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3.xml" ContentType="application/vnd.openxmlformats-officedocument.themeOverride+xml"/>
  <Override PartName="/ppt/notesSlides/notesSlide3.xml" ContentType="application/vnd.openxmlformats-officedocument.presentationml.notesSlid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4.xml" ContentType="application/vnd.openxmlformats-officedocument.themeOverride+xml"/>
  <Override PartName="/ppt/notesSlides/notesSlide4.xml" ContentType="application/vnd.openxmlformats-officedocument.presentationml.notesSlid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8.xml" ContentType="application/vnd.openxmlformats-officedocument.drawingml.chart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9.xml" ContentType="application/vnd.openxmlformats-officedocument.themeOverride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20.xml" ContentType="application/vnd.openxmlformats-officedocument.themeOverride+xml"/>
  <Override PartName="/ppt/notesSlides/notesSlide9.xml" ContentType="application/vnd.openxmlformats-officedocument.presentationml.notesSlide+xml"/>
  <Override PartName="/ppt/charts/chart21.xml" ContentType="application/vnd.openxmlformats-officedocument.drawingml.chart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4.xml" ContentType="application/vnd.openxmlformats-officedocument.themeOverrid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harts/chart25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5.xml" ContentType="application/vnd.openxmlformats-officedocument.themeOverride+xml"/>
  <Override PartName="/ppt/notesSlides/notesSlide11.xml" ContentType="application/vnd.openxmlformats-officedocument.presentationml.notesSlide+xml"/>
  <Override PartName="/ppt/charts/chart26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6.xml" ContentType="application/vnd.openxmlformats-officedocument.themeOverride+xml"/>
  <Override PartName="/ppt/notesSlides/notesSlide12.xml" ContentType="application/vnd.openxmlformats-officedocument.presentationml.notesSlide+xml"/>
  <Override PartName="/ppt/charts/chart27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9.xml" ContentType="application/vnd.openxmlformats-officedocument.themeOverride+xml"/>
  <Override PartName="/ppt/charts/chart30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30.xml" ContentType="application/vnd.openxmlformats-officedocument.themeOverride+xml"/>
  <Override PartName="/ppt/notesSlides/notesSlide13.xml" ContentType="application/vnd.openxmlformats-officedocument.presentationml.notesSlide+xml"/>
  <Override PartName="/ppt/charts/chart31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32.xml" ContentType="application/vnd.openxmlformats-officedocument.themeOverride+xml"/>
  <Override PartName="/ppt/charts/chart33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4.xml" ContentType="application/vnd.openxmlformats-officedocument.themeOverride+xml"/>
  <Override PartName="/ppt/notesSlides/notesSlide14.xml" ContentType="application/vnd.openxmlformats-officedocument.presentationml.notesSlide+xml"/>
  <Override PartName="/ppt/charts/chart35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5.xml" ContentType="application/vnd.openxmlformats-officedocument.themeOverride+xml"/>
  <Override PartName="/ppt/notesSlides/notesSlide15.xml" ContentType="application/vnd.openxmlformats-officedocument.presentationml.notesSlide+xml"/>
  <Override PartName="/ppt/charts/chart36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36.xml" ContentType="application/vnd.openxmlformats-officedocument.themeOverride+xml"/>
  <Override PartName="/ppt/charts/chart37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37.xml" ContentType="application/vnd.openxmlformats-officedocument.themeOverr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560" r:id="rId1"/>
  </p:sldMasterIdLst>
  <p:notesMasterIdLst>
    <p:notesMasterId r:id="rId44"/>
  </p:notesMasterIdLst>
  <p:handoutMasterIdLst>
    <p:handoutMasterId r:id="rId45"/>
  </p:handoutMasterIdLst>
  <p:sldIdLst>
    <p:sldId id="1473" r:id="rId2"/>
    <p:sldId id="1793" r:id="rId3"/>
    <p:sldId id="1794" r:id="rId4"/>
    <p:sldId id="1795" r:id="rId5"/>
    <p:sldId id="1796" r:id="rId6"/>
    <p:sldId id="1770" r:id="rId7"/>
    <p:sldId id="1772" r:id="rId8"/>
    <p:sldId id="1773" r:id="rId9"/>
    <p:sldId id="1792" r:id="rId10"/>
    <p:sldId id="1774" r:id="rId11"/>
    <p:sldId id="1775" r:id="rId12"/>
    <p:sldId id="1776" r:id="rId13"/>
    <p:sldId id="1777" r:id="rId14"/>
    <p:sldId id="1778" r:id="rId15"/>
    <p:sldId id="1779" r:id="rId16"/>
    <p:sldId id="1780" r:id="rId17"/>
    <p:sldId id="1781" r:id="rId18"/>
    <p:sldId id="1782" r:id="rId19"/>
    <p:sldId id="1791" r:id="rId20"/>
    <p:sldId id="1783" r:id="rId21"/>
    <p:sldId id="1816" r:id="rId22"/>
    <p:sldId id="1817" r:id="rId23"/>
    <p:sldId id="1797" r:id="rId24"/>
    <p:sldId id="1798" r:id="rId25"/>
    <p:sldId id="1799" r:id="rId26"/>
    <p:sldId id="1800" r:id="rId27"/>
    <p:sldId id="1801" r:id="rId28"/>
    <p:sldId id="1495" r:id="rId29"/>
    <p:sldId id="1802" r:id="rId30"/>
    <p:sldId id="1803" r:id="rId31"/>
    <p:sldId id="1804" r:id="rId32"/>
    <p:sldId id="1805" r:id="rId33"/>
    <p:sldId id="1806" r:id="rId34"/>
    <p:sldId id="1807" r:id="rId35"/>
    <p:sldId id="1808" r:id="rId36"/>
    <p:sldId id="1814" r:id="rId37"/>
    <p:sldId id="1810" r:id="rId38"/>
    <p:sldId id="1815" r:id="rId39"/>
    <p:sldId id="1812" r:id="rId40"/>
    <p:sldId id="1813" r:id="rId41"/>
    <p:sldId id="1512" r:id="rId42"/>
    <p:sldId id="1528" r:id="rId43"/>
  </p:sldIdLst>
  <p:sldSz cx="9144000" cy="6858000" type="screen4x3"/>
  <p:notesSz cx="7023100" cy="93091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8">
          <p15:clr>
            <a:srgbClr val="A4A3A4"/>
          </p15:clr>
        </p15:guide>
        <p15:guide id="2" orient="horz" pos="1750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3856">
          <p15:clr>
            <a:srgbClr val="A4A3A4"/>
          </p15:clr>
        </p15:guide>
        <p15:guide id="5" orient="horz" pos="3484">
          <p15:clr>
            <a:srgbClr val="A4A3A4"/>
          </p15:clr>
        </p15:guide>
        <p15:guide id="6" pos="18">
          <p15:clr>
            <a:srgbClr val="A4A3A4"/>
          </p15:clr>
        </p15:guide>
        <p15:guide id="7" pos="2867">
          <p15:clr>
            <a:srgbClr val="A4A3A4"/>
          </p15:clr>
        </p15:guide>
        <p15:guide id="8" pos="5759">
          <p15:clr>
            <a:srgbClr val="A4A3A4"/>
          </p15:clr>
        </p15:guide>
        <p15:guide id="9" pos="257">
          <p15:clr>
            <a:srgbClr val="A4A3A4"/>
          </p15:clr>
        </p15:guide>
        <p15:guide id="10" pos="5489">
          <p15:clr>
            <a:srgbClr val="A4A3A4"/>
          </p15:clr>
        </p15:guide>
        <p15:guide id="11" pos="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n Goldberger Rico" initials="NG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B7C"/>
    <a:srgbClr val="008080"/>
    <a:srgbClr val="EAEAEA"/>
    <a:srgbClr val="5AAA6D"/>
    <a:srgbClr val="6585BA"/>
    <a:srgbClr val="54A767"/>
    <a:srgbClr val="33CBCB"/>
    <a:srgbClr val="000000"/>
    <a:srgbClr val="BFBFBF"/>
    <a:srgbClr val="F6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2" autoAdjust="0"/>
    <p:restoredTop sz="96517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906" y="120"/>
      </p:cViewPr>
      <p:guideLst>
        <p:guide orient="horz" pos="538"/>
        <p:guide orient="horz" pos="1750"/>
        <p:guide orient="horz" pos="958"/>
        <p:guide orient="horz" pos="3856"/>
        <p:guide orient="horz" pos="3484"/>
        <p:guide pos="18"/>
        <p:guide pos="2867"/>
        <p:guide pos="5759"/>
        <p:guide pos="257"/>
        <p:guide pos="5489"/>
        <p:guide pos="17"/>
      </p:guideLst>
    </p:cSldViewPr>
  </p:slideViewPr>
  <p:outlineViewPr>
    <p:cViewPr>
      <p:scale>
        <a:sx n="33" d="100"/>
        <a:sy n="33" d="100"/>
      </p:scale>
      <p:origin x="0" y="779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8" d="100"/>
          <a:sy n="68" d="100"/>
        </p:scale>
        <p:origin x="-2196" y="-90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../embeddings/oleObject1.bin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9.png"/><Relationship Id="rId1" Type="http://schemas.openxmlformats.org/officeDocument/2006/relationships/themeOverride" Target="../theme/themeOverrid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../embeddings/oleObject3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../embeddings/oleObject4.bin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0.png"/><Relationship Id="rId1" Type="http://schemas.openxmlformats.org/officeDocument/2006/relationships/themeOverride" Target="../theme/themeOverrid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../embeddings/oleObject6.bin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6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1.xml"/><Relationship Id="rId1" Type="http://schemas.microsoft.com/office/2011/relationships/chartStyle" Target="style2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7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18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19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0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file:///C:\Users\fsuarezb\Desktop\mesagi\Proyectos\portfolio_analytics\portfolio_dashboard\portfolio_dashboard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fsuarezb\Desktop\mesagi\Proyectos\portfolio_analytics\portfolio_dashboard\portfolio_dashboar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1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2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file:///C:\Users\fsuarezb\Desktop\mesagi\Proyectos\portfolio_analytics\portfolio_dashboard\portfolio_dashboard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file:///C:\Users\fsuarezb\Desktop\mesagi\Proyectos\portfolio_analytics\portfolio_dashboard\portfolio_dashboard.xlsx" TargetMode="Externa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package" Target="../embeddings/Microsoft_Excel_Worksheet2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package" Target="../embeddings/Microsoft_Excel_Worksheet2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package" Target="../embeddings/Microsoft_Excel_Worksheet25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package" Target="../embeddings/Microsoft_Excel_Worksheet26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paths!$B$1</c:f>
              <c:strCache>
                <c:ptCount val="1"/>
                <c:pt idx="0">
                  <c:v>dove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0FE-4A02-89E9-DF734CD7064D}"/>
                </c:ext>
              </c:extLst>
            </c:dLbl>
            <c:dLbl>
              <c:idx val="2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FE-4A02-89E9-DF734CD7064D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paths!$A$2:$A$23</c:f>
              <c:numCache>
                <c:formatCode>m/d/yyyy</c:formatCode>
                <c:ptCount val="22"/>
                <c:pt idx="0">
                  <c:v>43129</c:v>
                </c:pt>
                <c:pt idx="1">
                  <c:v>43132</c:v>
                </c:pt>
                <c:pt idx="2">
                  <c:v>43179</c:v>
                </c:pt>
                <c:pt idx="3">
                  <c:v>43223</c:v>
                </c:pt>
                <c:pt idx="4">
                  <c:v>43264</c:v>
                </c:pt>
                <c:pt idx="5">
                  <c:v>43305</c:v>
                </c:pt>
                <c:pt idx="6">
                  <c:v>43347</c:v>
                </c:pt>
                <c:pt idx="7">
                  <c:v>43390</c:v>
                </c:pt>
                <c:pt idx="8">
                  <c:v>43438</c:v>
                </c:pt>
                <c:pt idx="9">
                  <c:v>43497</c:v>
                </c:pt>
                <c:pt idx="10">
                  <c:v>43544</c:v>
                </c:pt>
                <c:pt idx="11">
                  <c:v>43588</c:v>
                </c:pt>
                <c:pt idx="12">
                  <c:v>43629</c:v>
                </c:pt>
                <c:pt idx="13">
                  <c:v>43670</c:v>
                </c:pt>
                <c:pt idx="14">
                  <c:v>43712</c:v>
                </c:pt>
                <c:pt idx="15">
                  <c:v>43755</c:v>
                </c:pt>
                <c:pt idx="16">
                  <c:v>43803</c:v>
                </c:pt>
                <c:pt idx="17">
                  <c:v>43862</c:v>
                </c:pt>
                <c:pt idx="18">
                  <c:v>44228</c:v>
                </c:pt>
                <c:pt idx="19">
                  <c:v>44593</c:v>
                </c:pt>
                <c:pt idx="20">
                  <c:v>44958</c:v>
                </c:pt>
                <c:pt idx="21">
                  <c:v>45323</c:v>
                </c:pt>
              </c:numCache>
            </c:numRef>
          </c:cat>
          <c:val>
            <c:numRef>
              <c:f>paths!$B$2:$B$23</c:f>
              <c:numCache>
                <c:formatCode>General</c:formatCode>
                <c:ptCount val="22"/>
                <c:pt idx="0">
                  <c:v>2.5000000000000001E-2</c:v>
                </c:pt>
                <c:pt idx="1">
                  <c:v>2.2499999999999999E-2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2.2499999999999999E-2</c:v>
                </c:pt>
                <c:pt idx="9">
                  <c:v>2.2499999999999999E-2</c:v>
                </c:pt>
                <c:pt idx="10">
                  <c:v>2.5000000000000001E-2</c:v>
                </c:pt>
                <c:pt idx="11">
                  <c:v>2.5000000000000001E-2</c:v>
                </c:pt>
                <c:pt idx="12">
                  <c:v>2.75E-2</c:v>
                </c:pt>
                <c:pt idx="13">
                  <c:v>2.75E-2</c:v>
                </c:pt>
                <c:pt idx="14">
                  <c:v>0.03</c:v>
                </c:pt>
                <c:pt idx="15">
                  <c:v>0.03</c:v>
                </c:pt>
                <c:pt idx="16">
                  <c:v>3.2500000000000001E-2</c:v>
                </c:pt>
                <c:pt idx="17">
                  <c:v>3.5000000000000003E-2</c:v>
                </c:pt>
                <c:pt idx="18">
                  <c:v>0.04</c:v>
                </c:pt>
                <c:pt idx="19">
                  <c:v>0.04</c:v>
                </c:pt>
                <c:pt idx="20">
                  <c:v>0.04</c:v>
                </c:pt>
                <c:pt idx="21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FE-4A02-89E9-DF734CD7064D}"/>
            </c:ext>
          </c:extLst>
        </c:ser>
        <c:ser>
          <c:idx val="1"/>
          <c:order val="1"/>
          <c:tx>
            <c:strRef>
              <c:f>paths!$C$1</c:f>
              <c:strCache>
                <c:ptCount val="1"/>
                <c:pt idx="0">
                  <c:v>central</c:v>
                </c:pt>
              </c:strCache>
            </c:strRef>
          </c:tx>
          <c:spPr>
            <a:ln w="158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2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FE-4A02-89E9-DF734CD7064D}"/>
                </c:ext>
              </c:extLst>
            </c:dLbl>
            <c:dLbl>
              <c:idx val="2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FE-4A02-89E9-DF734CD7064D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paths!$A$2:$A$23</c:f>
              <c:numCache>
                <c:formatCode>m/d/yyyy</c:formatCode>
                <c:ptCount val="22"/>
                <c:pt idx="0">
                  <c:v>43129</c:v>
                </c:pt>
                <c:pt idx="1">
                  <c:v>43132</c:v>
                </c:pt>
                <c:pt idx="2">
                  <c:v>43179</c:v>
                </c:pt>
                <c:pt idx="3">
                  <c:v>43223</c:v>
                </c:pt>
                <c:pt idx="4">
                  <c:v>43264</c:v>
                </c:pt>
                <c:pt idx="5">
                  <c:v>43305</c:v>
                </c:pt>
                <c:pt idx="6">
                  <c:v>43347</c:v>
                </c:pt>
                <c:pt idx="7">
                  <c:v>43390</c:v>
                </c:pt>
                <c:pt idx="8">
                  <c:v>43438</c:v>
                </c:pt>
                <c:pt idx="9">
                  <c:v>43497</c:v>
                </c:pt>
                <c:pt idx="10">
                  <c:v>43544</c:v>
                </c:pt>
                <c:pt idx="11">
                  <c:v>43588</c:v>
                </c:pt>
                <c:pt idx="12">
                  <c:v>43629</c:v>
                </c:pt>
                <c:pt idx="13">
                  <c:v>43670</c:v>
                </c:pt>
                <c:pt idx="14">
                  <c:v>43712</c:v>
                </c:pt>
                <c:pt idx="15">
                  <c:v>43755</c:v>
                </c:pt>
                <c:pt idx="16">
                  <c:v>43803</c:v>
                </c:pt>
                <c:pt idx="17">
                  <c:v>43862</c:v>
                </c:pt>
                <c:pt idx="18">
                  <c:v>44228</c:v>
                </c:pt>
                <c:pt idx="19">
                  <c:v>44593</c:v>
                </c:pt>
                <c:pt idx="20">
                  <c:v>44958</c:v>
                </c:pt>
                <c:pt idx="21">
                  <c:v>45323</c:v>
                </c:pt>
              </c:numCache>
            </c:numRef>
          </c:cat>
          <c:val>
            <c:numRef>
              <c:f>paths!$C$2:$C$23</c:f>
              <c:numCache>
                <c:formatCode>General</c:formatCode>
                <c:ptCount val="22"/>
                <c:pt idx="0">
                  <c:v>2.5000000000000001E-2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2.5000000000000001E-2</c:v>
                </c:pt>
                <c:pt idx="5">
                  <c:v>2.5000000000000001E-2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2.75E-2</c:v>
                </c:pt>
                <c:pt idx="9">
                  <c:v>0.03</c:v>
                </c:pt>
                <c:pt idx="10">
                  <c:v>0.03</c:v>
                </c:pt>
                <c:pt idx="11">
                  <c:v>3.2500000000000001E-2</c:v>
                </c:pt>
                <c:pt idx="12">
                  <c:v>3.2500000000000001E-2</c:v>
                </c:pt>
                <c:pt idx="13">
                  <c:v>3.5000000000000003E-2</c:v>
                </c:pt>
                <c:pt idx="14">
                  <c:v>3.5000000000000003E-2</c:v>
                </c:pt>
                <c:pt idx="15">
                  <c:v>3.5000000000000003E-2</c:v>
                </c:pt>
                <c:pt idx="16">
                  <c:v>3.5000000000000003E-2</c:v>
                </c:pt>
                <c:pt idx="17">
                  <c:v>3.7499999999999999E-2</c:v>
                </c:pt>
                <c:pt idx="18">
                  <c:v>4.2500000000000003E-2</c:v>
                </c:pt>
                <c:pt idx="19">
                  <c:v>4.2500000000000003E-2</c:v>
                </c:pt>
                <c:pt idx="20">
                  <c:v>4.2500000000000003E-2</c:v>
                </c:pt>
                <c:pt idx="21">
                  <c:v>4.2500000000000003E-2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0FE-4A02-89E9-DF734CD7064D}"/>
            </c:ext>
          </c:extLst>
        </c:ser>
        <c:ser>
          <c:idx val="2"/>
          <c:order val="2"/>
          <c:tx>
            <c:strRef>
              <c:f>paths!$D$1</c:f>
              <c:strCache>
                <c:ptCount val="1"/>
                <c:pt idx="0">
                  <c:v>hawk</c:v>
                </c:pt>
              </c:strCache>
            </c:strRef>
          </c:tx>
          <c:spPr>
            <a:ln w="158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dLbls>
            <c:dLbl>
              <c:idx val="2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FE-4A02-89E9-DF734CD7064D}"/>
                </c:ext>
              </c:extLst>
            </c:dLbl>
            <c:dLbl>
              <c:idx val="22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FE-4A02-89E9-DF734CD7064D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paths!$A$2:$A$23</c:f>
              <c:numCache>
                <c:formatCode>m/d/yyyy</c:formatCode>
                <c:ptCount val="22"/>
                <c:pt idx="0">
                  <c:v>43129</c:v>
                </c:pt>
                <c:pt idx="1">
                  <c:v>43132</c:v>
                </c:pt>
                <c:pt idx="2">
                  <c:v>43179</c:v>
                </c:pt>
                <c:pt idx="3">
                  <c:v>43223</c:v>
                </c:pt>
                <c:pt idx="4">
                  <c:v>43264</c:v>
                </c:pt>
                <c:pt idx="5">
                  <c:v>43305</c:v>
                </c:pt>
                <c:pt idx="6">
                  <c:v>43347</c:v>
                </c:pt>
                <c:pt idx="7">
                  <c:v>43390</c:v>
                </c:pt>
                <c:pt idx="8">
                  <c:v>43438</c:v>
                </c:pt>
                <c:pt idx="9">
                  <c:v>43497</c:v>
                </c:pt>
                <c:pt idx="10">
                  <c:v>43544</c:v>
                </c:pt>
                <c:pt idx="11">
                  <c:v>43588</c:v>
                </c:pt>
                <c:pt idx="12">
                  <c:v>43629</c:v>
                </c:pt>
                <c:pt idx="13">
                  <c:v>43670</c:v>
                </c:pt>
                <c:pt idx="14">
                  <c:v>43712</c:v>
                </c:pt>
                <c:pt idx="15">
                  <c:v>43755</c:v>
                </c:pt>
                <c:pt idx="16">
                  <c:v>43803</c:v>
                </c:pt>
                <c:pt idx="17">
                  <c:v>43862</c:v>
                </c:pt>
                <c:pt idx="18">
                  <c:v>44228</c:v>
                </c:pt>
                <c:pt idx="19">
                  <c:v>44593</c:v>
                </c:pt>
                <c:pt idx="20">
                  <c:v>44958</c:v>
                </c:pt>
                <c:pt idx="21">
                  <c:v>45323</c:v>
                </c:pt>
              </c:numCache>
            </c:numRef>
          </c:cat>
          <c:val>
            <c:numRef>
              <c:f>paths!$D$2:$D$23</c:f>
              <c:numCache>
                <c:formatCode>General</c:formatCode>
                <c:ptCount val="22"/>
                <c:pt idx="0">
                  <c:v>2.5000000000000001E-2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2.5000000000000001E-2</c:v>
                </c:pt>
                <c:pt idx="5">
                  <c:v>2.5000000000000001E-2</c:v>
                </c:pt>
                <c:pt idx="6">
                  <c:v>2.75E-2</c:v>
                </c:pt>
                <c:pt idx="7">
                  <c:v>2.75E-2</c:v>
                </c:pt>
                <c:pt idx="8">
                  <c:v>0.03</c:v>
                </c:pt>
                <c:pt idx="9">
                  <c:v>3.2500000000000001E-2</c:v>
                </c:pt>
                <c:pt idx="10">
                  <c:v>3.2500000000000001E-2</c:v>
                </c:pt>
                <c:pt idx="11">
                  <c:v>3.5000000000000003E-2</c:v>
                </c:pt>
                <c:pt idx="12">
                  <c:v>3.5000000000000003E-2</c:v>
                </c:pt>
                <c:pt idx="13">
                  <c:v>3.7499999999999999E-2</c:v>
                </c:pt>
                <c:pt idx="14">
                  <c:v>3.7499999999999999E-2</c:v>
                </c:pt>
                <c:pt idx="15">
                  <c:v>0.04</c:v>
                </c:pt>
                <c:pt idx="16">
                  <c:v>0.04</c:v>
                </c:pt>
                <c:pt idx="17">
                  <c:v>4.2500000000000003E-2</c:v>
                </c:pt>
                <c:pt idx="18">
                  <c:v>4.4999999999999998E-2</c:v>
                </c:pt>
                <c:pt idx="19">
                  <c:v>4.4999999999999998E-2</c:v>
                </c:pt>
                <c:pt idx="20">
                  <c:v>4.4999999999999998E-2</c:v>
                </c:pt>
                <c:pt idx="21">
                  <c:v>4.4999999999999998E-2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0FE-4A02-89E9-DF734CD70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686784"/>
        <c:axId val="182181888"/>
      </c:lineChart>
      <c:dateAx>
        <c:axId val="181686784"/>
        <c:scaling>
          <c:orientation val="minMax"/>
          <c:max val="4471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2181888"/>
        <c:crosses val="autoZero"/>
        <c:auto val="1"/>
        <c:lblOffset val="100"/>
        <c:baseTimeUnit val="months"/>
      </c:dateAx>
      <c:valAx>
        <c:axId val="182181888"/>
        <c:scaling>
          <c:orientation val="minMax"/>
          <c:min val="1.7500000000000005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168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2Y Inflation Breakeven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8.1851514684361304E-2"/>
          <c:y val="0.12805003872576842"/>
          <c:w val="0.89263159009893323"/>
          <c:h val="0.68975346924167391"/>
        </c:manualLayout>
      </c:layout>
      <c:lineChart>
        <c:grouping val="standard"/>
        <c:varyColors val="0"/>
        <c:ser>
          <c:idx val="0"/>
          <c:order val="0"/>
          <c:tx>
            <c:v>Market</c:v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breakeven_model_2y!$A$2:$A$17</c:f>
              <c:numCache>
                <c:formatCode>m/d/yyyy</c:formatCode>
                <c:ptCount val="16"/>
                <c:pt idx="0">
                  <c:v>43129</c:v>
                </c:pt>
                <c:pt idx="1">
                  <c:v>43144</c:v>
                </c:pt>
                <c:pt idx="2">
                  <c:v>43159</c:v>
                </c:pt>
                <c:pt idx="3">
                  <c:v>43174</c:v>
                </c:pt>
                <c:pt idx="4">
                  <c:v>43189</c:v>
                </c:pt>
                <c:pt idx="5">
                  <c:v>43204</c:v>
                </c:pt>
                <c:pt idx="6">
                  <c:v>43219</c:v>
                </c:pt>
                <c:pt idx="7">
                  <c:v>43234</c:v>
                </c:pt>
                <c:pt idx="8">
                  <c:v>43249</c:v>
                </c:pt>
                <c:pt idx="9">
                  <c:v>43264</c:v>
                </c:pt>
                <c:pt idx="10">
                  <c:v>43279</c:v>
                </c:pt>
                <c:pt idx="11">
                  <c:v>43294</c:v>
                </c:pt>
                <c:pt idx="12">
                  <c:v>43309</c:v>
                </c:pt>
                <c:pt idx="13">
                  <c:v>43324</c:v>
                </c:pt>
                <c:pt idx="14">
                  <c:v>43339</c:v>
                </c:pt>
                <c:pt idx="15">
                  <c:v>43354</c:v>
                </c:pt>
              </c:numCache>
            </c:numRef>
          </c:cat>
          <c:val>
            <c:numRef>
              <c:f>breakeven_model_2y!$B$2:$B$17</c:f>
              <c:numCache>
                <c:formatCode>General</c:formatCode>
                <c:ptCount val="16"/>
                <c:pt idx="0">
                  <c:v>2.5673385993775888E-2</c:v>
                </c:pt>
                <c:pt idx="1">
                  <c:v>2.5960569614004392E-2</c:v>
                </c:pt>
                <c:pt idx="2">
                  <c:v>2.6159663013239687E-2</c:v>
                </c:pt>
                <c:pt idx="3">
                  <c:v>2.6250987109732504E-2</c:v>
                </c:pt>
                <c:pt idx="4">
                  <c:v>2.6254127158342744E-2</c:v>
                </c:pt>
                <c:pt idx="5">
                  <c:v>2.6190983527481393E-2</c:v>
                </c:pt>
                <c:pt idx="6">
                  <c:v>2.6085845846013589E-2</c:v>
                </c:pt>
                <c:pt idx="7">
                  <c:v>2.5965989928740552E-2</c:v>
                </c:pt>
                <c:pt idx="8">
                  <c:v>2.5857589404145731E-2</c:v>
                </c:pt>
                <c:pt idx="9">
                  <c:v>2.5777144373426042E-2</c:v>
                </c:pt>
                <c:pt idx="10">
                  <c:v>2.5733996046755747E-2</c:v>
                </c:pt>
                <c:pt idx="11">
                  <c:v>2.5730997682622325E-2</c:v>
                </c:pt>
                <c:pt idx="12">
                  <c:v>2.5762643705506072E-2</c:v>
                </c:pt>
                <c:pt idx="13">
                  <c:v>2.5814605442212146E-2</c:v>
                </c:pt>
                <c:pt idx="14">
                  <c:v>2.5869581492554694E-2</c:v>
                </c:pt>
                <c:pt idx="15">
                  <c:v>2.5923251529443636E-2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30-4023-A2F2-6949AC5E1D97}"/>
            </c:ext>
          </c:extLst>
        </c:ser>
        <c:ser>
          <c:idx val="1"/>
          <c:order val="1"/>
          <c:tx>
            <c:v>Model</c:v>
          </c:tx>
          <c:spPr>
            <a:ln w="28575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square"/>
            <c:size val="5"/>
            <c:spPr>
              <a:solidFill>
                <a:schemeClr val="accent6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breakeven_model_2y!$A$2:$A$17</c:f>
              <c:numCache>
                <c:formatCode>m/d/yyyy</c:formatCode>
                <c:ptCount val="16"/>
                <c:pt idx="0">
                  <c:v>43129</c:v>
                </c:pt>
                <c:pt idx="1">
                  <c:v>43144</c:v>
                </c:pt>
                <c:pt idx="2">
                  <c:v>43159</c:v>
                </c:pt>
                <c:pt idx="3">
                  <c:v>43174</c:v>
                </c:pt>
                <c:pt idx="4">
                  <c:v>43189</c:v>
                </c:pt>
                <c:pt idx="5">
                  <c:v>43204</c:v>
                </c:pt>
                <c:pt idx="6">
                  <c:v>43219</c:v>
                </c:pt>
                <c:pt idx="7">
                  <c:v>43234</c:v>
                </c:pt>
                <c:pt idx="8">
                  <c:v>43249</c:v>
                </c:pt>
                <c:pt idx="9">
                  <c:v>43264</c:v>
                </c:pt>
                <c:pt idx="10">
                  <c:v>43279</c:v>
                </c:pt>
                <c:pt idx="11">
                  <c:v>43294</c:v>
                </c:pt>
                <c:pt idx="12">
                  <c:v>43309</c:v>
                </c:pt>
                <c:pt idx="13">
                  <c:v>43324</c:v>
                </c:pt>
                <c:pt idx="14">
                  <c:v>43339</c:v>
                </c:pt>
                <c:pt idx="15">
                  <c:v>43354</c:v>
                </c:pt>
              </c:numCache>
            </c:numRef>
          </c:cat>
          <c:val>
            <c:numRef>
              <c:f>breakeven_model_2y!$C$2:$C$17</c:f>
              <c:numCache>
                <c:formatCode>General</c:formatCode>
                <c:ptCount val="16"/>
                <c:pt idx="0">
                  <c:v>2.6854539655413224E-2</c:v>
                </c:pt>
                <c:pt idx="1">
                  <c:v>2.6209657677669987E-2</c:v>
                </c:pt>
                <c:pt idx="2">
                  <c:v>2.6527510624438276E-2</c:v>
                </c:pt>
                <c:pt idx="3">
                  <c:v>2.6636531643015101E-2</c:v>
                </c:pt>
                <c:pt idx="4">
                  <c:v>2.6352331861683637E-2</c:v>
                </c:pt>
                <c:pt idx="5">
                  <c:v>2.6178372042974015E-2</c:v>
                </c:pt>
                <c:pt idx="6">
                  <c:v>2.6096697688954971E-2</c:v>
                </c:pt>
                <c:pt idx="7">
                  <c:v>2.5956750826190873E-2</c:v>
                </c:pt>
                <c:pt idx="8">
                  <c:v>2.6072002041744285E-2</c:v>
                </c:pt>
                <c:pt idx="9">
                  <c:v>2.6242816205631264E-2</c:v>
                </c:pt>
                <c:pt idx="10">
                  <c:v>2.6247919888077821E-2</c:v>
                </c:pt>
                <c:pt idx="11">
                  <c:v>2.6245328879028931E-2</c:v>
                </c:pt>
                <c:pt idx="12">
                  <c:v>2.6260780105684046E-2</c:v>
                </c:pt>
                <c:pt idx="13">
                  <c:v>2.6222594441672017E-2</c:v>
                </c:pt>
                <c:pt idx="14">
                  <c:v>2.6106176727042105E-2</c:v>
                </c:pt>
                <c:pt idx="15">
                  <c:v>2.5976692234726748E-2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30-4023-A2F2-6949AC5E1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678831"/>
        <c:axId val="1377642383"/>
      </c:lineChart>
      <c:dateAx>
        <c:axId val="1465678831"/>
        <c:scaling>
          <c:orientation val="minMax"/>
        </c:scaling>
        <c:delete val="0"/>
        <c:axPos val="b"/>
        <c:numFmt formatCode="[$-409]mmm/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377642383"/>
        <c:crosses val="autoZero"/>
        <c:auto val="1"/>
        <c:lblOffset val="100"/>
        <c:baseTimeUnit val="days"/>
        <c:majorUnit val="30"/>
        <c:majorTimeUnit val="days"/>
        <c:minorUnit val="2"/>
        <c:minorTimeUnit val="days"/>
      </c:dateAx>
      <c:valAx>
        <c:axId val="137764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465678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030794836188721"/>
          <c:y val="0.9363157284616167"/>
          <c:w val="0.54110309409709245"/>
          <c:h val="4.7295909512153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5Y Inflation Breakeven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8.1851514684361304E-2"/>
          <c:y val="0.12805003872576842"/>
          <c:w val="0.89263159009893323"/>
          <c:h val="0.68975346924167391"/>
        </c:manualLayout>
      </c:layout>
      <c:lineChart>
        <c:grouping val="standard"/>
        <c:varyColors val="0"/>
        <c:ser>
          <c:idx val="0"/>
          <c:order val="0"/>
          <c:tx>
            <c:v>Market</c:v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tx1"/>
                </a:solidFill>
                <a:prstDash val="solid"/>
              </a:ln>
              <a:effectLst/>
            </c:spPr>
          </c:marker>
          <c:cat>
            <c:numRef>
              <c:f>breakeven_model_5y!$A$2:$A$17</c:f>
              <c:numCache>
                <c:formatCode>m/d/yyyy</c:formatCode>
                <c:ptCount val="16"/>
                <c:pt idx="0">
                  <c:v>43129</c:v>
                </c:pt>
                <c:pt idx="1">
                  <c:v>43144</c:v>
                </c:pt>
                <c:pt idx="2">
                  <c:v>43159</c:v>
                </c:pt>
                <c:pt idx="3">
                  <c:v>43174</c:v>
                </c:pt>
                <c:pt idx="4">
                  <c:v>43189</c:v>
                </c:pt>
                <c:pt idx="5">
                  <c:v>43204</c:v>
                </c:pt>
                <c:pt idx="6">
                  <c:v>43219</c:v>
                </c:pt>
                <c:pt idx="7">
                  <c:v>43234</c:v>
                </c:pt>
                <c:pt idx="8">
                  <c:v>43249</c:v>
                </c:pt>
                <c:pt idx="9">
                  <c:v>43264</c:v>
                </c:pt>
                <c:pt idx="10">
                  <c:v>43279</c:v>
                </c:pt>
                <c:pt idx="11">
                  <c:v>43294</c:v>
                </c:pt>
                <c:pt idx="12">
                  <c:v>43309</c:v>
                </c:pt>
                <c:pt idx="13">
                  <c:v>43324</c:v>
                </c:pt>
                <c:pt idx="14">
                  <c:v>43339</c:v>
                </c:pt>
                <c:pt idx="15">
                  <c:v>43354</c:v>
                </c:pt>
              </c:numCache>
            </c:numRef>
          </c:cat>
          <c:val>
            <c:numRef>
              <c:f>breakeven_model_5y!$B$2:$B$17</c:f>
              <c:numCache>
                <c:formatCode>General</c:formatCode>
                <c:ptCount val="16"/>
                <c:pt idx="0">
                  <c:v>2.7315865618289692E-2</c:v>
                </c:pt>
                <c:pt idx="1">
                  <c:v>2.7443018664745855E-2</c:v>
                </c:pt>
                <c:pt idx="2">
                  <c:v>2.7533104355927041E-2</c:v>
                </c:pt>
                <c:pt idx="3">
                  <c:v>2.7579851853001491E-2</c:v>
                </c:pt>
                <c:pt idx="4">
                  <c:v>2.7592351521059211E-2</c:v>
                </c:pt>
                <c:pt idx="5">
                  <c:v>2.7580193440498224E-2</c:v>
                </c:pt>
                <c:pt idx="6">
                  <c:v>2.7553420359664571E-2</c:v>
                </c:pt>
                <c:pt idx="7">
                  <c:v>2.7522663354121901E-2</c:v>
                </c:pt>
                <c:pt idx="8">
                  <c:v>2.7497574593401852E-2</c:v>
                </c:pt>
                <c:pt idx="9">
                  <c:v>2.7483813178930117E-2</c:v>
                </c:pt>
                <c:pt idx="10">
                  <c:v>2.7484169417454796E-2</c:v>
                </c:pt>
                <c:pt idx="11">
                  <c:v>2.7498986293123862E-2</c:v>
                </c:pt>
                <c:pt idx="12">
                  <c:v>2.7525717793720261E-2</c:v>
                </c:pt>
                <c:pt idx="13">
                  <c:v>2.7559029188039652E-2</c:v>
                </c:pt>
                <c:pt idx="14">
                  <c:v>2.7592963401702475E-2</c:v>
                </c:pt>
                <c:pt idx="15">
                  <c:v>2.7626088927084513E-2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F1-4692-AAAE-FD087036FB2C}"/>
            </c:ext>
          </c:extLst>
        </c:ser>
        <c:ser>
          <c:idx val="1"/>
          <c:order val="1"/>
          <c:tx>
            <c:v>Model</c:v>
          </c:tx>
          <c:spPr>
            <a:ln w="28575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square"/>
            <c:size val="5"/>
            <c:spPr>
              <a:solidFill>
                <a:schemeClr val="accent6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breakeven_model_5y!$A$2:$A$17</c:f>
              <c:numCache>
                <c:formatCode>m/d/yyyy</c:formatCode>
                <c:ptCount val="16"/>
                <c:pt idx="0">
                  <c:v>43129</c:v>
                </c:pt>
                <c:pt idx="1">
                  <c:v>43144</c:v>
                </c:pt>
                <c:pt idx="2">
                  <c:v>43159</c:v>
                </c:pt>
                <c:pt idx="3">
                  <c:v>43174</c:v>
                </c:pt>
                <c:pt idx="4">
                  <c:v>43189</c:v>
                </c:pt>
                <c:pt idx="5">
                  <c:v>43204</c:v>
                </c:pt>
                <c:pt idx="6">
                  <c:v>43219</c:v>
                </c:pt>
                <c:pt idx="7">
                  <c:v>43234</c:v>
                </c:pt>
                <c:pt idx="8">
                  <c:v>43249</c:v>
                </c:pt>
                <c:pt idx="9">
                  <c:v>43264</c:v>
                </c:pt>
                <c:pt idx="10">
                  <c:v>43279</c:v>
                </c:pt>
                <c:pt idx="11">
                  <c:v>43294</c:v>
                </c:pt>
                <c:pt idx="12">
                  <c:v>43309</c:v>
                </c:pt>
                <c:pt idx="13">
                  <c:v>43324</c:v>
                </c:pt>
                <c:pt idx="14">
                  <c:v>43339</c:v>
                </c:pt>
                <c:pt idx="15">
                  <c:v>43354</c:v>
                </c:pt>
              </c:numCache>
            </c:numRef>
          </c:cat>
          <c:val>
            <c:numRef>
              <c:f>breakeven_model_5y!$C$2:$C$17</c:f>
              <c:numCache>
                <c:formatCode>General</c:formatCode>
                <c:ptCount val="16"/>
                <c:pt idx="0">
                  <c:v>2.7773866079370067E-2</c:v>
                </c:pt>
                <c:pt idx="1">
                  <c:v>2.7514301853084525E-2</c:v>
                </c:pt>
                <c:pt idx="2">
                  <c:v>2.7653039136464715E-2</c:v>
                </c:pt>
                <c:pt idx="3">
                  <c:v>2.7706430054964058E-2</c:v>
                </c:pt>
                <c:pt idx="4">
                  <c:v>2.7618778430703445E-2</c:v>
                </c:pt>
                <c:pt idx="5">
                  <c:v>2.7574314734231137E-2</c:v>
                </c:pt>
                <c:pt idx="6">
                  <c:v>2.7537393540972621E-2</c:v>
                </c:pt>
                <c:pt idx="7">
                  <c:v>2.747859005633204E-2</c:v>
                </c:pt>
                <c:pt idx="8">
                  <c:v>2.7586251331074958E-2</c:v>
                </c:pt>
                <c:pt idx="9">
                  <c:v>2.7728904978935709E-2</c:v>
                </c:pt>
                <c:pt idx="10">
                  <c:v>2.7737489935555304E-2</c:v>
                </c:pt>
                <c:pt idx="11">
                  <c:v>2.7722142152731704E-2</c:v>
                </c:pt>
                <c:pt idx="12">
                  <c:v>2.7649767563223918E-2</c:v>
                </c:pt>
                <c:pt idx="13">
                  <c:v>2.7545383034361604E-2</c:v>
                </c:pt>
                <c:pt idx="14">
                  <c:v>2.7431930184113912E-2</c:v>
                </c:pt>
                <c:pt idx="15">
                  <c:v>2.7324105976127829E-2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F1-4692-AAAE-FD087036F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678831"/>
        <c:axId val="1377642383"/>
      </c:lineChart>
      <c:dateAx>
        <c:axId val="1465678831"/>
        <c:scaling>
          <c:orientation val="minMax"/>
        </c:scaling>
        <c:delete val="0"/>
        <c:axPos val="b"/>
        <c:numFmt formatCode="[$-409]mmm/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377642383"/>
        <c:crosses val="autoZero"/>
        <c:auto val="1"/>
        <c:lblOffset val="100"/>
        <c:baseTimeUnit val="days"/>
        <c:majorUnit val="30"/>
        <c:majorTimeUnit val="days"/>
        <c:minorUnit val="2"/>
        <c:minorTimeUnit val="days"/>
      </c:dateAx>
      <c:valAx>
        <c:axId val="137764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465678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030794836188721"/>
          <c:y val="0.9363157284616167"/>
          <c:w val="0.54110309409709245"/>
          <c:h val="4.72959095121537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200" b="1"/>
              <a:t>Overnight rate scenarios</a:t>
            </a:r>
          </a:p>
        </c:rich>
      </c:tx>
      <c:layout>
        <c:manualLayout>
          <c:xMode val="edge"/>
          <c:yMode val="edge"/>
          <c:x val="0.32417183259450261"/>
          <c:y val="1.79517928182761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7.8522584023303851E-2"/>
          <c:y val="0.11006143110553422"/>
          <c:w val="0.87772700004739801"/>
          <c:h val="0.66805266888321557"/>
        </c:manualLayout>
      </c:layout>
      <c:lineChart>
        <c:grouping val="standard"/>
        <c:varyColors val="0"/>
        <c:ser>
          <c:idx val="0"/>
          <c:order val="0"/>
          <c:tx>
            <c:strRef>
              <c:f>paths_simulation!$B$1</c:f>
              <c:strCache>
                <c:ptCount val="1"/>
                <c:pt idx="0">
                  <c:v>scenario_1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paths_simulation!$A$2:$A$21</c:f>
              <c:numCache>
                <c:formatCode>m/d/yyyy</c:formatCode>
                <c:ptCount val="20"/>
                <c:pt idx="0">
                  <c:v>43129</c:v>
                </c:pt>
                <c:pt idx="1">
                  <c:v>43146</c:v>
                </c:pt>
                <c:pt idx="2">
                  <c:v>43235</c:v>
                </c:pt>
                <c:pt idx="3">
                  <c:v>43327</c:v>
                </c:pt>
                <c:pt idx="4">
                  <c:v>43419</c:v>
                </c:pt>
                <c:pt idx="5">
                  <c:v>43784</c:v>
                </c:pt>
                <c:pt idx="6">
                  <c:v>44150</c:v>
                </c:pt>
                <c:pt idx="7">
                  <c:v>44515</c:v>
                </c:pt>
                <c:pt idx="8">
                  <c:v>44880</c:v>
                </c:pt>
                <c:pt idx="9">
                  <c:v>45245</c:v>
                </c:pt>
                <c:pt idx="10">
                  <c:v>45611</c:v>
                </c:pt>
                <c:pt idx="11">
                  <c:v>45976</c:v>
                </c:pt>
                <c:pt idx="12">
                  <c:v>46341</c:v>
                </c:pt>
                <c:pt idx="13">
                  <c:v>46706</c:v>
                </c:pt>
                <c:pt idx="14">
                  <c:v>52597</c:v>
                </c:pt>
              </c:numCache>
            </c:numRef>
          </c:cat>
          <c:val>
            <c:numRef>
              <c:f>paths_simulation!$B$2:$B$21</c:f>
              <c:numCache>
                <c:formatCode>0.00%</c:formatCode>
                <c:ptCount val="20"/>
                <c:pt idx="0">
                  <c:v>2.5000000000000001E-2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2.2499999999999999E-2</c:v>
                </c:pt>
                <c:pt idx="5">
                  <c:v>3.2500000000000001E-2</c:v>
                </c:pt>
                <c:pt idx="6">
                  <c:v>3.7499999999999999E-2</c:v>
                </c:pt>
                <c:pt idx="7">
                  <c:v>3.7499999999999999E-2</c:v>
                </c:pt>
                <c:pt idx="8">
                  <c:v>3.7499999999999999E-2</c:v>
                </c:pt>
                <c:pt idx="9">
                  <c:v>3.7499999999999999E-2</c:v>
                </c:pt>
                <c:pt idx="10">
                  <c:v>3.7499999999999999E-2</c:v>
                </c:pt>
                <c:pt idx="11">
                  <c:v>3.7499999999999999E-2</c:v>
                </c:pt>
                <c:pt idx="12">
                  <c:v>3.7499999999999999E-2</c:v>
                </c:pt>
                <c:pt idx="13">
                  <c:v>3.7499999999999999E-2</c:v>
                </c:pt>
                <c:pt idx="14">
                  <c:v>3.7499999999999999E-2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2F-4A55-87E7-58B87BB0B741}"/>
            </c:ext>
          </c:extLst>
        </c:ser>
        <c:ser>
          <c:idx val="2"/>
          <c:order val="1"/>
          <c:tx>
            <c:strRef>
              <c:f>paths_simulation!$C$1</c:f>
              <c:strCache>
                <c:ptCount val="1"/>
                <c:pt idx="0">
                  <c:v>scenario_2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paths_simulation!$A$2:$A$21</c:f>
              <c:numCache>
                <c:formatCode>m/d/yyyy</c:formatCode>
                <c:ptCount val="20"/>
                <c:pt idx="0">
                  <c:v>43129</c:v>
                </c:pt>
                <c:pt idx="1">
                  <c:v>43146</c:v>
                </c:pt>
                <c:pt idx="2">
                  <c:v>43235</c:v>
                </c:pt>
                <c:pt idx="3">
                  <c:v>43327</c:v>
                </c:pt>
                <c:pt idx="4">
                  <c:v>43419</c:v>
                </c:pt>
                <c:pt idx="5">
                  <c:v>43784</c:v>
                </c:pt>
                <c:pt idx="6">
                  <c:v>44150</c:v>
                </c:pt>
                <c:pt idx="7">
                  <c:v>44515</c:v>
                </c:pt>
                <c:pt idx="8">
                  <c:v>44880</c:v>
                </c:pt>
                <c:pt idx="9">
                  <c:v>45245</c:v>
                </c:pt>
                <c:pt idx="10">
                  <c:v>45611</c:v>
                </c:pt>
                <c:pt idx="11">
                  <c:v>45976</c:v>
                </c:pt>
                <c:pt idx="12">
                  <c:v>46341</c:v>
                </c:pt>
                <c:pt idx="13">
                  <c:v>46706</c:v>
                </c:pt>
                <c:pt idx="14">
                  <c:v>52597</c:v>
                </c:pt>
              </c:numCache>
            </c:numRef>
          </c:cat>
          <c:val>
            <c:numRef>
              <c:f>paths_simulation!$C$2:$C$21</c:f>
              <c:numCache>
                <c:formatCode>0.00%</c:formatCode>
                <c:ptCount val="20"/>
                <c:pt idx="0">
                  <c:v>2.5000000000000001E-2</c:v>
                </c:pt>
                <c:pt idx="1">
                  <c:v>2.2499999999999999E-2</c:v>
                </c:pt>
                <c:pt idx="2">
                  <c:v>2.2499999999999999E-2</c:v>
                </c:pt>
                <c:pt idx="3">
                  <c:v>2.2499999999999999E-2</c:v>
                </c:pt>
                <c:pt idx="4">
                  <c:v>2.5000000000000001E-2</c:v>
                </c:pt>
                <c:pt idx="5">
                  <c:v>3.5000000000000003E-2</c:v>
                </c:pt>
                <c:pt idx="6">
                  <c:v>0.04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  <c:pt idx="10">
                  <c:v>0.04</c:v>
                </c:pt>
                <c:pt idx="11">
                  <c:v>0.04</c:v>
                </c:pt>
                <c:pt idx="12">
                  <c:v>0.04</c:v>
                </c:pt>
                <c:pt idx="13">
                  <c:v>0.04</c:v>
                </c:pt>
                <c:pt idx="1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2F-4A55-87E7-58B87BB0B741}"/>
            </c:ext>
          </c:extLst>
        </c:ser>
        <c:ser>
          <c:idx val="3"/>
          <c:order val="2"/>
          <c:tx>
            <c:strRef>
              <c:f>paths_simulation!$D$1</c:f>
              <c:strCache>
                <c:ptCount val="1"/>
                <c:pt idx="0">
                  <c:v>scenario_3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paths_simulation!$A$2:$A$21</c:f>
              <c:numCache>
                <c:formatCode>m/d/yyyy</c:formatCode>
                <c:ptCount val="20"/>
                <c:pt idx="0">
                  <c:v>43129</c:v>
                </c:pt>
                <c:pt idx="1">
                  <c:v>43146</c:v>
                </c:pt>
                <c:pt idx="2">
                  <c:v>43235</c:v>
                </c:pt>
                <c:pt idx="3">
                  <c:v>43327</c:v>
                </c:pt>
                <c:pt idx="4">
                  <c:v>43419</c:v>
                </c:pt>
                <c:pt idx="5">
                  <c:v>43784</c:v>
                </c:pt>
                <c:pt idx="6">
                  <c:v>44150</c:v>
                </c:pt>
                <c:pt idx="7">
                  <c:v>44515</c:v>
                </c:pt>
                <c:pt idx="8">
                  <c:v>44880</c:v>
                </c:pt>
                <c:pt idx="9">
                  <c:v>45245</c:v>
                </c:pt>
                <c:pt idx="10">
                  <c:v>45611</c:v>
                </c:pt>
                <c:pt idx="11">
                  <c:v>45976</c:v>
                </c:pt>
                <c:pt idx="12">
                  <c:v>46341</c:v>
                </c:pt>
                <c:pt idx="13">
                  <c:v>46706</c:v>
                </c:pt>
                <c:pt idx="14">
                  <c:v>52597</c:v>
                </c:pt>
              </c:numCache>
            </c:numRef>
          </c:cat>
          <c:val>
            <c:numRef>
              <c:f>paths_simulation!$D$2:$D$21</c:f>
              <c:numCache>
                <c:formatCode>0.00%</c:formatCode>
                <c:ptCount val="20"/>
                <c:pt idx="0">
                  <c:v>2.5000000000000001E-2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2.75E-2</c:v>
                </c:pt>
                <c:pt idx="5">
                  <c:v>3.7499999999999999E-2</c:v>
                </c:pt>
                <c:pt idx="6">
                  <c:v>4.2500000000000003E-2</c:v>
                </c:pt>
                <c:pt idx="7">
                  <c:v>4.2500000000000003E-2</c:v>
                </c:pt>
                <c:pt idx="8">
                  <c:v>4.2500000000000003E-2</c:v>
                </c:pt>
                <c:pt idx="9">
                  <c:v>4.2500000000000003E-2</c:v>
                </c:pt>
                <c:pt idx="10">
                  <c:v>4.2500000000000003E-2</c:v>
                </c:pt>
                <c:pt idx="11">
                  <c:v>4.2500000000000003E-2</c:v>
                </c:pt>
                <c:pt idx="12">
                  <c:v>4.2500000000000003E-2</c:v>
                </c:pt>
                <c:pt idx="13">
                  <c:v>4.2500000000000003E-2</c:v>
                </c:pt>
                <c:pt idx="14">
                  <c:v>4.2500000000000003E-2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2F-4A55-87E7-58B87BB0B741}"/>
            </c:ext>
          </c:extLst>
        </c:ser>
        <c:ser>
          <c:idx val="4"/>
          <c:order val="3"/>
          <c:tx>
            <c:strRef>
              <c:f>paths_simulation!$E$1</c:f>
              <c:strCache>
                <c:ptCount val="1"/>
                <c:pt idx="0">
                  <c:v>scenario_4</c:v>
                </c:pt>
              </c:strCache>
            </c:strRef>
          </c:tx>
          <c:spPr>
            <a:ln w="28575" cap="rnd">
              <a:solidFill>
                <a:schemeClr val="accent5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paths_simulation!$A$2:$A$21</c:f>
              <c:numCache>
                <c:formatCode>m/d/yyyy</c:formatCode>
                <c:ptCount val="20"/>
                <c:pt idx="0">
                  <c:v>43129</c:v>
                </c:pt>
                <c:pt idx="1">
                  <c:v>43146</c:v>
                </c:pt>
                <c:pt idx="2">
                  <c:v>43235</c:v>
                </c:pt>
                <c:pt idx="3">
                  <c:v>43327</c:v>
                </c:pt>
                <c:pt idx="4">
                  <c:v>43419</c:v>
                </c:pt>
                <c:pt idx="5">
                  <c:v>43784</c:v>
                </c:pt>
                <c:pt idx="6">
                  <c:v>44150</c:v>
                </c:pt>
                <c:pt idx="7">
                  <c:v>44515</c:v>
                </c:pt>
                <c:pt idx="8">
                  <c:v>44880</c:v>
                </c:pt>
                <c:pt idx="9">
                  <c:v>45245</c:v>
                </c:pt>
                <c:pt idx="10">
                  <c:v>45611</c:v>
                </c:pt>
                <c:pt idx="11">
                  <c:v>45976</c:v>
                </c:pt>
                <c:pt idx="12">
                  <c:v>46341</c:v>
                </c:pt>
                <c:pt idx="13">
                  <c:v>46706</c:v>
                </c:pt>
                <c:pt idx="14">
                  <c:v>52597</c:v>
                </c:pt>
              </c:numCache>
            </c:numRef>
          </c:cat>
          <c:val>
            <c:numRef>
              <c:f>paths_simulation!$E$2:$E$21</c:f>
              <c:numCache>
                <c:formatCode>0.00%</c:formatCode>
                <c:ptCount val="20"/>
                <c:pt idx="0">
                  <c:v>2.5000000000000001E-2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2.75E-2</c:v>
                </c:pt>
                <c:pt idx="4">
                  <c:v>3.2500000000000001E-2</c:v>
                </c:pt>
                <c:pt idx="5">
                  <c:v>4.4999999999999998E-2</c:v>
                </c:pt>
                <c:pt idx="6">
                  <c:v>4.4999999999999998E-2</c:v>
                </c:pt>
                <c:pt idx="7">
                  <c:v>4.4999999999999998E-2</c:v>
                </c:pt>
                <c:pt idx="8">
                  <c:v>4.4999999999999998E-2</c:v>
                </c:pt>
                <c:pt idx="9">
                  <c:v>4.4999999999999998E-2</c:v>
                </c:pt>
                <c:pt idx="10">
                  <c:v>4.4999999999999998E-2</c:v>
                </c:pt>
                <c:pt idx="11">
                  <c:v>4.4999999999999998E-2</c:v>
                </c:pt>
                <c:pt idx="12">
                  <c:v>4.4999999999999998E-2</c:v>
                </c:pt>
                <c:pt idx="13">
                  <c:v>4.4999999999999998E-2</c:v>
                </c:pt>
                <c:pt idx="14">
                  <c:v>4.4999999999999998E-2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2F-4A55-87E7-58B87BB0B741}"/>
            </c:ext>
          </c:extLst>
        </c:ser>
        <c:ser>
          <c:idx val="1"/>
          <c:order val="4"/>
          <c:tx>
            <c:strRef>
              <c:f>paths_simulation!$F$1</c:f>
              <c:strCache>
                <c:ptCount val="1"/>
                <c:pt idx="0">
                  <c:v>scenario_5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paths_simulation!$A$2:$A$21</c:f>
              <c:numCache>
                <c:formatCode>m/d/yyyy</c:formatCode>
                <c:ptCount val="20"/>
                <c:pt idx="0">
                  <c:v>43129</c:v>
                </c:pt>
                <c:pt idx="1">
                  <c:v>43146</c:v>
                </c:pt>
                <c:pt idx="2">
                  <c:v>43235</c:v>
                </c:pt>
                <c:pt idx="3">
                  <c:v>43327</c:v>
                </c:pt>
                <c:pt idx="4">
                  <c:v>43419</c:v>
                </c:pt>
                <c:pt idx="5">
                  <c:v>43784</c:v>
                </c:pt>
                <c:pt idx="6">
                  <c:v>44150</c:v>
                </c:pt>
                <c:pt idx="7">
                  <c:v>44515</c:v>
                </c:pt>
                <c:pt idx="8">
                  <c:v>44880</c:v>
                </c:pt>
                <c:pt idx="9">
                  <c:v>45245</c:v>
                </c:pt>
                <c:pt idx="10">
                  <c:v>45611</c:v>
                </c:pt>
                <c:pt idx="11">
                  <c:v>45976</c:v>
                </c:pt>
                <c:pt idx="12">
                  <c:v>46341</c:v>
                </c:pt>
                <c:pt idx="13">
                  <c:v>46706</c:v>
                </c:pt>
                <c:pt idx="14">
                  <c:v>52597</c:v>
                </c:pt>
              </c:numCache>
            </c:numRef>
          </c:cat>
          <c:val>
            <c:numRef>
              <c:f>paths_simulation!$F$2:$F$21</c:f>
              <c:numCache>
                <c:formatCode>0.00%</c:formatCode>
                <c:ptCount val="20"/>
                <c:pt idx="0">
                  <c:v>2.5000000000000001E-2</c:v>
                </c:pt>
                <c:pt idx="1">
                  <c:v>2.5000000000000001E-2</c:v>
                </c:pt>
                <c:pt idx="2">
                  <c:v>2.75E-2</c:v>
                </c:pt>
                <c:pt idx="3">
                  <c:v>3.2500000000000001E-2</c:v>
                </c:pt>
                <c:pt idx="4">
                  <c:v>0.04</c:v>
                </c:pt>
                <c:pt idx="5">
                  <c:v>4.7500000000000001E-2</c:v>
                </c:pt>
                <c:pt idx="6">
                  <c:v>4.7500000000000001E-2</c:v>
                </c:pt>
                <c:pt idx="7">
                  <c:v>4.7500000000000001E-2</c:v>
                </c:pt>
                <c:pt idx="8">
                  <c:v>4.7500000000000001E-2</c:v>
                </c:pt>
                <c:pt idx="9">
                  <c:v>4.7500000000000001E-2</c:v>
                </c:pt>
                <c:pt idx="10">
                  <c:v>4.7500000000000001E-2</c:v>
                </c:pt>
                <c:pt idx="11">
                  <c:v>4.7500000000000001E-2</c:v>
                </c:pt>
                <c:pt idx="12">
                  <c:v>4.7500000000000001E-2</c:v>
                </c:pt>
                <c:pt idx="13">
                  <c:v>4.7500000000000001E-2</c:v>
                </c:pt>
                <c:pt idx="14">
                  <c:v>4.7500000000000001E-2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2F-4A55-87E7-58B87BB0B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036608"/>
        <c:axId val="180166656"/>
      </c:lineChart>
      <c:dateAx>
        <c:axId val="180036608"/>
        <c:scaling>
          <c:orientation val="minMax"/>
          <c:max val="4456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66656"/>
        <c:crosses val="autoZero"/>
        <c:auto val="0"/>
        <c:lblOffset val="100"/>
        <c:baseTimeUnit val="months"/>
        <c:majorUnit val="6"/>
        <c:majorTimeUnit val="months"/>
      </c:dateAx>
      <c:valAx>
        <c:axId val="180166656"/>
        <c:scaling>
          <c:orientation val="minMax"/>
          <c:max val="5.000000000000001E-2"/>
          <c:min val="1.7500000000000005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03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2175447548581882E-2"/>
          <c:y val="0.8785438984242625"/>
          <c:w val="0.94921994963454337"/>
          <c:h val="0.10610369122716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200" b="1"/>
              <a:t>Swap curve scenarios simulation</a:t>
            </a:r>
          </a:p>
        </c:rich>
      </c:tx>
      <c:layout>
        <c:manualLayout>
          <c:xMode val="edge"/>
          <c:yMode val="edge"/>
          <c:x val="0.33515582077354683"/>
          <c:y val="2.60004128268610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6.8993076729807271E-2"/>
          <c:y val="0.11006143110553422"/>
          <c:w val="0.8495851936055997"/>
          <c:h val="0.68835370186293143"/>
        </c:manualLayout>
      </c:layout>
      <c:lineChart>
        <c:grouping val="standard"/>
        <c:varyColors val="0"/>
        <c:ser>
          <c:idx val="0"/>
          <c:order val="0"/>
          <c:tx>
            <c:strRef>
              <c:f>swap_simulation_curves!$C$1</c:f>
              <c:strCache>
                <c:ptCount val="1"/>
                <c:pt idx="0">
                  <c:v>scenario_1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swap_simulation_curves!$C$2:$C$18</c:f>
              <c:numCache>
                <c:formatCode>0.00%</c:formatCode>
                <c:ptCount val="17"/>
                <c:pt idx="0">
                  <c:v>2.5000868055551351E-2</c:v>
                </c:pt>
                <c:pt idx="1">
                  <c:v>2.1115931497270191E-2</c:v>
                </c:pt>
                <c:pt idx="2">
                  <c:v>2.0792992433480623E-2</c:v>
                </c:pt>
                <c:pt idx="3">
                  <c:v>2.0777285168933336E-2</c:v>
                </c:pt>
                <c:pt idx="4">
                  <c:v>2.1380775374704054E-2</c:v>
                </c:pt>
                <c:pt idx="5">
                  <c:v>2.3293973144442846E-2</c:v>
                </c:pt>
                <c:pt idx="6">
                  <c:v>2.5919204967992202E-2</c:v>
                </c:pt>
                <c:pt idx="7">
                  <c:v>3.0127317656907088E-2</c:v>
                </c:pt>
                <c:pt idx="8">
                  <c:v>3.2616781958388852E-2</c:v>
                </c:pt>
                <c:pt idx="9">
                  <c:v>3.4261077902220022E-2</c:v>
                </c:pt>
                <c:pt idx="10">
                  <c:v>3.5553016772869997E-2</c:v>
                </c:pt>
                <c:pt idx="11">
                  <c:v>3.6574266868616707E-2</c:v>
                </c:pt>
                <c:pt idx="12">
                  <c:v>3.7394375529358558E-2</c:v>
                </c:pt>
                <c:pt idx="13">
                  <c:v>3.8090577347226096E-2</c:v>
                </c:pt>
                <c:pt idx="14">
                  <c:v>3.870740494184257E-2</c:v>
                </c:pt>
                <c:pt idx="15">
                  <c:v>4.0859526840007689E-2</c:v>
                </c:pt>
                <c:pt idx="16">
                  <c:v>4.2042340307711853E-2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DEF-4387-9A06-9DDEC488D5E8}"/>
            </c:ext>
          </c:extLst>
        </c:ser>
        <c:ser>
          <c:idx val="2"/>
          <c:order val="1"/>
          <c:tx>
            <c:strRef>
              <c:f>swap_simulation_curves!$D$1</c:f>
              <c:strCache>
                <c:ptCount val="1"/>
                <c:pt idx="0">
                  <c:v>scenario_2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swap_simulation_curves!$D$2:$D$18</c:f>
              <c:numCache>
                <c:formatCode>0.00%</c:formatCode>
                <c:ptCount val="17"/>
                <c:pt idx="0">
                  <c:v>2.5000868055551351E-2</c:v>
                </c:pt>
                <c:pt idx="1">
                  <c:v>2.3165384598445232E-2</c:v>
                </c:pt>
                <c:pt idx="2">
                  <c:v>2.3087321415603448E-2</c:v>
                </c:pt>
                <c:pt idx="3">
                  <c:v>2.3162671499980501E-2</c:v>
                </c:pt>
                <c:pt idx="4">
                  <c:v>2.3820223221463706E-2</c:v>
                </c:pt>
                <c:pt idx="5">
                  <c:v>2.5807089329606684E-2</c:v>
                </c:pt>
                <c:pt idx="6">
                  <c:v>2.8426085021307144E-2</c:v>
                </c:pt>
                <c:pt idx="7">
                  <c:v>3.2648439114159176E-2</c:v>
                </c:pt>
                <c:pt idx="8">
                  <c:v>3.514131212727107E-2</c:v>
                </c:pt>
                <c:pt idx="9">
                  <c:v>3.6786219282880617E-2</c:v>
                </c:pt>
                <c:pt idx="10">
                  <c:v>3.8076790202964741E-2</c:v>
                </c:pt>
                <c:pt idx="11">
                  <c:v>3.9096620884954351E-2</c:v>
                </c:pt>
                <c:pt idx="12">
                  <c:v>3.9913835931263901E-2</c:v>
                </c:pt>
                <c:pt idx="13">
                  <c:v>4.0606699305182854E-2</c:v>
                </c:pt>
                <c:pt idx="14">
                  <c:v>4.1219696902102324E-2</c:v>
                </c:pt>
                <c:pt idx="15">
                  <c:v>4.3351726988193312E-2</c:v>
                </c:pt>
                <c:pt idx="16">
                  <c:v>4.4515399481104244E-2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DEF-4387-9A06-9DDEC488D5E8}"/>
            </c:ext>
          </c:extLst>
        </c:ser>
        <c:ser>
          <c:idx val="3"/>
          <c:order val="2"/>
          <c:tx>
            <c:strRef>
              <c:f>swap_simulation_curves!$E$1</c:f>
              <c:strCache>
                <c:ptCount val="1"/>
                <c:pt idx="0">
                  <c:v>scenario_3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swap_simulation_curves!$E$2:$E$18</c:f>
              <c:numCache>
                <c:formatCode>0.00%</c:formatCode>
                <c:ptCount val="17"/>
                <c:pt idx="0">
                  <c:v>2.5000868055551351E-2</c:v>
                </c:pt>
                <c:pt idx="1">
                  <c:v>2.5215891095108502E-2</c:v>
                </c:pt>
                <c:pt idx="2">
                  <c:v>2.5384296606918915E-2</c:v>
                </c:pt>
                <c:pt idx="3">
                  <c:v>2.5552335207630145E-2</c:v>
                </c:pt>
                <c:pt idx="4">
                  <c:v>2.6265607105813958E-2</c:v>
                </c:pt>
                <c:pt idx="5">
                  <c:v>2.832948908370677E-2</c:v>
                </c:pt>
                <c:pt idx="6">
                  <c:v>3.0935689828513552E-2</c:v>
                </c:pt>
                <c:pt idx="7">
                  <c:v>3.5172184110872605E-2</c:v>
                </c:pt>
                <c:pt idx="8">
                  <c:v>3.7668363340358016E-2</c:v>
                </c:pt>
                <c:pt idx="9">
                  <c:v>3.9313778787945126E-2</c:v>
                </c:pt>
                <c:pt idx="10">
                  <c:v>4.0602881884545035E-2</c:v>
                </c:pt>
                <c:pt idx="11">
                  <c:v>4.1621182956433689E-2</c:v>
                </c:pt>
                <c:pt idx="12">
                  <c:v>4.2435410452687741E-2</c:v>
                </c:pt>
                <c:pt idx="13">
                  <c:v>4.3124846124387439E-2</c:v>
                </c:pt>
                <c:pt idx="14">
                  <c:v>4.3733930676487801E-2</c:v>
                </c:pt>
                <c:pt idx="15">
                  <c:v>4.5845497537046587E-2</c:v>
                </c:pt>
                <c:pt idx="16">
                  <c:v>4.6989790507062687E-2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DEF-4387-9A06-9DDEC488D5E8}"/>
            </c:ext>
          </c:extLst>
        </c:ser>
        <c:ser>
          <c:idx val="4"/>
          <c:order val="3"/>
          <c:tx>
            <c:strRef>
              <c:f>swap_simulation_curves!$F$1</c:f>
              <c:strCache>
                <c:ptCount val="1"/>
                <c:pt idx="0">
                  <c:v>scenario_4</c:v>
                </c:pt>
              </c:strCache>
            </c:strRef>
          </c:tx>
          <c:spPr>
            <a:ln w="28575" cap="rnd">
              <a:solidFill>
                <a:schemeClr val="accent5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swap_simulation_curves!$F$2:$F$18</c:f>
              <c:numCache>
                <c:formatCode>0.00%</c:formatCode>
                <c:ptCount val="17"/>
                <c:pt idx="0">
                  <c:v>2.5000868055551351E-2</c:v>
                </c:pt>
                <c:pt idx="1">
                  <c:v>2.5215891095108502E-2</c:v>
                </c:pt>
                <c:pt idx="2">
                  <c:v>2.5384296606918915E-2</c:v>
                </c:pt>
                <c:pt idx="3">
                  <c:v>2.6272839376485647E-2</c:v>
                </c:pt>
                <c:pt idx="4">
                  <c:v>2.7997047177759252E-2</c:v>
                </c:pt>
                <c:pt idx="5">
                  <c:v>3.1510147741983657E-2</c:v>
                </c:pt>
                <c:pt idx="6">
                  <c:v>3.4942588966670032E-2</c:v>
                </c:pt>
                <c:pt idx="7">
                  <c:v>3.9021253057814877E-2</c:v>
                </c:pt>
                <c:pt idx="8">
                  <c:v>4.1207402424740101E-2</c:v>
                </c:pt>
                <c:pt idx="9">
                  <c:v>4.2667050487280742E-2</c:v>
                </c:pt>
                <c:pt idx="10">
                  <c:v>4.3831342313998801E-2</c:v>
                </c:pt>
                <c:pt idx="11">
                  <c:v>4.4760620277858668E-2</c:v>
                </c:pt>
                <c:pt idx="12">
                  <c:v>4.5506712078784213E-2</c:v>
                </c:pt>
                <c:pt idx="13">
                  <c:v>4.6142392965131493E-2</c:v>
                </c:pt>
                <c:pt idx="14">
                  <c:v>4.6707579649416318E-2</c:v>
                </c:pt>
                <c:pt idx="15">
                  <c:v>4.8681299878814525E-2</c:v>
                </c:pt>
                <c:pt idx="16">
                  <c:v>4.9750304649048165E-2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DDEF-4387-9A06-9DDEC488D5E8}"/>
            </c:ext>
          </c:extLst>
        </c:ser>
        <c:ser>
          <c:idx val="1"/>
          <c:order val="4"/>
          <c:tx>
            <c:strRef>
              <c:f>swap_simulation_curves!$G$1</c:f>
              <c:strCache>
                <c:ptCount val="1"/>
                <c:pt idx="0">
                  <c:v>scenario_5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swap_simulation_curves!$G$2:$G$18</c:f>
              <c:numCache>
                <c:formatCode>0.00%</c:formatCode>
                <c:ptCount val="17"/>
                <c:pt idx="0">
                  <c:v>2.5000868055551351E-2</c:v>
                </c:pt>
                <c:pt idx="1">
                  <c:v>2.5215891095108502E-2</c:v>
                </c:pt>
                <c:pt idx="2">
                  <c:v>2.6458040534298309E-2</c:v>
                </c:pt>
                <c:pt idx="3">
                  <c:v>2.8566253126294624E-2</c:v>
                </c:pt>
                <c:pt idx="4">
                  <c:v>3.1566725418030669E-2</c:v>
                </c:pt>
                <c:pt idx="5">
                  <c:v>3.5995632020714589E-2</c:v>
                </c:pt>
                <c:pt idx="6">
                  <c:v>3.9002734503395337E-2</c:v>
                </c:pt>
                <c:pt idx="7">
                  <c:v>4.2600931558507978E-2</c:v>
                </c:pt>
                <c:pt idx="8">
                  <c:v>4.4545624763646929E-2</c:v>
                </c:pt>
                <c:pt idx="9">
                  <c:v>4.5859750719258671E-2</c:v>
                </c:pt>
                <c:pt idx="10">
                  <c:v>4.6925704564048223E-2</c:v>
                </c:pt>
                <c:pt idx="11">
                  <c:v>4.7784618475454399E-2</c:v>
                </c:pt>
                <c:pt idx="12">
                  <c:v>4.8476418671656557E-2</c:v>
                </c:pt>
                <c:pt idx="13">
                  <c:v>4.9069013858922587E-2</c:v>
                </c:pt>
                <c:pt idx="14">
                  <c:v>4.9598773560967965E-2</c:v>
                </c:pt>
                <c:pt idx="15">
                  <c:v>5.1459505895081123E-2</c:v>
                </c:pt>
                <c:pt idx="16">
                  <c:v>5.2465238798029674E-2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DDEF-4387-9A06-9DDEC488D5E8}"/>
            </c:ext>
          </c:extLst>
        </c:ser>
        <c:ser>
          <c:idx val="5"/>
          <c:order val="5"/>
          <c:tx>
            <c:strRef>
              <c:f>swap_simulation_curves!$H$1</c:f>
              <c:strCache>
                <c:ptCount val="1"/>
                <c:pt idx="0">
                  <c:v>market</c:v>
                </c:pt>
              </c:strCache>
            </c:strRef>
          </c:tx>
          <c:spPr>
            <a:ln w="12065" cap="rnd">
              <a:noFill/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swap_simulation_curves!$B$2:$B$18</c:f>
              <c:numCache>
                <c:formatCode>m/d/yyyy</c:formatCode>
                <c:ptCount val="17"/>
                <c:pt idx="0">
                  <c:v>43130</c:v>
                </c:pt>
                <c:pt idx="1">
                  <c:v>43220</c:v>
                </c:pt>
                <c:pt idx="2">
                  <c:v>43312</c:v>
                </c:pt>
                <c:pt idx="3">
                  <c:v>43404</c:v>
                </c:pt>
                <c:pt idx="4">
                  <c:v>43496</c:v>
                </c:pt>
                <c:pt idx="5">
                  <c:v>43677</c:v>
                </c:pt>
                <c:pt idx="6">
                  <c:v>43861</c:v>
                </c:pt>
                <c:pt idx="7">
                  <c:v>44227</c:v>
                </c:pt>
                <c:pt idx="8">
                  <c:v>44592</c:v>
                </c:pt>
                <c:pt idx="9">
                  <c:v>44957</c:v>
                </c:pt>
                <c:pt idx="10">
                  <c:v>45322</c:v>
                </c:pt>
                <c:pt idx="11">
                  <c:v>45688</c:v>
                </c:pt>
                <c:pt idx="12">
                  <c:v>46053</c:v>
                </c:pt>
                <c:pt idx="13">
                  <c:v>46418</c:v>
                </c:pt>
                <c:pt idx="14">
                  <c:v>46783</c:v>
                </c:pt>
                <c:pt idx="15">
                  <c:v>48610</c:v>
                </c:pt>
                <c:pt idx="16">
                  <c:v>50436</c:v>
                </c:pt>
              </c:numCache>
            </c:numRef>
          </c:cat>
          <c:val>
            <c:numRef>
              <c:f>swap_simulation_curves!$H$2:$H$18</c:f>
              <c:numCache>
                <c:formatCode>General</c:formatCode>
                <c:ptCount val="17"/>
                <c:pt idx="0">
                  <c:v>2.5000000000000001E-2</c:v>
                </c:pt>
                <c:pt idx="1">
                  <c:v>2.4399999999999998E-2</c:v>
                </c:pt>
                <c:pt idx="2">
                  <c:v>2.4401000000000003E-2</c:v>
                </c:pt>
                <c:pt idx="3">
                  <c:v>2.46E-2</c:v>
                </c:pt>
                <c:pt idx="4">
                  <c:v>2.4900000000000002E-2</c:v>
                </c:pt>
                <c:pt idx="5">
                  <c:v>2.6099999999999998E-2</c:v>
                </c:pt>
                <c:pt idx="6">
                  <c:v>2.7400000000000001E-2</c:v>
                </c:pt>
                <c:pt idx="7">
                  <c:v>3.0750000000000003E-2</c:v>
                </c:pt>
                <c:pt idx="8">
                  <c:v>3.32E-2</c:v>
                </c:pt>
                <c:pt idx="9">
                  <c:v>3.5299999999999998E-2</c:v>
                </c:pt>
                <c:pt idx="10">
                  <c:v>3.7100000000000001E-2</c:v>
                </c:pt>
                <c:pt idx="11">
                  <c:v>3.8699999999999998E-2</c:v>
                </c:pt>
                <c:pt idx="12">
                  <c:v>4.0199999999999993E-2</c:v>
                </c:pt>
                <c:pt idx="13">
                  <c:v>4.1100000000000005E-2</c:v>
                </c:pt>
                <c:pt idx="14">
                  <c:v>4.2050000000000004E-2</c:v>
                </c:pt>
                <c:pt idx="15">
                  <c:v>4.36E-2</c:v>
                </c:pt>
                <c:pt idx="16">
                  <c:v>4.5499999999999999E-2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DDEF-4387-9A06-9DDEC488D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410880"/>
        <c:axId val="179975808"/>
      </c:lineChart>
      <c:dateAx>
        <c:axId val="180410880"/>
        <c:scaling>
          <c:orientation val="minMax"/>
          <c:max val="4675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79975808"/>
        <c:crosses val="autoZero"/>
        <c:auto val="0"/>
        <c:lblOffset val="100"/>
        <c:baseTimeUnit val="months"/>
        <c:majorUnit val="24"/>
        <c:majorTimeUnit val="months"/>
      </c:dateAx>
      <c:valAx>
        <c:axId val="179975808"/>
        <c:scaling>
          <c:orientation val="minMax"/>
          <c:max val="5.000000000000001E-2"/>
          <c:min val="1.7500000000000005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41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001102378502595E-2"/>
          <c:y val="0.89235750813464687"/>
          <c:w val="0.95994102751848986"/>
          <c:h val="8.75383778829418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1100"/>
              <a:t>CLP y Posiciones</a:t>
            </a:r>
            <a:r>
              <a:rPr lang="es-CL" sz="1100" baseline="0"/>
              <a:t> Netas FX </a:t>
            </a:r>
            <a:r>
              <a:rPr lang="es-CL" sz="1100"/>
              <a:t>(Serie</a:t>
            </a:r>
            <a:r>
              <a:rPr lang="es-CL" sz="1100" baseline="0"/>
              <a:t> de Tiempo 1Y)</a:t>
            </a:r>
            <a:endParaRPr lang="es-CL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'Chile FX'!$G$2</c:f>
              <c:strCache>
                <c:ptCount val="1"/>
                <c:pt idx="0">
                  <c:v>Pos. Derivados Offshore</c:v>
                </c:pt>
              </c:strCache>
            </c:strRef>
          </c:tx>
          <c:spPr>
            <a:solidFill>
              <a:schemeClr val="accent3"/>
            </a:solidFill>
            <a:ln w="25400">
              <a:solidFill>
                <a:schemeClr val="accent3"/>
              </a:solidFill>
            </a:ln>
            <a:effectLst/>
          </c:spPr>
          <c:invertIfNegative val="0"/>
          <c:cat>
            <c:numRef>
              <c:f>'Chile Rates'!$E$5:$E$2157</c:f>
              <c:numCache>
                <c:formatCode>m/d/yyyy</c:formatCode>
                <c:ptCount val="2153"/>
                <c:pt idx="0" formatCode="dd\-mm\-yyyy">
                  <c:v>43130</c:v>
                </c:pt>
                <c:pt idx="1">
                  <c:v>43129</c:v>
                </c:pt>
                <c:pt idx="2">
                  <c:v>43128</c:v>
                </c:pt>
                <c:pt idx="3">
                  <c:v>43127</c:v>
                </c:pt>
                <c:pt idx="4">
                  <c:v>43126</c:v>
                </c:pt>
                <c:pt idx="5">
                  <c:v>43125</c:v>
                </c:pt>
                <c:pt idx="6">
                  <c:v>43124</c:v>
                </c:pt>
                <c:pt idx="7">
                  <c:v>43123</c:v>
                </c:pt>
                <c:pt idx="8">
                  <c:v>43122</c:v>
                </c:pt>
                <c:pt idx="9">
                  <c:v>43121</c:v>
                </c:pt>
                <c:pt idx="10">
                  <c:v>43120</c:v>
                </c:pt>
                <c:pt idx="11">
                  <c:v>43119</c:v>
                </c:pt>
                <c:pt idx="12">
                  <c:v>43118</c:v>
                </c:pt>
                <c:pt idx="13">
                  <c:v>43117</c:v>
                </c:pt>
                <c:pt idx="14">
                  <c:v>43116</c:v>
                </c:pt>
                <c:pt idx="15">
                  <c:v>43115</c:v>
                </c:pt>
                <c:pt idx="16">
                  <c:v>43114</c:v>
                </c:pt>
                <c:pt idx="17">
                  <c:v>43113</c:v>
                </c:pt>
                <c:pt idx="18">
                  <c:v>43112</c:v>
                </c:pt>
                <c:pt idx="19">
                  <c:v>43111</c:v>
                </c:pt>
                <c:pt idx="20">
                  <c:v>43110</c:v>
                </c:pt>
                <c:pt idx="21">
                  <c:v>43109</c:v>
                </c:pt>
                <c:pt idx="22">
                  <c:v>43108</c:v>
                </c:pt>
                <c:pt idx="23">
                  <c:v>43107</c:v>
                </c:pt>
                <c:pt idx="24">
                  <c:v>43106</c:v>
                </c:pt>
                <c:pt idx="25">
                  <c:v>43105</c:v>
                </c:pt>
                <c:pt idx="26">
                  <c:v>43104</c:v>
                </c:pt>
                <c:pt idx="27">
                  <c:v>43103</c:v>
                </c:pt>
                <c:pt idx="28">
                  <c:v>43102</c:v>
                </c:pt>
                <c:pt idx="29">
                  <c:v>43101</c:v>
                </c:pt>
                <c:pt idx="30">
                  <c:v>43100</c:v>
                </c:pt>
                <c:pt idx="31">
                  <c:v>43099</c:v>
                </c:pt>
                <c:pt idx="32">
                  <c:v>43098</c:v>
                </c:pt>
                <c:pt idx="33">
                  <c:v>43097</c:v>
                </c:pt>
                <c:pt idx="34">
                  <c:v>43096</c:v>
                </c:pt>
                <c:pt idx="35">
                  <c:v>43095</c:v>
                </c:pt>
                <c:pt idx="36">
                  <c:v>43094</c:v>
                </c:pt>
                <c:pt idx="37">
                  <c:v>43093</c:v>
                </c:pt>
                <c:pt idx="38">
                  <c:v>43092</c:v>
                </c:pt>
                <c:pt idx="39">
                  <c:v>43091</c:v>
                </c:pt>
                <c:pt idx="40">
                  <c:v>43090</c:v>
                </c:pt>
                <c:pt idx="41">
                  <c:v>43089</c:v>
                </c:pt>
                <c:pt idx="42">
                  <c:v>43088</c:v>
                </c:pt>
                <c:pt idx="43">
                  <c:v>43087</c:v>
                </c:pt>
                <c:pt idx="44">
                  <c:v>43086</c:v>
                </c:pt>
                <c:pt idx="45">
                  <c:v>43085</c:v>
                </c:pt>
                <c:pt idx="46">
                  <c:v>43084</c:v>
                </c:pt>
                <c:pt idx="47">
                  <c:v>43083</c:v>
                </c:pt>
                <c:pt idx="48">
                  <c:v>43082</c:v>
                </c:pt>
                <c:pt idx="49">
                  <c:v>43081</c:v>
                </c:pt>
                <c:pt idx="50">
                  <c:v>43080</c:v>
                </c:pt>
                <c:pt idx="51">
                  <c:v>43079</c:v>
                </c:pt>
                <c:pt idx="52">
                  <c:v>43078</c:v>
                </c:pt>
                <c:pt idx="53">
                  <c:v>43077</c:v>
                </c:pt>
                <c:pt idx="54">
                  <c:v>43076</c:v>
                </c:pt>
                <c:pt idx="55">
                  <c:v>43075</c:v>
                </c:pt>
                <c:pt idx="56">
                  <c:v>43074</c:v>
                </c:pt>
                <c:pt idx="57">
                  <c:v>43073</c:v>
                </c:pt>
                <c:pt idx="58">
                  <c:v>43072</c:v>
                </c:pt>
                <c:pt idx="59">
                  <c:v>43071</c:v>
                </c:pt>
                <c:pt idx="60">
                  <c:v>43070</c:v>
                </c:pt>
                <c:pt idx="61">
                  <c:v>43069</c:v>
                </c:pt>
                <c:pt idx="62">
                  <c:v>43068</c:v>
                </c:pt>
                <c:pt idx="63">
                  <c:v>43067</c:v>
                </c:pt>
                <c:pt idx="64">
                  <c:v>43066</c:v>
                </c:pt>
                <c:pt idx="65">
                  <c:v>43065</c:v>
                </c:pt>
                <c:pt idx="66">
                  <c:v>43064</c:v>
                </c:pt>
                <c:pt idx="67">
                  <c:v>43063</c:v>
                </c:pt>
                <c:pt idx="68">
                  <c:v>43062</c:v>
                </c:pt>
                <c:pt idx="69">
                  <c:v>43061</c:v>
                </c:pt>
                <c:pt idx="70">
                  <c:v>43060</c:v>
                </c:pt>
                <c:pt idx="71">
                  <c:v>43059</c:v>
                </c:pt>
                <c:pt idx="72">
                  <c:v>43058</c:v>
                </c:pt>
                <c:pt idx="73">
                  <c:v>43057</c:v>
                </c:pt>
                <c:pt idx="74">
                  <c:v>43056</c:v>
                </c:pt>
                <c:pt idx="75">
                  <c:v>43055</c:v>
                </c:pt>
                <c:pt idx="76">
                  <c:v>43054</c:v>
                </c:pt>
                <c:pt idx="77">
                  <c:v>43053</c:v>
                </c:pt>
                <c:pt idx="78">
                  <c:v>43052</c:v>
                </c:pt>
                <c:pt idx="79">
                  <c:v>43051</c:v>
                </c:pt>
                <c:pt idx="80">
                  <c:v>43050</c:v>
                </c:pt>
                <c:pt idx="81">
                  <c:v>43049</c:v>
                </c:pt>
                <c:pt idx="82">
                  <c:v>43048</c:v>
                </c:pt>
                <c:pt idx="83">
                  <c:v>43047</c:v>
                </c:pt>
                <c:pt idx="84">
                  <c:v>43046</c:v>
                </c:pt>
                <c:pt idx="85">
                  <c:v>43045</c:v>
                </c:pt>
                <c:pt idx="86">
                  <c:v>43044</c:v>
                </c:pt>
                <c:pt idx="87">
                  <c:v>43043</c:v>
                </c:pt>
                <c:pt idx="88">
                  <c:v>43042</c:v>
                </c:pt>
                <c:pt idx="89">
                  <c:v>43041</c:v>
                </c:pt>
                <c:pt idx="90">
                  <c:v>43040</c:v>
                </c:pt>
                <c:pt idx="91">
                  <c:v>43039</c:v>
                </c:pt>
                <c:pt idx="92">
                  <c:v>43038</c:v>
                </c:pt>
                <c:pt idx="93">
                  <c:v>43037</c:v>
                </c:pt>
                <c:pt idx="94">
                  <c:v>43036</c:v>
                </c:pt>
                <c:pt idx="95">
                  <c:v>43035</c:v>
                </c:pt>
                <c:pt idx="96">
                  <c:v>43034</c:v>
                </c:pt>
                <c:pt idx="97">
                  <c:v>43033</c:v>
                </c:pt>
                <c:pt idx="98">
                  <c:v>43032</c:v>
                </c:pt>
                <c:pt idx="99">
                  <c:v>43031</c:v>
                </c:pt>
                <c:pt idx="100">
                  <c:v>43030</c:v>
                </c:pt>
                <c:pt idx="101">
                  <c:v>43029</c:v>
                </c:pt>
                <c:pt idx="102">
                  <c:v>43028</c:v>
                </c:pt>
                <c:pt idx="103">
                  <c:v>43027</c:v>
                </c:pt>
                <c:pt idx="104">
                  <c:v>43026</c:v>
                </c:pt>
                <c:pt idx="105">
                  <c:v>43025</c:v>
                </c:pt>
                <c:pt idx="106">
                  <c:v>43024</c:v>
                </c:pt>
                <c:pt idx="107">
                  <c:v>43023</c:v>
                </c:pt>
                <c:pt idx="108">
                  <c:v>43022</c:v>
                </c:pt>
                <c:pt idx="109">
                  <c:v>43021</c:v>
                </c:pt>
                <c:pt idx="110">
                  <c:v>43020</c:v>
                </c:pt>
                <c:pt idx="111">
                  <c:v>43019</c:v>
                </c:pt>
                <c:pt idx="112">
                  <c:v>43018</c:v>
                </c:pt>
                <c:pt idx="113">
                  <c:v>43017</c:v>
                </c:pt>
                <c:pt idx="114">
                  <c:v>43016</c:v>
                </c:pt>
                <c:pt idx="115">
                  <c:v>43015</c:v>
                </c:pt>
                <c:pt idx="116">
                  <c:v>43014</c:v>
                </c:pt>
                <c:pt idx="117">
                  <c:v>43013</c:v>
                </c:pt>
                <c:pt idx="118">
                  <c:v>43012</c:v>
                </c:pt>
                <c:pt idx="119">
                  <c:v>43011</c:v>
                </c:pt>
                <c:pt idx="120">
                  <c:v>43010</c:v>
                </c:pt>
                <c:pt idx="121">
                  <c:v>43009</c:v>
                </c:pt>
                <c:pt idx="122">
                  <c:v>43008</c:v>
                </c:pt>
                <c:pt idx="123">
                  <c:v>43007</c:v>
                </c:pt>
                <c:pt idx="124">
                  <c:v>43006</c:v>
                </c:pt>
                <c:pt idx="125">
                  <c:v>43005</c:v>
                </c:pt>
                <c:pt idx="126">
                  <c:v>43004</c:v>
                </c:pt>
                <c:pt idx="127">
                  <c:v>43003</c:v>
                </c:pt>
                <c:pt idx="128">
                  <c:v>43002</c:v>
                </c:pt>
                <c:pt idx="129">
                  <c:v>43001</c:v>
                </c:pt>
                <c:pt idx="130">
                  <c:v>43000</c:v>
                </c:pt>
                <c:pt idx="131">
                  <c:v>42999</c:v>
                </c:pt>
                <c:pt idx="132">
                  <c:v>42998</c:v>
                </c:pt>
                <c:pt idx="133">
                  <c:v>42997</c:v>
                </c:pt>
                <c:pt idx="134">
                  <c:v>42996</c:v>
                </c:pt>
                <c:pt idx="135">
                  <c:v>42995</c:v>
                </c:pt>
                <c:pt idx="136">
                  <c:v>42994</c:v>
                </c:pt>
                <c:pt idx="137">
                  <c:v>42993</c:v>
                </c:pt>
                <c:pt idx="138">
                  <c:v>42992</c:v>
                </c:pt>
                <c:pt idx="139">
                  <c:v>42991</c:v>
                </c:pt>
                <c:pt idx="140">
                  <c:v>42990</c:v>
                </c:pt>
                <c:pt idx="141">
                  <c:v>42989</c:v>
                </c:pt>
                <c:pt idx="142">
                  <c:v>42988</c:v>
                </c:pt>
                <c:pt idx="143">
                  <c:v>42987</c:v>
                </c:pt>
                <c:pt idx="144">
                  <c:v>42986</c:v>
                </c:pt>
                <c:pt idx="145">
                  <c:v>42985</c:v>
                </c:pt>
                <c:pt idx="146">
                  <c:v>42984</c:v>
                </c:pt>
                <c:pt idx="147">
                  <c:v>42983</c:v>
                </c:pt>
                <c:pt idx="148">
                  <c:v>42982</c:v>
                </c:pt>
                <c:pt idx="149">
                  <c:v>42981</c:v>
                </c:pt>
                <c:pt idx="150">
                  <c:v>42980</c:v>
                </c:pt>
                <c:pt idx="151">
                  <c:v>42979</c:v>
                </c:pt>
                <c:pt idx="152">
                  <c:v>42978</c:v>
                </c:pt>
                <c:pt idx="153">
                  <c:v>42977</c:v>
                </c:pt>
                <c:pt idx="154">
                  <c:v>42976</c:v>
                </c:pt>
                <c:pt idx="155">
                  <c:v>42975</c:v>
                </c:pt>
                <c:pt idx="156">
                  <c:v>42974</c:v>
                </c:pt>
                <c:pt idx="157">
                  <c:v>42973</c:v>
                </c:pt>
                <c:pt idx="158">
                  <c:v>42972</c:v>
                </c:pt>
                <c:pt idx="159">
                  <c:v>42971</c:v>
                </c:pt>
                <c:pt idx="160">
                  <c:v>42970</c:v>
                </c:pt>
                <c:pt idx="161">
                  <c:v>42969</c:v>
                </c:pt>
                <c:pt idx="162">
                  <c:v>42968</c:v>
                </c:pt>
                <c:pt idx="163">
                  <c:v>42967</c:v>
                </c:pt>
                <c:pt idx="164">
                  <c:v>42966</c:v>
                </c:pt>
                <c:pt idx="165">
                  <c:v>42965</c:v>
                </c:pt>
                <c:pt idx="166">
                  <c:v>42964</c:v>
                </c:pt>
                <c:pt idx="167">
                  <c:v>42963</c:v>
                </c:pt>
                <c:pt idx="168">
                  <c:v>42962</c:v>
                </c:pt>
                <c:pt idx="169">
                  <c:v>42961</c:v>
                </c:pt>
                <c:pt idx="170">
                  <c:v>42960</c:v>
                </c:pt>
                <c:pt idx="171">
                  <c:v>42959</c:v>
                </c:pt>
                <c:pt idx="172">
                  <c:v>42958</c:v>
                </c:pt>
                <c:pt idx="173">
                  <c:v>42957</c:v>
                </c:pt>
                <c:pt idx="174">
                  <c:v>42956</c:v>
                </c:pt>
                <c:pt idx="175">
                  <c:v>42955</c:v>
                </c:pt>
                <c:pt idx="176">
                  <c:v>42954</c:v>
                </c:pt>
                <c:pt idx="177">
                  <c:v>42953</c:v>
                </c:pt>
                <c:pt idx="178">
                  <c:v>42952</c:v>
                </c:pt>
                <c:pt idx="179">
                  <c:v>42951</c:v>
                </c:pt>
                <c:pt idx="180">
                  <c:v>42950</c:v>
                </c:pt>
                <c:pt idx="181">
                  <c:v>42949</c:v>
                </c:pt>
                <c:pt idx="182">
                  <c:v>42948</c:v>
                </c:pt>
                <c:pt idx="183">
                  <c:v>42947</c:v>
                </c:pt>
                <c:pt idx="184">
                  <c:v>42946</c:v>
                </c:pt>
                <c:pt idx="185">
                  <c:v>42945</c:v>
                </c:pt>
                <c:pt idx="186">
                  <c:v>42944</c:v>
                </c:pt>
                <c:pt idx="187">
                  <c:v>42943</c:v>
                </c:pt>
                <c:pt idx="188">
                  <c:v>42942</c:v>
                </c:pt>
                <c:pt idx="189">
                  <c:v>42941</c:v>
                </c:pt>
                <c:pt idx="190">
                  <c:v>42940</c:v>
                </c:pt>
                <c:pt idx="191">
                  <c:v>42939</c:v>
                </c:pt>
                <c:pt idx="192">
                  <c:v>42938</c:v>
                </c:pt>
                <c:pt idx="193">
                  <c:v>42937</c:v>
                </c:pt>
                <c:pt idx="194">
                  <c:v>42936</c:v>
                </c:pt>
                <c:pt idx="195">
                  <c:v>42935</c:v>
                </c:pt>
                <c:pt idx="196">
                  <c:v>42934</c:v>
                </c:pt>
                <c:pt idx="197">
                  <c:v>42933</c:v>
                </c:pt>
                <c:pt idx="198">
                  <c:v>42932</c:v>
                </c:pt>
                <c:pt idx="199">
                  <c:v>42931</c:v>
                </c:pt>
                <c:pt idx="200">
                  <c:v>42930</c:v>
                </c:pt>
                <c:pt idx="201">
                  <c:v>42929</c:v>
                </c:pt>
                <c:pt idx="202">
                  <c:v>42928</c:v>
                </c:pt>
                <c:pt idx="203">
                  <c:v>42927</c:v>
                </c:pt>
                <c:pt idx="204">
                  <c:v>42926</c:v>
                </c:pt>
                <c:pt idx="205">
                  <c:v>42925</c:v>
                </c:pt>
                <c:pt idx="206">
                  <c:v>42924</c:v>
                </c:pt>
                <c:pt idx="207">
                  <c:v>42923</c:v>
                </c:pt>
                <c:pt idx="208">
                  <c:v>42922</c:v>
                </c:pt>
                <c:pt idx="209">
                  <c:v>42921</c:v>
                </c:pt>
                <c:pt idx="210">
                  <c:v>42920</c:v>
                </c:pt>
                <c:pt idx="211">
                  <c:v>42919</c:v>
                </c:pt>
                <c:pt idx="212">
                  <c:v>42918</c:v>
                </c:pt>
                <c:pt idx="213">
                  <c:v>42917</c:v>
                </c:pt>
                <c:pt idx="214">
                  <c:v>42916</c:v>
                </c:pt>
                <c:pt idx="215">
                  <c:v>42915</c:v>
                </c:pt>
                <c:pt idx="216">
                  <c:v>42914</c:v>
                </c:pt>
                <c:pt idx="217">
                  <c:v>42913</c:v>
                </c:pt>
                <c:pt idx="218">
                  <c:v>42912</c:v>
                </c:pt>
                <c:pt idx="219">
                  <c:v>42911</c:v>
                </c:pt>
                <c:pt idx="220">
                  <c:v>42910</c:v>
                </c:pt>
                <c:pt idx="221">
                  <c:v>42909</c:v>
                </c:pt>
                <c:pt idx="222">
                  <c:v>42908</c:v>
                </c:pt>
                <c:pt idx="223">
                  <c:v>42907</c:v>
                </c:pt>
                <c:pt idx="224">
                  <c:v>42906</c:v>
                </c:pt>
                <c:pt idx="225">
                  <c:v>42905</c:v>
                </c:pt>
                <c:pt idx="226">
                  <c:v>42904</c:v>
                </c:pt>
                <c:pt idx="227">
                  <c:v>42903</c:v>
                </c:pt>
                <c:pt idx="228">
                  <c:v>42902</c:v>
                </c:pt>
                <c:pt idx="229">
                  <c:v>42901</c:v>
                </c:pt>
                <c:pt idx="230">
                  <c:v>42900</c:v>
                </c:pt>
                <c:pt idx="231">
                  <c:v>42899</c:v>
                </c:pt>
                <c:pt idx="232">
                  <c:v>42898</c:v>
                </c:pt>
                <c:pt idx="233">
                  <c:v>42897</c:v>
                </c:pt>
                <c:pt idx="234">
                  <c:v>42896</c:v>
                </c:pt>
                <c:pt idx="235">
                  <c:v>42895</c:v>
                </c:pt>
                <c:pt idx="236">
                  <c:v>42894</c:v>
                </c:pt>
                <c:pt idx="237">
                  <c:v>42893</c:v>
                </c:pt>
                <c:pt idx="238">
                  <c:v>42892</c:v>
                </c:pt>
                <c:pt idx="239">
                  <c:v>42891</c:v>
                </c:pt>
                <c:pt idx="240">
                  <c:v>42890</c:v>
                </c:pt>
                <c:pt idx="241">
                  <c:v>42889</c:v>
                </c:pt>
                <c:pt idx="242">
                  <c:v>42888</c:v>
                </c:pt>
                <c:pt idx="243">
                  <c:v>42887</c:v>
                </c:pt>
                <c:pt idx="244">
                  <c:v>42886</c:v>
                </c:pt>
                <c:pt idx="245">
                  <c:v>42885</c:v>
                </c:pt>
                <c:pt idx="246">
                  <c:v>42884</c:v>
                </c:pt>
                <c:pt idx="247">
                  <c:v>42883</c:v>
                </c:pt>
                <c:pt idx="248">
                  <c:v>42882</c:v>
                </c:pt>
                <c:pt idx="249">
                  <c:v>42881</c:v>
                </c:pt>
                <c:pt idx="250">
                  <c:v>42880</c:v>
                </c:pt>
                <c:pt idx="251">
                  <c:v>42879</c:v>
                </c:pt>
                <c:pt idx="252">
                  <c:v>42878</c:v>
                </c:pt>
                <c:pt idx="253">
                  <c:v>42877</c:v>
                </c:pt>
                <c:pt idx="254">
                  <c:v>42876</c:v>
                </c:pt>
                <c:pt idx="255">
                  <c:v>42875</c:v>
                </c:pt>
                <c:pt idx="256">
                  <c:v>42874</c:v>
                </c:pt>
                <c:pt idx="257">
                  <c:v>42873</c:v>
                </c:pt>
                <c:pt idx="258">
                  <c:v>42872</c:v>
                </c:pt>
                <c:pt idx="259">
                  <c:v>42871</c:v>
                </c:pt>
                <c:pt idx="260">
                  <c:v>42870</c:v>
                </c:pt>
                <c:pt idx="261">
                  <c:v>42869</c:v>
                </c:pt>
                <c:pt idx="262">
                  <c:v>42868</c:v>
                </c:pt>
                <c:pt idx="263">
                  <c:v>42867</c:v>
                </c:pt>
                <c:pt idx="264">
                  <c:v>42866</c:v>
                </c:pt>
                <c:pt idx="265">
                  <c:v>42865</c:v>
                </c:pt>
                <c:pt idx="266">
                  <c:v>42864</c:v>
                </c:pt>
                <c:pt idx="267">
                  <c:v>42863</c:v>
                </c:pt>
                <c:pt idx="268">
                  <c:v>42862</c:v>
                </c:pt>
                <c:pt idx="269">
                  <c:v>42861</c:v>
                </c:pt>
                <c:pt idx="270">
                  <c:v>42860</c:v>
                </c:pt>
                <c:pt idx="271">
                  <c:v>42859</c:v>
                </c:pt>
                <c:pt idx="272">
                  <c:v>42858</c:v>
                </c:pt>
                <c:pt idx="273">
                  <c:v>42857</c:v>
                </c:pt>
                <c:pt idx="274">
                  <c:v>42856</c:v>
                </c:pt>
                <c:pt idx="275">
                  <c:v>42855</c:v>
                </c:pt>
                <c:pt idx="276">
                  <c:v>42854</c:v>
                </c:pt>
                <c:pt idx="277">
                  <c:v>42853</c:v>
                </c:pt>
                <c:pt idx="278">
                  <c:v>42852</c:v>
                </c:pt>
                <c:pt idx="279">
                  <c:v>42851</c:v>
                </c:pt>
                <c:pt idx="280">
                  <c:v>42850</c:v>
                </c:pt>
                <c:pt idx="281">
                  <c:v>42849</c:v>
                </c:pt>
                <c:pt idx="282">
                  <c:v>42848</c:v>
                </c:pt>
                <c:pt idx="283">
                  <c:v>42847</c:v>
                </c:pt>
                <c:pt idx="284">
                  <c:v>42846</c:v>
                </c:pt>
                <c:pt idx="285">
                  <c:v>42845</c:v>
                </c:pt>
                <c:pt idx="286">
                  <c:v>42844</c:v>
                </c:pt>
                <c:pt idx="287">
                  <c:v>42843</c:v>
                </c:pt>
                <c:pt idx="288">
                  <c:v>42842</c:v>
                </c:pt>
                <c:pt idx="289">
                  <c:v>42841</c:v>
                </c:pt>
                <c:pt idx="290">
                  <c:v>42840</c:v>
                </c:pt>
                <c:pt idx="291">
                  <c:v>42839</c:v>
                </c:pt>
                <c:pt idx="292">
                  <c:v>42838</c:v>
                </c:pt>
                <c:pt idx="293">
                  <c:v>42837</c:v>
                </c:pt>
                <c:pt idx="294">
                  <c:v>42836</c:v>
                </c:pt>
                <c:pt idx="295">
                  <c:v>42835</c:v>
                </c:pt>
                <c:pt idx="296">
                  <c:v>42834</c:v>
                </c:pt>
                <c:pt idx="297">
                  <c:v>42833</c:v>
                </c:pt>
                <c:pt idx="298">
                  <c:v>42832</c:v>
                </c:pt>
                <c:pt idx="299">
                  <c:v>42831</c:v>
                </c:pt>
                <c:pt idx="300">
                  <c:v>42830</c:v>
                </c:pt>
                <c:pt idx="301">
                  <c:v>42829</c:v>
                </c:pt>
                <c:pt idx="302">
                  <c:v>42828</c:v>
                </c:pt>
                <c:pt idx="303">
                  <c:v>42827</c:v>
                </c:pt>
                <c:pt idx="304">
                  <c:v>42826</c:v>
                </c:pt>
                <c:pt idx="305">
                  <c:v>42825</c:v>
                </c:pt>
                <c:pt idx="306">
                  <c:v>42824</c:v>
                </c:pt>
                <c:pt idx="307">
                  <c:v>42823</c:v>
                </c:pt>
                <c:pt idx="308">
                  <c:v>42822</c:v>
                </c:pt>
                <c:pt idx="309">
                  <c:v>42821</c:v>
                </c:pt>
                <c:pt idx="310">
                  <c:v>42820</c:v>
                </c:pt>
                <c:pt idx="311">
                  <c:v>42819</c:v>
                </c:pt>
                <c:pt idx="312">
                  <c:v>42818</c:v>
                </c:pt>
                <c:pt idx="313">
                  <c:v>42817</c:v>
                </c:pt>
                <c:pt idx="314">
                  <c:v>42816</c:v>
                </c:pt>
                <c:pt idx="315">
                  <c:v>42815</c:v>
                </c:pt>
                <c:pt idx="316">
                  <c:v>42814</c:v>
                </c:pt>
                <c:pt idx="317">
                  <c:v>42813</c:v>
                </c:pt>
                <c:pt idx="318">
                  <c:v>42812</c:v>
                </c:pt>
                <c:pt idx="319">
                  <c:v>42811</c:v>
                </c:pt>
                <c:pt idx="320">
                  <c:v>42810</c:v>
                </c:pt>
                <c:pt idx="321">
                  <c:v>42809</c:v>
                </c:pt>
                <c:pt idx="322">
                  <c:v>42808</c:v>
                </c:pt>
                <c:pt idx="323">
                  <c:v>42807</c:v>
                </c:pt>
                <c:pt idx="324">
                  <c:v>42806</c:v>
                </c:pt>
                <c:pt idx="325">
                  <c:v>42805</c:v>
                </c:pt>
                <c:pt idx="326">
                  <c:v>42804</c:v>
                </c:pt>
                <c:pt idx="327">
                  <c:v>42803</c:v>
                </c:pt>
                <c:pt idx="328">
                  <c:v>42802</c:v>
                </c:pt>
                <c:pt idx="329">
                  <c:v>42801</c:v>
                </c:pt>
                <c:pt idx="330">
                  <c:v>42800</c:v>
                </c:pt>
                <c:pt idx="331">
                  <c:v>42799</c:v>
                </c:pt>
                <c:pt idx="332">
                  <c:v>42798</c:v>
                </c:pt>
                <c:pt idx="333">
                  <c:v>42797</c:v>
                </c:pt>
                <c:pt idx="334">
                  <c:v>42796</c:v>
                </c:pt>
                <c:pt idx="335">
                  <c:v>42795</c:v>
                </c:pt>
                <c:pt idx="336">
                  <c:v>42794</c:v>
                </c:pt>
                <c:pt idx="337">
                  <c:v>42793</c:v>
                </c:pt>
                <c:pt idx="338">
                  <c:v>42792</c:v>
                </c:pt>
                <c:pt idx="339">
                  <c:v>42791</c:v>
                </c:pt>
                <c:pt idx="340">
                  <c:v>42790</c:v>
                </c:pt>
                <c:pt idx="341">
                  <c:v>42789</c:v>
                </c:pt>
                <c:pt idx="342">
                  <c:v>42788</c:v>
                </c:pt>
                <c:pt idx="343">
                  <c:v>42787</c:v>
                </c:pt>
                <c:pt idx="344">
                  <c:v>42786</c:v>
                </c:pt>
                <c:pt idx="345">
                  <c:v>42785</c:v>
                </c:pt>
                <c:pt idx="346">
                  <c:v>42784</c:v>
                </c:pt>
                <c:pt idx="347">
                  <c:v>42783</c:v>
                </c:pt>
                <c:pt idx="348">
                  <c:v>42782</c:v>
                </c:pt>
                <c:pt idx="349">
                  <c:v>42781</c:v>
                </c:pt>
                <c:pt idx="350">
                  <c:v>42780</c:v>
                </c:pt>
                <c:pt idx="351">
                  <c:v>42779</c:v>
                </c:pt>
                <c:pt idx="352">
                  <c:v>42778</c:v>
                </c:pt>
                <c:pt idx="353">
                  <c:v>42777</c:v>
                </c:pt>
                <c:pt idx="354">
                  <c:v>42776</c:v>
                </c:pt>
                <c:pt idx="355">
                  <c:v>42775</c:v>
                </c:pt>
                <c:pt idx="356">
                  <c:v>42774</c:v>
                </c:pt>
                <c:pt idx="357">
                  <c:v>42773</c:v>
                </c:pt>
                <c:pt idx="358">
                  <c:v>42772</c:v>
                </c:pt>
                <c:pt idx="359">
                  <c:v>42771</c:v>
                </c:pt>
                <c:pt idx="360">
                  <c:v>42770</c:v>
                </c:pt>
                <c:pt idx="361">
                  <c:v>42769</c:v>
                </c:pt>
                <c:pt idx="362">
                  <c:v>42768</c:v>
                </c:pt>
                <c:pt idx="363">
                  <c:v>42767</c:v>
                </c:pt>
                <c:pt idx="364">
                  <c:v>42766</c:v>
                </c:pt>
                <c:pt idx="365">
                  <c:v>42765</c:v>
                </c:pt>
                <c:pt idx="366">
                  <c:v>42764</c:v>
                </c:pt>
                <c:pt idx="367">
                  <c:v>42763</c:v>
                </c:pt>
                <c:pt idx="368">
                  <c:v>42762</c:v>
                </c:pt>
                <c:pt idx="369">
                  <c:v>42761</c:v>
                </c:pt>
                <c:pt idx="370">
                  <c:v>42760</c:v>
                </c:pt>
                <c:pt idx="371">
                  <c:v>42759</c:v>
                </c:pt>
                <c:pt idx="372">
                  <c:v>42758</c:v>
                </c:pt>
                <c:pt idx="373">
                  <c:v>42757</c:v>
                </c:pt>
                <c:pt idx="374">
                  <c:v>42756</c:v>
                </c:pt>
                <c:pt idx="375">
                  <c:v>42755</c:v>
                </c:pt>
                <c:pt idx="376">
                  <c:v>42754</c:v>
                </c:pt>
                <c:pt idx="377">
                  <c:v>42753</c:v>
                </c:pt>
                <c:pt idx="378">
                  <c:v>42752</c:v>
                </c:pt>
                <c:pt idx="379">
                  <c:v>42751</c:v>
                </c:pt>
                <c:pt idx="380">
                  <c:v>42750</c:v>
                </c:pt>
                <c:pt idx="381">
                  <c:v>42749</c:v>
                </c:pt>
                <c:pt idx="382">
                  <c:v>42748</c:v>
                </c:pt>
                <c:pt idx="383">
                  <c:v>42747</c:v>
                </c:pt>
                <c:pt idx="384">
                  <c:v>42746</c:v>
                </c:pt>
                <c:pt idx="385">
                  <c:v>42745</c:v>
                </c:pt>
                <c:pt idx="386">
                  <c:v>42744</c:v>
                </c:pt>
                <c:pt idx="387">
                  <c:v>42743</c:v>
                </c:pt>
                <c:pt idx="388">
                  <c:v>42742</c:v>
                </c:pt>
                <c:pt idx="389">
                  <c:v>42741</c:v>
                </c:pt>
                <c:pt idx="390">
                  <c:v>42740</c:v>
                </c:pt>
                <c:pt idx="391">
                  <c:v>42739</c:v>
                </c:pt>
                <c:pt idx="392">
                  <c:v>42738</c:v>
                </c:pt>
                <c:pt idx="393">
                  <c:v>42737</c:v>
                </c:pt>
                <c:pt idx="394">
                  <c:v>42736</c:v>
                </c:pt>
                <c:pt idx="395">
                  <c:v>42735</c:v>
                </c:pt>
                <c:pt idx="396">
                  <c:v>42734</c:v>
                </c:pt>
                <c:pt idx="397">
                  <c:v>42733</c:v>
                </c:pt>
                <c:pt idx="398">
                  <c:v>42732</c:v>
                </c:pt>
                <c:pt idx="399">
                  <c:v>42731</c:v>
                </c:pt>
                <c:pt idx="400">
                  <c:v>42730</c:v>
                </c:pt>
                <c:pt idx="401">
                  <c:v>42729</c:v>
                </c:pt>
                <c:pt idx="402">
                  <c:v>42728</c:v>
                </c:pt>
                <c:pt idx="403">
                  <c:v>42727</c:v>
                </c:pt>
                <c:pt idx="404">
                  <c:v>42726</c:v>
                </c:pt>
                <c:pt idx="405">
                  <c:v>42725</c:v>
                </c:pt>
                <c:pt idx="406">
                  <c:v>42724</c:v>
                </c:pt>
                <c:pt idx="407">
                  <c:v>42723</c:v>
                </c:pt>
                <c:pt idx="408">
                  <c:v>42722</c:v>
                </c:pt>
                <c:pt idx="409">
                  <c:v>42721</c:v>
                </c:pt>
                <c:pt idx="410">
                  <c:v>42720</c:v>
                </c:pt>
                <c:pt idx="411">
                  <c:v>42719</c:v>
                </c:pt>
                <c:pt idx="412">
                  <c:v>42718</c:v>
                </c:pt>
                <c:pt idx="413">
                  <c:v>42717</c:v>
                </c:pt>
                <c:pt idx="414">
                  <c:v>42716</c:v>
                </c:pt>
                <c:pt idx="415">
                  <c:v>42715</c:v>
                </c:pt>
                <c:pt idx="416">
                  <c:v>42714</c:v>
                </c:pt>
                <c:pt idx="417">
                  <c:v>42713</c:v>
                </c:pt>
                <c:pt idx="418">
                  <c:v>42712</c:v>
                </c:pt>
                <c:pt idx="419">
                  <c:v>42711</c:v>
                </c:pt>
                <c:pt idx="420">
                  <c:v>42710</c:v>
                </c:pt>
                <c:pt idx="421">
                  <c:v>42709</c:v>
                </c:pt>
                <c:pt idx="422">
                  <c:v>42708</c:v>
                </c:pt>
                <c:pt idx="423">
                  <c:v>42707</c:v>
                </c:pt>
                <c:pt idx="424">
                  <c:v>42706</c:v>
                </c:pt>
                <c:pt idx="425">
                  <c:v>42705</c:v>
                </c:pt>
                <c:pt idx="426">
                  <c:v>42704</c:v>
                </c:pt>
                <c:pt idx="427">
                  <c:v>42703</c:v>
                </c:pt>
                <c:pt idx="428">
                  <c:v>42702</c:v>
                </c:pt>
                <c:pt idx="429">
                  <c:v>42701</c:v>
                </c:pt>
                <c:pt idx="430">
                  <c:v>42700</c:v>
                </c:pt>
                <c:pt idx="431">
                  <c:v>42699</c:v>
                </c:pt>
                <c:pt idx="432">
                  <c:v>42698</c:v>
                </c:pt>
                <c:pt idx="433">
                  <c:v>42697</c:v>
                </c:pt>
                <c:pt idx="434">
                  <c:v>42696</c:v>
                </c:pt>
                <c:pt idx="435">
                  <c:v>42695</c:v>
                </c:pt>
                <c:pt idx="436">
                  <c:v>42694</c:v>
                </c:pt>
                <c:pt idx="437">
                  <c:v>42693</c:v>
                </c:pt>
                <c:pt idx="438">
                  <c:v>42692</c:v>
                </c:pt>
                <c:pt idx="439">
                  <c:v>42691</c:v>
                </c:pt>
                <c:pt idx="440">
                  <c:v>42690</c:v>
                </c:pt>
                <c:pt idx="441">
                  <c:v>42689</c:v>
                </c:pt>
                <c:pt idx="442">
                  <c:v>42688</c:v>
                </c:pt>
                <c:pt idx="443">
                  <c:v>42687</c:v>
                </c:pt>
                <c:pt idx="444">
                  <c:v>42686</c:v>
                </c:pt>
                <c:pt idx="445">
                  <c:v>42685</c:v>
                </c:pt>
                <c:pt idx="446">
                  <c:v>42684</c:v>
                </c:pt>
                <c:pt idx="447">
                  <c:v>42683</c:v>
                </c:pt>
                <c:pt idx="448">
                  <c:v>42682</c:v>
                </c:pt>
                <c:pt idx="449">
                  <c:v>42681</c:v>
                </c:pt>
                <c:pt idx="450">
                  <c:v>42680</c:v>
                </c:pt>
                <c:pt idx="451">
                  <c:v>42679</c:v>
                </c:pt>
                <c:pt idx="452">
                  <c:v>42678</c:v>
                </c:pt>
                <c:pt idx="453">
                  <c:v>42677</c:v>
                </c:pt>
                <c:pt idx="454">
                  <c:v>42676</c:v>
                </c:pt>
                <c:pt idx="455">
                  <c:v>42675</c:v>
                </c:pt>
                <c:pt idx="456">
                  <c:v>42674</c:v>
                </c:pt>
                <c:pt idx="457">
                  <c:v>42673</c:v>
                </c:pt>
                <c:pt idx="458">
                  <c:v>42672</c:v>
                </c:pt>
                <c:pt idx="459">
                  <c:v>42671</c:v>
                </c:pt>
                <c:pt idx="460">
                  <c:v>42670</c:v>
                </c:pt>
                <c:pt idx="461">
                  <c:v>42669</c:v>
                </c:pt>
                <c:pt idx="462">
                  <c:v>42668</c:v>
                </c:pt>
                <c:pt idx="463">
                  <c:v>42667</c:v>
                </c:pt>
                <c:pt idx="464">
                  <c:v>42666</c:v>
                </c:pt>
                <c:pt idx="465">
                  <c:v>42665</c:v>
                </c:pt>
                <c:pt idx="466">
                  <c:v>42664</c:v>
                </c:pt>
                <c:pt idx="467">
                  <c:v>42663</c:v>
                </c:pt>
                <c:pt idx="468">
                  <c:v>42662</c:v>
                </c:pt>
                <c:pt idx="469">
                  <c:v>42661</c:v>
                </c:pt>
                <c:pt idx="470">
                  <c:v>42660</c:v>
                </c:pt>
                <c:pt idx="471">
                  <c:v>42659</c:v>
                </c:pt>
                <c:pt idx="472">
                  <c:v>42658</c:v>
                </c:pt>
                <c:pt idx="473">
                  <c:v>42657</c:v>
                </c:pt>
                <c:pt idx="474">
                  <c:v>42656</c:v>
                </c:pt>
                <c:pt idx="475">
                  <c:v>42655</c:v>
                </c:pt>
                <c:pt idx="476">
                  <c:v>42654</c:v>
                </c:pt>
                <c:pt idx="477">
                  <c:v>42653</c:v>
                </c:pt>
                <c:pt idx="478">
                  <c:v>42652</c:v>
                </c:pt>
                <c:pt idx="479">
                  <c:v>42651</c:v>
                </c:pt>
                <c:pt idx="480">
                  <c:v>42650</c:v>
                </c:pt>
                <c:pt idx="481">
                  <c:v>42649</c:v>
                </c:pt>
                <c:pt idx="482">
                  <c:v>42648</c:v>
                </c:pt>
                <c:pt idx="483">
                  <c:v>42647</c:v>
                </c:pt>
                <c:pt idx="484">
                  <c:v>42646</c:v>
                </c:pt>
                <c:pt idx="485">
                  <c:v>42645</c:v>
                </c:pt>
                <c:pt idx="486">
                  <c:v>42644</c:v>
                </c:pt>
                <c:pt idx="487">
                  <c:v>42643</c:v>
                </c:pt>
                <c:pt idx="488">
                  <c:v>42642</c:v>
                </c:pt>
                <c:pt idx="489">
                  <c:v>42641</c:v>
                </c:pt>
                <c:pt idx="490">
                  <c:v>42640</c:v>
                </c:pt>
                <c:pt idx="491">
                  <c:v>42639</c:v>
                </c:pt>
                <c:pt idx="492">
                  <c:v>42638</c:v>
                </c:pt>
                <c:pt idx="493">
                  <c:v>42637</c:v>
                </c:pt>
                <c:pt idx="494">
                  <c:v>42636</c:v>
                </c:pt>
                <c:pt idx="495">
                  <c:v>42635</c:v>
                </c:pt>
                <c:pt idx="496">
                  <c:v>42634</c:v>
                </c:pt>
                <c:pt idx="497">
                  <c:v>42633</c:v>
                </c:pt>
                <c:pt idx="498">
                  <c:v>42632</c:v>
                </c:pt>
                <c:pt idx="499">
                  <c:v>42631</c:v>
                </c:pt>
                <c:pt idx="500">
                  <c:v>42630</c:v>
                </c:pt>
                <c:pt idx="501">
                  <c:v>42629</c:v>
                </c:pt>
                <c:pt idx="502">
                  <c:v>42628</c:v>
                </c:pt>
                <c:pt idx="503">
                  <c:v>42627</c:v>
                </c:pt>
                <c:pt idx="504">
                  <c:v>42626</c:v>
                </c:pt>
                <c:pt idx="505">
                  <c:v>42625</c:v>
                </c:pt>
                <c:pt idx="506">
                  <c:v>42624</c:v>
                </c:pt>
                <c:pt idx="507">
                  <c:v>42623</c:v>
                </c:pt>
                <c:pt idx="508">
                  <c:v>42622</c:v>
                </c:pt>
                <c:pt idx="509">
                  <c:v>42621</c:v>
                </c:pt>
                <c:pt idx="510">
                  <c:v>42620</c:v>
                </c:pt>
                <c:pt idx="511">
                  <c:v>42619</c:v>
                </c:pt>
                <c:pt idx="512">
                  <c:v>42618</c:v>
                </c:pt>
                <c:pt idx="513">
                  <c:v>42617</c:v>
                </c:pt>
                <c:pt idx="514">
                  <c:v>42616</c:v>
                </c:pt>
                <c:pt idx="515">
                  <c:v>42615</c:v>
                </c:pt>
                <c:pt idx="516">
                  <c:v>42614</c:v>
                </c:pt>
                <c:pt idx="517">
                  <c:v>42613</c:v>
                </c:pt>
                <c:pt idx="518">
                  <c:v>42612</c:v>
                </c:pt>
                <c:pt idx="519">
                  <c:v>42611</c:v>
                </c:pt>
                <c:pt idx="520">
                  <c:v>42610</c:v>
                </c:pt>
                <c:pt idx="521">
                  <c:v>42609</c:v>
                </c:pt>
                <c:pt idx="522">
                  <c:v>42608</c:v>
                </c:pt>
                <c:pt idx="523">
                  <c:v>42607</c:v>
                </c:pt>
                <c:pt idx="524">
                  <c:v>42606</c:v>
                </c:pt>
                <c:pt idx="525">
                  <c:v>42605</c:v>
                </c:pt>
                <c:pt idx="526">
                  <c:v>42604</c:v>
                </c:pt>
                <c:pt idx="527">
                  <c:v>42603</c:v>
                </c:pt>
                <c:pt idx="528">
                  <c:v>42602</c:v>
                </c:pt>
                <c:pt idx="529">
                  <c:v>42601</c:v>
                </c:pt>
                <c:pt idx="530">
                  <c:v>42600</c:v>
                </c:pt>
                <c:pt idx="531">
                  <c:v>42599</c:v>
                </c:pt>
                <c:pt idx="532">
                  <c:v>42598</c:v>
                </c:pt>
                <c:pt idx="533">
                  <c:v>42597</c:v>
                </c:pt>
                <c:pt idx="534">
                  <c:v>42596</c:v>
                </c:pt>
                <c:pt idx="535">
                  <c:v>42595</c:v>
                </c:pt>
                <c:pt idx="536">
                  <c:v>42594</c:v>
                </c:pt>
                <c:pt idx="537">
                  <c:v>42593</c:v>
                </c:pt>
                <c:pt idx="538">
                  <c:v>42592</c:v>
                </c:pt>
                <c:pt idx="539">
                  <c:v>42591</c:v>
                </c:pt>
                <c:pt idx="540">
                  <c:v>42590</c:v>
                </c:pt>
                <c:pt idx="541">
                  <c:v>42589</c:v>
                </c:pt>
                <c:pt idx="542">
                  <c:v>42588</c:v>
                </c:pt>
                <c:pt idx="543">
                  <c:v>42587</c:v>
                </c:pt>
                <c:pt idx="544">
                  <c:v>42586</c:v>
                </c:pt>
                <c:pt idx="545">
                  <c:v>42585</c:v>
                </c:pt>
                <c:pt idx="546">
                  <c:v>42584</c:v>
                </c:pt>
                <c:pt idx="547">
                  <c:v>42583</c:v>
                </c:pt>
                <c:pt idx="548">
                  <c:v>42582</c:v>
                </c:pt>
                <c:pt idx="549">
                  <c:v>42581</c:v>
                </c:pt>
                <c:pt idx="550">
                  <c:v>42580</c:v>
                </c:pt>
                <c:pt idx="551">
                  <c:v>42579</c:v>
                </c:pt>
                <c:pt idx="552">
                  <c:v>42578</c:v>
                </c:pt>
                <c:pt idx="553">
                  <c:v>42577</c:v>
                </c:pt>
                <c:pt idx="554">
                  <c:v>42576</c:v>
                </c:pt>
                <c:pt idx="555">
                  <c:v>42575</c:v>
                </c:pt>
                <c:pt idx="556">
                  <c:v>42574</c:v>
                </c:pt>
                <c:pt idx="557">
                  <c:v>42573</c:v>
                </c:pt>
                <c:pt idx="558">
                  <c:v>42572</c:v>
                </c:pt>
                <c:pt idx="559">
                  <c:v>42571</c:v>
                </c:pt>
                <c:pt idx="560">
                  <c:v>42570</c:v>
                </c:pt>
                <c:pt idx="561">
                  <c:v>42569</c:v>
                </c:pt>
                <c:pt idx="562">
                  <c:v>42568</c:v>
                </c:pt>
                <c:pt idx="563">
                  <c:v>42567</c:v>
                </c:pt>
                <c:pt idx="564">
                  <c:v>42566</c:v>
                </c:pt>
                <c:pt idx="565">
                  <c:v>42565</c:v>
                </c:pt>
                <c:pt idx="566">
                  <c:v>42564</c:v>
                </c:pt>
                <c:pt idx="567">
                  <c:v>42563</c:v>
                </c:pt>
                <c:pt idx="568">
                  <c:v>42562</c:v>
                </c:pt>
                <c:pt idx="569">
                  <c:v>42561</c:v>
                </c:pt>
                <c:pt idx="570">
                  <c:v>42560</c:v>
                </c:pt>
                <c:pt idx="571">
                  <c:v>42559</c:v>
                </c:pt>
                <c:pt idx="572">
                  <c:v>42558</c:v>
                </c:pt>
                <c:pt idx="573">
                  <c:v>42557</c:v>
                </c:pt>
                <c:pt idx="574">
                  <c:v>42556</c:v>
                </c:pt>
                <c:pt idx="575">
                  <c:v>42555</c:v>
                </c:pt>
                <c:pt idx="576">
                  <c:v>42554</c:v>
                </c:pt>
                <c:pt idx="577">
                  <c:v>42553</c:v>
                </c:pt>
                <c:pt idx="578">
                  <c:v>42552</c:v>
                </c:pt>
                <c:pt idx="579">
                  <c:v>42551</c:v>
                </c:pt>
                <c:pt idx="580">
                  <c:v>42550</c:v>
                </c:pt>
                <c:pt idx="581">
                  <c:v>42549</c:v>
                </c:pt>
                <c:pt idx="582">
                  <c:v>42548</c:v>
                </c:pt>
                <c:pt idx="583">
                  <c:v>42547</c:v>
                </c:pt>
                <c:pt idx="584">
                  <c:v>42546</c:v>
                </c:pt>
                <c:pt idx="585">
                  <c:v>42545</c:v>
                </c:pt>
                <c:pt idx="586">
                  <c:v>42544</c:v>
                </c:pt>
                <c:pt idx="587">
                  <c:v>42543</c:v>
                </c:pt>
                <c:pt idx="588">
                  <c:v>42542</c:v>
                </c:pt>
                <c:pt idx="589">
                  <c:v>42541</c:v>
                </c:pt>
                <c:pt idx="590">
                  <c:v>42540</c:v>
                </c:pt>
                <c:pt idx="591">
                  <c:v>42539</c:v>
                </c:pt>
                <c:pt idx="592">
                  <c:v>42538</c:v>
                </c:pt>
                <c:pt idx="593">
                  <c:v>42537</c:v>
                </c:pt>
                <c:pt idx="594">
                  <c:v>42536</c:v>
                </c:pt>
                <c:pt idx="595">
                  <c:v>42535</c:v>
                </c:pt>
                <c:pt idx="596">
                  <c:v>42534</c:v>
                </c:pt>
                <c:pt idx="597">
                  <c:v>42533</c:v>
                </c:pt>
                <c:pt idx="598">
                  <c:v>42532</c:v>
                </c:pt>
                <c:pt idx="599">
                  <c:v>42531</c:v>
                </c:pt>
                <c:pt idx="600">
                  <c:v>42530</c:v>
                </c:pt>
                <c:pt idx="601">
                  <c:v>42529</c:v>
                </c:pt>
                <c:pt idx="602">
                  <c:v>42528</c:v>
                </c:pt>
                <c:pt idx="603">
                  <c:v>42527</c:v>
                </c:pt>
                <c:pt idx="604">
                  <c:v>42526</c:v>
                </c:pt>
                <c:pt idx="605">
                  <c:v>42525</c:v>
                </c:pt>
                <c:pt idx="606">
                  <c:v>42524</c:v>
                </c:pt>
                <c:pt idx="607">
                  <c:v>42523</c:v>
                </c:pt>
                <c:pt idx="608">
                  <c:v>42522</c:v>
                </c:pt>
                <c:pt idx="609">
                  <c:v>42521</c:v>
                </c:pt>
                <c:pt idx="610">
                  <c:v>42520</c:v>
                </c:pt>
                <c:pt idx="611">
                  <c:v>42519</c:v>
                </c:pt>
                <c:pt idx="612">
                  <c:v>42518</c:v>
                </c:pt>
                <c:pt idx="613">
                  <c:v>42517</c:v>
                </c:pt>
                <c:pt idx="614">
                  <c:v>42516</c:v>
                </c:pt>
                <c:pt idx="615">
                  <c:v>42515</c:v>
                </c:pt>
                <c:pt idx="616">
                  <c:v>42514</c:v>
                </c:pt>
                <c:pt idx="617">
                  <c:v>42513</c:v>
                </c:pt>
                <c:pt idx="618">
                  <c:v>42512</c:v>
                </c:pt>
                <c:pt idx="619">
                  <c:v>42511</c:v>
                </c:pt>
                <c:pt idx="620">
                  <c:v>42510</c:v>
                </c:pt>
                <c:pt idx="621">
                  <c:v>42509</c:v>
                </c:pt>
                <c:pt idx="622">
                  <c:v>42508</c:v>
                </c:pt>
                <c:pt idx="623">
                  <c:v>42507</c:v>
                </c:pt>
                <c:pt idx="624">
                  <c:v>42506</c:v>
                </c:pt>
                <c:pt idx="625">
                  <c:v>42505</c:v>
                </c:pt>
                <c:pt idx="626">
                  <c:v>42504</c:v>
                </c:pt>
                <c:pt idx="627">
                  <c:v>42503</c:v>
                </c:pt>
                <c:pt idx="628">
                  <c:v>42502</c:v>
                </c:pt>
                <c:pt idx="629">
                  <c:v>42501</c:v>
                </c:pt>
                <c:pt idx="630">
                  <c:v>42500</c:v>
                </c:pt>
                <c:pt idx="631">
                  <c:v>42499</c:v>
                </c:pt>
                <c:pt idx="632">
                  <c:v>42498</c:v>
                </c:pt>
                <c:pt idx="633">
                  <c:v>42497</c:v>
                </c:pt>
                <c:pt idx="634">
                  <c:v>42496</c:v>
                </c:pt>
                <c:pt idx="635">
                  <c:v>42495</c:v>
                </c:pt>
                <c:pt idx="636">
                  <c:v>42494</c:v>
                </c:pt>
                <c:pt idx="637">
                  <c:v>42493</c:v>
                </c:pt>
                <c:pt idx="638">
                  <c:v>42492</c:v>
                </c:pt>
                <c:pt idx="639">
                  <c:v>42491</c:v>
                </c:pt>
                <c:pt idx="640">
                  <c:v>42490</c:v>
                </c:pt>
                <c:pt idx="641">
                  <c:v>42489</c:v>
                </c:pt>
                <c:pt idx="642">
                  <c:v>42488</c:v>
                </c:pt>
                <c:pt idx="643">
                  <c:v>42487</c:v>
                </c:pt>
                <c:pt idx="644">
                  <c:v>42486</c:v>
                </c:pt>
                <c:pt idx="645">
                  <c:v>42485</c:v>
                </c:pt>
                <c:pt idx="646">
                  <c:v>42484</c:v>
                </c:pt>
                <c:pt idx="647">
                  <c:v>42483</c:v>
                </c:pt>
                <c:pt idx="648">
                  <c:v>42482</c:v>
                </c:pt>
                <c:pt idx="649">
                  <c:v>42481</c:v>
                </c:pt>
                <c:pt idx="650">
                  <c:v>42480</c:v>
                </c:pt>
                <c:pt idx="651">
                  <c:v>42479</c:v>
                </c:pt>
                <c:pt idx="652">
                  <c:v>42478</c:v>
                </c:pt>
                <c:pt idx="653">
                  <c:v>42477</c:v>
                </c:pt>
                <c:pt idx="654">
                  <c:v>42476</c:v>
                </c:pt>
                <c:pt idx="655">
                  <c:v>42475</c:v>
                </c:pt>
                <c:pt idx="656">
                  <c:v>42474</c:v>
                </c:pt>
                <c:pt idx="657">
                  <c:v>42473</c:v>
                </c:pt>
                <c:pt idx="658">
                  <c:v>42472</c:v>
                </c:pt>
                <c:pt idx="659">
                  <c:v>42471</c:v>
                </c:pt>
                <c:pt idx="660">
                  <c:v>42470</c:v>
                </c:pt>
                <c:pt idx="661">
                  <c:v>42469</c:v>
                </c:pt>
                <c:pt idx="662">
                  <c:v>42468</c:v>
                </c:pt>
                <c:pt idx="663">
                  <c:v>42467</c:v>
                </c:pt>
                <c:pt idx="664">
                  <c:v>42466</c:v>
                </c:pt>
                <c:pt idx="665">
                  <c:v>42465</c:v>
                </c:pt>
                <c:pt idx="666">
                  <c:v>42464</c:v>
                </c:pt>
                <c:pt idx="667">
                  <c:v>42463</c:v>
                </c:pt>
                <c:pt idx="668">
                  <c:v>42462</c:v>
                </c:pt>
                <c:pt idx="669">
                  <c:v>42461</c:v>
                </c:pt>
                <c:pt idx="670">
                  <c:v>42460</c:v>
                </c:pt>
                <c:pt idx="671">
                  <c:v>42459</c:v>
                </c:pt>
                <c:pt idx="672">
                  <c:v>42458</c:v>
                </c:pt>
                <c:pt idx="673">
                  <c:v>42457</c:v>
                </c:pt>
                <c:pt idx="674">
                  <c:v>42456</c:v>
                </c:pt>
                <c:pt idx="675">
                  <c:v>42455</c:v>
                </c:pt>
                <c:pt idx="676">
                  <c:v>42454</c:v>
                </c:pt>
                <c:pt idx="677">
                  <c:v>42453</c:v>
                </c:pt>
                <c:pt idx="678">
                  <c:v>42452</c:v>
                </c:pt>
                <c:pt idx="679">
                  <c:v>42451</c:v>
                </c:pt>
                <c:pt idx="680">
                  <c:v>42450</c:v>
                </c:pt>
                <c:pt idx="681">
                  <c:v>42449</c:v>
                </c:pt>
                <c:pt idx="682">
                  <c:v>42448</c:v>
                </c:pt>
                <c:pt idx="683">
                  <c:v>42447</c:v>
                </c:pt>
                <c:pt idx="684">
                  <c:v>42446</c:v>
                </c:pt>
                <c:pt idx="685">
                  <c:v>42445</c:v>
                </c:pt>
                <c:pt idx="686">
                  <c:v>42444</c:v>
                </c:pt>
                <c:pt idx="687">
                  <c:v>42443</c:v>
                </c:pt>
                <c:pt idx="688">
                  <c:v>42442</c:v>
                </c:pt>
                <c:pt idx="689">
                  <c:v>42441</c:v>
                </c:pt>
                <c:pt idx="690">
                  <c:v>42440</c:v>
                </c:pt>
                <c:pt idx="691">
                  <c:v>42439</c:v>
                </c:pt>
                <c:pt idx="692">
                  <c:v>42438</c:v>
                </c:pt>
                <c:pt idx="693">
                  <c:v>42437</c:v>
                </c:pt>
                <c:pt idx="694">
                  <c:v>42436</c:v>
                </c:pt>
                <c:pt idx="695">
                  <c:v>42435</c:v>
                </c:pt>
                <c:pt idx="696">
                  <c:v>42434</c:v>
                </c:pt>
                <c:pt idx="697">
                  <c:v>42433</c:v>
                </c:pt>
                <c:pt idx="698">
                  <c:v>42432</c:v>
                </c:pt>
                <c:pt idx="699">
                  <c:v>42431</c:v>
                </c:pt>
                <c:pt idx="700">
                  <c:v>42430</c:v>
                </c:pt>
                <c:pt idx="701">
                  <c:v>42429</c:v>
                </c:pt>
                <c:pt idx="702">
                  <c:v>42428</c:v>
                </c:pt>
                <c:pt idx="703">
                  <c:v>42427</c:v>
                </c:pt>
                <c:pt idx="704">
                  <c:v>42426</c:v>
                </c:pt>
                <c:pt idx="705">
                  <c:v>42425</c:v>
                </c:pt>
                <c:pt idx="706">
                  <c:v>42424</c:v>
                </c:pt>
                <c:pt idx="707">
                  <c:v>42423</c:v>
                </c:pt>
                <c:pt idx="708">
                  <c:v>42422</c:v>
                </c:pt>
                <c:pt idx="709">
                  <c:v>42421</c:v>
                </c:pt>
                <c:pt idx="710">
                  <c:v>42420</c:v>
                </c:pt>
                <c:pt idx="711">
                  <c:v>42419</c:v>
                </c:pt>
                <c:pt idx="712">
                  <c:v>42418</c:v>
                </c:pt>
                <c:pt idx="713">
                  <c:v>42417</c:v>
                </c:pt>
                <c:pt idx="714">
                  <c:v>42416</c:v>
                </c:pt>
                <c:pt idx="715">
                  <c:v>42415</c:v>
                </c:pt>
                <c:pt idx="716">
                  <c:v>42414</c:v>
                </c:pt>
                <c:pt idx="717">
                  <c:v>42413</c:v>
                </c:pt>
                <c:pt idx="718">
                  <c:v>42412</c:v>
                </c:pt>
                <c:pt idx="719">
                  <c:v>42411</c:v>
                </c:pt>
                <c:pt idx="720">
                  <c:v>42410</c:v>
                </c:pt>
                <c:pt idx="721">
                  <c:v>42409</c:v>
                </c:pt>
                <c:pt idx="722">
                  <c:v>42408</c:v>
                </c:pt>
                <c:pt idx="723">
                  <c:v>42407</c:v>
                </c:pt>
                <c:pt idx="724">
                  <c:v>42406</c:v>
                </c:pt>
                <c:pt idx="725">
                  <c:v>42405</c:v>
                </c:pt>
                <c:pt idx="726">
                  <c:v>42404</c:v>
                </c:pt>
                <c:pt idx="727">
                  <c:v>42403</c:v>
                </c:pt>
                <c:pt idx="728">
                  <c:v>42402</c:v>
                </c:pt>
                <c:pt idx="729">
                  <c:v>42401</c:v>
                </c:pt>
                <c:pt idx="730">
                  <c:v>42400</c:v>
                </c:pt>
                <c:pt idx="731">
                  <c:v>42399</c:v>
                </c:pt>
                <c:pt idx="732">
                  <c:v>42398</c:v>
                </c:pt>
                <c:pt idx="733">
                  <c:v>42397</c:v>
                </c:pt>
                <c:pt idx="734">
                  <c:v>42396</c:v>
                </c:pt>
                <c:pt idx="735">
                  <c:v>42395</c:v>
                </c:pt>
                <c:pt idx="736">
                  <c:v>42394</c:v>
                </c:pt>
                <c:pt idx="737">
                  <c:v>42393</c:v>
                </c:pt>
                <c:pt idx="738">
                  <c:v>42392</c:v>
                </c:pt>
                <c:pt idx="739">
                  <c:v>42391</c:v>
                </c:pt>
                <c:pt idx="740">
                  <c:v>42390</c:v>
                </c:pt>
                <c:pt idx="741">
                  <c:v>42389</c:v>
                </c:pt>
                <c:pt idx="742">
                  <c:v>42388</c:v>
                </c:pt>
                <c:pt idx="743">
                  <c:v>42387</c:v>
                </c:pt>
                <c:pt idx="744">
                  <c:v>42386</c:v>
                </c:pt>
                <c:pt idx="745">
                  <c:v>42385</c:v>
                </c:pt>
                <c:pt idx="746">
                  <c:v>42384</c:v>
                </c:pt>
                <c:pt idx="747">
                  <c:v>42383</c:v>
                </c:pt>
                <c:pt idx="748">
                  <c:v>42382</c:v>
                </c:pt>
                <c:pt idx="749">
                  <c:v>42381</c:v>
                </c:pt>
                <c:pt idx="750">
                  <c:v>42380</c:v>
                </c:pt>
                <c:pt idx="751">
                  <c:v>42379</c:v>
                </c:pt>
                <c:pt idx="752">
                  <c:v>42378</c:v>
                </c:pt>
                <c:pt idx="753">
                  <c:v>42377</c:v>
                </c:pt>
                <c:pt idx="754">
                  <c:v>42376</c:v>
                </c:pt>
                <c:pt idx="755">
                  <c:v>42375</c:v>
                </c:pt>
                <c:pt idx="756">
                  <c:v>42374</c:v>
                </c:pt>
                <c:pt idx="757">
                  <c:v>42373</c:v>
                </c:pt>
                <c:pt idx="758">
                  <c:v>42372</c:v>
                </c:pt>
                <c:pt idx="759">
                  <c:v>42371</c:v>
                </c:pt>
                <c:pt idx="760">
                  <c:v>42370</c:v>
                </c:pt>
                <c:pt idx="761">
                  <c:v>42369</c:v>
                </c:pt>
                <c:pt idx="762">
                  <c:v>42368</c:v>
                </c:pt>
                <c:pt idx="763">
                  <c:v>42367</c:v>
                </c:pt>
                <c:pt idx="764">
                  <c:v>42366</c:v>
                </c:pt>
                <c:pt idx="765">
                  <c:v>42365</c:v>
                </c:pt>
                <c:pt idx="766">
                  <c:v>42364</c:v>
                </c:pt>
                <c:pt idx="767">
                  <c:v>42363</c:v>
                </c:pt>
                <c:pt idx="768">
                  <c:v>42362</c:v>
                </c:pt>
                <c:pt idx="769">
                  <c:v>42361</c:v>
                </c:pt>
                <c:pt idx="770">
                  <c:v>42360</c:v>
                </c:pt>
                <c:pt idx="771">
                  <c:v>42359</c:v>
                </c:pt>
                <c:pt idx="772">
                  <c:v>42358</c:v>
                </c:pt>
                <c:pt idx="773">
                  <c:v>42357</c:v>
                </c:pt>
                <c:pt idx="774">
                  <c:v>42356</c:v>
                </c:pt>
                <c:pt idx="775">
                  <c:v>42355</c:v>
                </c:pt>
                <c:pt idx="776">
                  <c:v>42354</c:v>
                </c:pt>
                <c:pt idx="777">
                  <c:v>42353</c:v>
                </c:pt>
                <c:pt idx="778">
                  <c:v>42352</c:v>
                </c:pt>
                <c:pt idx="779">
                  <c:v>42351</c:v>
                </c:pt>
                <c:pt idx="780">
                  <c:v>42350</c:v>
                </c:pt>
                <c:pt idx="781">
                  <c:v>42349</c:v>
                </c:pt>
                <c:pt idx="782">
                  <c:v>42348</c:v>
                </c:pt>
                <c:pt idx="783">
                  <c:v>42347</c:v>
                </c:pt>
                <c:pt idx="784">
                  <c:v>42346</c:v>
                </c:pt>
                <c:pt idx="785">
                  <c:v>42345</c:v>
                </c:pt>
                <c:pt idx="786">
                  <c:v>42344</c:v>
                </c:pt>
                <c:pt idx="787">
                  <c:v>42343</c:v>
                </c:pt>
                <c:pt idx="788">
                  <c:v>42342</c:v>
                </c:pt>
                <c:pt idx="789">
                  <c:v>42341</c:v>
                </c:pt>
                <c:pt idx="790">
                  <c:v>42340</c:v>
                </c:pt>
                <c:pt idx="791">
                  <c:v>42339</c:v>
                </c:pt>
                <c:pt idx="792">
                  <c:v>42338</c:v>
                </c:pt>
                <c:pt idx="793">
                  <c:v>42337</c:v>
                </c:pt>
                <c:pt idx="794">
                  <c:v>42336</c:v>
                </c:pt>
                <c:pt idx="795">
                  <c:v>42335</c:v>
                </c:pt>
                <c:pt idx="796">
                  <c:v>42334</c:v>
                </c:pt>
                <c:pt idx="797">
                  <c:v>42333</c:v>
                </c:pt>
                <c:pt idx="798">
                  <c:v>42332</c:v>
                </c:pt>
                <c:pt idx="799">
                  <c:v>42331</c:v>
                </c:pt>
                <c:pt idx="800">
                  <c:v>42330</c:v>
                </c:pt>
                <c:pt idx="801">
                  <c:v>42329</c:v>
                </c:pt>
                <c:pt idx="802">
                  <c:v>42328</c:v>
                </c:pt>
                <c:pt idx="803">
                  <c:v>42327</c:v>
                </c:pt>
                <c:pt idx="804">
                  <c:v>42326</c:v>
                </c:pt>
                <c:pt idx="805">
                  <c:v>42325</c:v>
                </c:pt>
                <c:pt idx="806">
                  <c:v>42324</c:v>
                </c:pt>
                <c:pt idx="807">
                  <c:v>42323</c:v>
                </c:pt>
                <c:pt idx="808">
                  <c:v>42322</c:v>
                </c:pt>
                <c:pt idx="809">
                  <c:v>42321</c:v>
                </c:pt>
                <c:pt idx="810">
                  <c:v>42320</c:v>
                </c:pt>
                <c:pt idx="811">
                  <c:v>42319</c:v>
                </c:pt>
                <c:pt idx="812">
                  <c:v>42318</c:v>
                </c:pt>
                <c:pt idx="813">
                  <c:v>42317</c:v>
                </c:pt>
                <c:pt idx="814">
                  <c:v>42316</c:v>
                </c:pt>
                <c:pt idx="815">
                  <c:v>42315</c:v>
                </c:pt>
                <c:pt idx="816">
                  <c:v>42314</c:v>
                </c:pt>
                <c:pt idx="817">
                  <c:v>42313</c:v>
                </c:pt>
                <c:pt idx="818">
                  <c:v>42312</c:v>
                </c:pt>
                <c:pt idx="819">
                  <c:v>42311</c:v>
                </c:pt>
                <c:pt idx="820">
                  <c:v>42310</c:v>
                </c:pt>
                <c:pt idx="821">
                  <c:v>42309</c:v>
                </c:pt>
                <c:pt idx="822">
                  <c:v>42308</c:v>
                </c:pt>
                <c:pt idx="823">
                  <c:v>42307</c:v>
                </c:pt>
                <c:pt idx="824">
                  <c:v>42306</c:v>
                </c:pt>
                <c:pt idx="825">
                  <c:v>42305</c:v>
                </c:pt>
                <c:pt idx="826">
                  <c:v>42304</c:v>
                </c:pt>
                <c:pt idx="827">
                  <c:v>42303</c:v>
                </c:pt>
                <c:pt idx="828">
                  <c:v>42302</c:v>
                </c:pt>
                <c:pt idx="829">
                  <c:v>42301</c:v>
                </c:pt>
                <c:pt idx="830">
                  <c:v>42300</c:v>
                </c:pt>
                <c:pt idx="831">
                  <c:v>42299</c:v>
                </c:pt>
                <c:pt idx="832">
                  <c:v>42298</c:v>
                </c:pt>
                <c:pt idx="833">
                  <c:v>42297</c:v>
                </c:pt>
                <c:pt idx="834">
                  <c:v>42296</c:v>
                </c:pt>
                <c:pt idx="835">
                  <c:v>42295</c:v>
                </c:pt>
                <c:pt idx="836">
                  <c:v>42294</c:v>
                </c:pt>
                <c:pt idx="837">
                  <c:v>42293</c:v>
                </c:pt>
                <c:pt idx="838">
                  <c:v>42292</c:v>
                </c:pt>
                <c:pt idx="839">
                  <c:v>42291</c:v>
                </c:pt>
                <c:pt idx="840">
                  <c:v>42290</c:v>
                </c:pt>
                <c:pt idx="841">
                  <c:v>42289</c:v>
                </c:pt>
                <c:pt idx="842">
                  <c:v>42288</c:v>
                </c:pt>
                <c:pt idx="843">
                  <c:v>42287</c:v>
                </c:pt>
                <c:pt idx="844">
                  <c:v>42286</c:v>
                </c:pt>
                <c:pt idx="845">
                  <c:v>42285</c:v>
                </c:pt>
                <c:pt idx="846">
                  <c:v>42284</c:v>
                </c:pt>
                <c:pt idx="847">
                  <c:v>42283</c:v>
                </c:pt>
                <c:pt idx="848">
                  <c:v>42282</c:v>
                </c:pt>
                <c:pt idx="849">
                  <c:v>42281</c:v>
                </c:pt>
                <c:pt idx="850">
                  <c:v>42280</c:v>
                </c:pt>
                <c:pt idx="851">
                  <c:v>42279</c:v>
                </c:pt>
                <c:pt idx="852">
                  <c:v>42278</c:v>
                </c:pt>
                <c:pt idx="853">
                  <c:v>42277</c:v>
                </c:pt>
                <c:pt idx="854">
                  <c:v>42276</c:v>
                </c:pt>
                <c:pt idx="855">
                  <c:v>42275</c:v>
                </c:pt>
                <c:pt idx="856">
                  <c:v>42274</c:v>
                </c:pt>
                <c:pt idx="857">
                  <c:v>42273</c:v>
                </c:pt>
                <c:pt idx="858">
                  <c:v>42272</c:v>
                </c:pt>
                <c:pt idx="859">
                  <c:v>42271</c:v>
                </c:pt>
                <c:pt idx="860">
                  <c:v>42270</c:v>
                </c:pt>
                <c:pt idx="861">
                  <c:v>42269</c:v>
                </c:pt>
                <c:pt idx="862">
                  <c:v>42268</c:v>
                </c:pt>
                <c:pt idx="863">
                  <c:v>42267</c:v>
                </c:pt>
                <c:pt idx="864">
                  <c:v>42266</c:v>
                </c:pt>
                <c:pt idx="865">
                  <c:v>42265</c:v>
                </c:pt>
                <c:pt idx="866">
                  <c:v>42264</c:v>
                </c:pt>
                <c:pt idx="867">
                  <c:v>42263</c:v>
                </c:pt>
                <c:pt idx="868">
                  <c:v>42262</c:v>
                </c:pt>
                <c:pt idx="869">
                  <c:v>42261</c:v>
                </c:pt>
                <c:pt idx="870">
                  <c:v>42260</c:v>
                </c:pt>
                <c:pt idx="871">
                  <c:v>42259</c:v>
                </c:pt>
                <c:pt idx="872">
                  <c:v>42258</c:v>
                </c:pt>
                <c:pt idx="873">
                  <c:v>42257</c:v>
                </c:pt>
                <c:pt idx="874">
                  <c:v>42256</c:v>
                </c:pt>
                <c:pt idx="875">
                  <c:v>42255</c:v>
                </c:pt>
                <c:pt idx="876">
                  <c:v>42254</c:v>
                </c:pt>
                <c:pt idx="877">
                  <c:v>42253</c:v>
                </c:pt>
                <c:pt idx="878">
                  <c:v>42252</c:v>
                </c:pt>
                <c:pt idx="879">
                  <c:v>42251</c:v>
                </c:pt>
                <c:pt idx="880">
                  <c:v>42250</c:v>
                </c:pt>
                <c:pt idx="881">
                  <c:v>42249</c:v>
                </c:pt>
                <c:pt idx="882">
                  <c:v>42248</c:v>
                </c:pt>
                <c:pt idx="883">
                  <c:v>42247</c:v>
                </c:pt>
                <c:pt idx="884">
                  <c:v>42246</c:v>
                </c:pt>
                <c:pt idx="885">
                  <c:v>42245</c:v>
                </c:pt>
                <c:pt idx="886">
                  <c:v>42244</c:v>
                </c:pt>
                <c:pt idx="887">
                  <c:v>42243</c:v>
                </c:pt>
                <c:pt idx="888">
                  <c:v>42242</c:v>
                </c:pt>
                <c:pt idx="889">
                  <c:v>42241</c:v>
                </c:pt>
                <c:pt idx="890">
                  <c:v>42240</c:v>
                </c:pt>
                <c:pt idx="891">
                  <c:v>42239</c:v>
                </c:pt>
                <c:pt idx="892">
                  <c:v>42238</c:v>
                </c:pt>
                <c:pt idx="893">
                  <c:v>42237</c:v>
                </c:pt>
                <c:pt idx="894">
                  <c:v>42236</c:v>
                </c:pt>
                <c:pt idx="895">
                  <c:v>42235</c:v>
                </c:pt>
                <c:pt idx="896">
                  <c:v>42234</c:v>
                </c:pt>
                <c:pt idx="897">
                  <c:v>42233</c:v>
                </c:pt>
                <c:pt idx="898">
                  <c:v>42232</c:v>
                </c:pt>
                <c:pt idx="899">
                  <c:v>42231</c:v>
                </c:pt>
                <c:pt idx="900">
                  <c:v>42230</c:v>
                </c:pt>
                <c:pt idx="901">
                  <c:v>42229</c:v>
                </c:pt>
                <c:pt idx="902">
                  <c:v>42228</c:v>
                </c:pt>
                <c:pt idx="903">
                  <c:v>42227</c:v>
                </c:pt>
                <c:pt idx="904">
                  <c:v>42226</c:v>
                </c:pt>
                <c:pt idx="905">
                  <c:v>42225</c:v>
                </c:pt>
                <c:pt idx="906">
                  <c:v>42224</c:v>
                </c:pt>
                <c:pt idx="907">
                  <c:v>42223</c:v>
                </c:pt>
                <c:pt idx="908">
                  <c:v>42222</c:v>
                </c:pt>
                <c:pt idx="909">
                  <c:v>42221</c:v>
                </c:pt>
                <c:pt idx="910">
                  <c:v>42220</c:v>
                </c:pt>
                <c:pt idx="911">
                  <c:v>42219</c:v>
                </c:pt>
                <c:pt idx="912">
                  <c:v>42218</c:v>
                </c:pt>
                <c:pt idx="913">
                  <c:v>42217</c:v>
                </c:pt>
                <c:pt idx="914">
                  <c:v>42216</c:v>
                </c:pt>
                <c:pt idx="915">
                  <c:v>42215</c:v>
                </c:pt>
                <c:pt idx="916">
                  <c:v>42214</c:v>
                </c:pt>
                <c:pt idx="917">
                  <c:v>42213</c:v>
                </c:pt>
                <c:pt idx="918">
                  <c:v>42212</c:v>
                </c:pt>
                <c:pt idx="919">
                  <c:v>42211</c:v>
                </c:pt>
                <c:pt idx="920">
                  <c:v>42210</c:v>
                </c:pt>
                <c:pt idx="921">
                  <c:v>42209</c:v>
                </c:pt>
                <c:pt idx="922">
                  <c:v>42208</c:v>
                </c:pt>
                <c:pt idx="923">
                  <c:v>42207</c:v>
                </c:pt>
                <c:pt idx="924">
                  <c:v>42206</c:v>
                </c:pt>
                <c:pt idx="925">
                  <c:v>42205</c:v>
                </c:pt>
                <c:pt idx="926">
                  <c:v>42204</c:v>
                </c:pt>
                <c:pt idx="927">
                  <c:v>42203</c:v>
                </c:pt>
                <c:pt idx="928">
                  <c:v>42202</c:v>
                </c:pt>
                <c:pt idx="929">
                  <c:v>42201</c:v>
                </c:pt>
                <c:pt idx="930">
                  <c:v>42200</c:v>
                </c:pt>
                <c:pt idx="931">
                  <c:v>42199</c:v>
                </c:pt>
                <c:pt idx="932">
                  <c:v>42198</c:v>
                </c:pt>
                <c:pt idx="933">
                  <c:v>42197</c:v>
                </c:pt>
                <c:pt idx="934">
                  <c:v>42196</c:v>
                </c:pt>
                <c:pt idx="935">
                  <c:v>42195</c:v>
                </c:pt>
                <c:pt idx="936">
                  <c:v>42194</c:v>
                </c:pt>
                <c:pt idx="937">
                  <c:v>42193</c:v>
                </c:pt>
                <c:pt idx="938">
                  <c:v>42192</c:v>
                </c:pt>
                <c:pt idx="939">
                  <c:v>42191</c:v>
                </c:pt>
                <c:pt idx="940">
                  <c:v>42190</c:v>
                </c:pt>
                <c:pt idx="941">
                  <c:v>42189</c:v>
                </c:pt>
                <c:pt idx="942">
                  <c:v>42188</c:v>
                </c:pt>
                <c:pt idx="943">
                  <c:v>42187</c:v>
                </c:pt>
                <c:pt idx="944">
                  <c:v>42186</c:v>
                </c:pt>
                <c:pt idx="945">
                  <c:v>42185</c:v>
                </c:pt>
                <c:pt idx="946">
                  <c:v>42184</c:v>
                </c:pt>
                <c:pt idx="947">
                  <c:v>42183</c:v>
                </c:pt>
                <c:pt idx="948">
                  <c:v>42182</c:v>
                </c:pt>
                <c:pt idx="949">
                  <c:v>42181</c:v>
                </c:pt>
                <c:pt idx="950">
                  <c:v>42180</c:v>
                </c:pt>
                <c:pt idx="951">
                  <c:v>42179</c:v>
                </c:pt>
                <c:pt idx="952">
                  <c:v>42178</c:v>
                </c:pt>
                <c:pt idx="953">
                  <c:v>42177</c:v>
                </c:pt>
                <c:pt idx="954">
                  <c:v>42176</c:v>
                </c:pt>
                <c:pt idx="955">
                  <c:v>42175</c:v>
                </c:pt>
                <c:pt idx="956">
                  <c:v>42174</c:v>
                </c:pt>
                <c:pt idx="957">
                  <c:v>42173</c:v>
                </c:pt>
                <c:pt idx="958">
                  <c:v>42172</c:v>
                </c:pt>
                <c:pt idx="959">
                  <c:v>42171</c:v>
                </c:pt>
                <c:pt idx="960">
                  <c:v>42170</c:v>
                </c:pt>
                <c:pt idx="961">
                  <c:v>42169</c:v>
                </c:pt>
                <c:pt idx="962">
                  <c:v>42168</c:v>
                </c:pt>
                <c:pt idx="963">
                  <c:v>42167</c:v>
                </c:pt>
                <c:pt idx="964">
                  <c:v>42166</c:v>
                </c:pt>
                <c:pt idx="965">
                  <c:v>42165</c:v>
                </c:pt>
                <c:pt idx="966">
                  <c:v>42164</c:v>
                </c:pt>
                <c:pt idx="967">
                  <c:v>42163</c:v>
                </c:pt>
                <c:pt idx="968">
                  <c:v>42162</c:v>
                </c:pt>
                <c:pt idx="969">
                  <c:v>42161</c:v>
                </c:pt>
                <c:pt idx="970">
                  <c:v>42160</c:v>
                </c:pt>
                <c:pt idx="971">
                  <c:v>42159</c:v>
                </c:pt>
                <c:pt idx="972">
                  <c:v>42158</c:v>
                </c:pt>
                <c:pt idx="973">
                  <c:v>42157</c:v>
                </c:pt>
                <c:pt idx="974">
                  <c:v>42156</c:v>
                </c:pt>
                <c:pt idx="975">
                  <c:v>42155</c:v>
                </c:pt>
                <c:pt idx="976">
                  <c:v>42154</c:v>
                </c:pt>
                <c:pt idx="977">
                  <c:v>42153</c:v>
                </c:pt>
                <c:pt idx="978">
                  <c:v>42152</c:v>
                </c:pt>
                <c:pt idx="979">
                  <c:v>42151</c:v>
                </c:pt>
                <c:pt idx="980">
                  <c:v>42150</c:v>
                </c:pt>
                <c:pt idx="981">
                  <c:v>42149</c:v>
                </c:pt>
                <c:pt idx="982">
                  <c:v>42148</c:v>
                </c:pt>
                <c:pt idx="983">
                  <c:v>42147</c:v>
                </c:pt>
                <c:pt idx="984">
                  <c:v>42146</c:v>
                </c:pt>
                <c:pt idx="985">
                  <c:v>42145</c:v>
                </c:pt>
                <c:pt idx="986">
                  <c:v>42144</c:v>
                </c:pt>
                <c:pt idx="987">
                  <c:v>42143</c:v>
                </c:pt>
                <c:pt idx="988">
                  <c:v>42142</c:v>
                </c:pt>
                <c:pt idx="989">
                  <c:v>42141</c:v>
                </c:pt>
                <c:pt idx="990">
                  <c:v>42140</c:v>
                </c:pt>
                <c:pt idx="991">
                  <c:v>42139</c:v>
                </c:pt>
                <c:pt idx="992">
                  <c:v>42138</c:v>
                </c:pt>
                <c:pt idx="993">
                  <c:v>42137</c:v>
                </c:pt>
                <c:pt idx="994">
                  <c:v>42136</c:v>
                </c:pt>
                <c:pt idx="995">
                  <c:v>42135</c:v>
                </c:pt>
                <c:pt idx="996">
                  <c:v>42134</c:v>
                </c:pt>
                <c:pt idx="997">
                  <c:v>42133</c:v>
                </c:pt>
                <c:pt idx="998">
                  <c:v>42132</c:v>
                </c:pt>
                <c:pt idx="999">
                  <c:v>42131</c:v>
                </c:pt>
                <c:pt idx="1000">
                  <c:v>42130</c:v>
                </c:pt>
                <c:pt idx="1001">
                  <c:v>42129</c:v>
                </c:pt>
                <c:pt idx="1002">
                  <c:v>42128</c:v>
                </c:pt>
                <c:pt idx="1003">
                  <c:v>42127</c:v>
                </c:pt>
                <c:pt idx="1004">
                  <c:v>42126</c:v>
                </c:pt>
                <c:pt idx="1005">
                  <c:v>42125</c:v>
                </c:pt>
                <c:pt idx="1006">
                  <c:v>42124</c:v>
                </c:pt>
                <c:pt idx="1007">
                  <c:v>42123</c:v>
                </c:pt>
                <c:pt idx="1008">
                  <c:v>42122</c:v>
                </c:pt>
                <c:pt idx="1009">
                  <c:v>42121</c:v>
                </c:pt>
                <c:pt idx="1010">
                  <c:v>42120</c:v>
                </c:pt>
                <c:pt idx="1011">
                  <c:v>42119</c:v>
                </c:pt>
                <c:pt idx="1012">
                  <c:v>42118</c:v>
                </c:pt>
                <c:pt idx="1013">
                  <c:v>42117</c:v>
                </c:pt>
                <c:pt idx="1014">
                  <c:v>42116</c:v>
                </c:pt>
                <c:pt idx="1015">
                  <c:v>42115</c:v>
                </c:pt>
                <c:pt idx="1016">
                  <c:v>42114</c:v>
                </c:pt>
                <c:pt idx="1017">
                  <c:v>42113</c:v>
                </c:pt>
                <c:pt idx="1018">
                  <c:v>42112</c:v>
                </c:pt>
                <c:pt idx="1019">
                  <c:v>42111</c:v>
                </c:pt>
                <c:pt idx="1020">
                  <c:v>42110</c:v>
                </c:pt>
                <c:pt idx="1021">
                  <c:v>42109</c:v>
                </c:pt>
                <c:pt idx="1022">
                  <c:v>42108</c:v>
                </c:pt>
                <c:pt idx="1023">
                  <c:v>42107</c:v>
                </c:pt>
                <c:pt idx="1024">
                  <c:v>42106</c:v>
                </c:pt>
                <c:pt idx="1025">
                  <c:v>42105</c:v>
                </c:pt>
                <c:pt idx="1026">
                  <c:v>42104</c:v>
                </c:pt>
                <c:pt idx="1027">
                  <c:v>42103</c:v>
                </c:pt>
                <c:pt idx="1028">
                  <c:v>42102</c:v>
                </c:pt>
                <c:pt idx="1029">
                  <c:v>42101</c:v>
                </c:pt>
                <c:pt idx="1030">
                  <c:v>42100</c:v>
                </c:pt>
                <c:pt idx="1031">
                  <c:v>42099</c:v>
                </c:pt>
                <c:pt idx="1032">
                  <c:v>42098</c:v>
                </c:pt>
                <c:pt idx="1033">
                  <c:v>42097</c:v>
                </c:pt>
                <c:pt idx="1034">
                  <c:v>42096</c:v>
                </c:pt>
                <c:pt idx="1035">
                  <c:v>42095</c:v>
                </c:pt>
                <c:pt idx="1036">
                  <c:v>42094</c:v>
                </c:pt>
                <c:pt idx="1037">
                  <c:v>42093</c:v>
                </c:pt>
                <c:pt idx="1038">
                  <c:v>42092</c:v>
                </c:pt>
                <c:pt idx="1039">
                  <c:v>42091</c:v>
                </c:pt>
                <c:pt idx="1040">
                  <c:v>42090</c:v>
                </c:pt>
                <c:pt idx="1041">
                  <c:v>42089</c:v>
                </c:pt>
                <c:pt idx="1042">
                  <c:v>42088</c:v>
                </c:pt>
                <c:pt idx="1043">
                  <c:v>42087</c:v>
                </c:pt>
                <c:pt idx="1044">
                  <c:v>42086</c:v>
                </c:pt>
                <c:pt idx="1045">
                  <c:v>42085</c:v>
                </c:pt>
                <c:pt idx="1046">
                  <c:v>42084</c:v>
                </c:pt>
                <c:pt idx="1047">
                  <c:v>42083</c:v>
                </c:pt>
                <c:pt idx="1048">
                  <c:v>42082</c:v>
                </c:pt>
                <c:pt idx="1049">
                  <c:v>42081</c:v>
                </c:pt>
                <c:pt idx="1050">
                  <c:v>42080</c:v>
                </c:pt>
                <c:pt idx="1051">
                  <c:v>42079</c:v>
                </c:pt>
                <c:pt idx="1052">
                  <c:v>42078</c:v>
                </c:pt>
                <c:pt idx="1053">
                  <c:v>42077</c:v>
                </c:pt>
                <c:pt idx="1054">
                  <c:v>42076</c:v>
                </c:pt>
                <c:pt idx="1055">
                  <c:v>42075</c:v>
                </c:pt>
                <c:pt idx="1056">
                  <c:v>42074</c:v>
                </c:pt>
                <c:pt idx="1057">
                  <c:v>42073</c:v>
                </c:pt>
                <c:pt idx="1058">
                  <c:v>42072</c:v>
                </c:pt>
                <c:pt idx="1059">
                  <c:v>42071</c:v>
                </c:pt>
                <c:pt idx="1060">
                  <c:v>42070</c:v>
                </c:pt>
                <c:pt idx="1061">
                  <c:v>42069</c:v>
                </c:pt>
                <c:pt idx="1062">
                  <c:v>42068</c:v>
                </c:pt>
                <c:pt idx="1063">
                  <c:v>42067</c:v>
                </c:pt>
                <c:pt idx="1064">
                  <c:v>42066</c:v>
                </c:pt>
                <c:pt idx="1065">
                  <c:v>42065</c:v>
                </c:pt>
                <c:pt idx="1066">
                  <c:v>42064</c:v>
                </c:pt>
                <c:pt idx="1067">
                  <c:v>42063</c:v>
                </c:pt>
                <c:pt idx="1068">
                  <c:v>42062</c:v>
                </c:pt>
                <c:pt idx="1069">
                  <c:v>42061</c:v>
                </c:pt>
                <c:pt idx="1070">
                  <c:v>42060</c:v>
                </c:pt>
                <c:pt idx="1071">
                  <c:v>42059</c:v>
                </c:pt>
                <c:pt idx="1072">
                  <c:v>42058</c:v>
                </c:pt>
                <c:pt idx="1073">
                  <c:v>42057</c:v>
                </c:pt>
                <c:pt idx="1074">
                  <c:v>42056</c:v>
                </c:pt>
                <c:pt idx="1075">
                  <c:v>42055</c:v>
                </c:pt>
                <c:pt idx="1076">
                  <c:v>42054</c:v>
                </c:pt>
                <c:pt idx="1077">
                  <c:v>42053</c:v>
                </c:pt>
                <c:pt idx="1078">
                  <c:v>42052</c:v>
                </c:pt>
                <c:pt idx="1079">
                  <c:v>42051</c:v>
                </c:pt>
                <c:pt idx="1080">
                  <c:v>42050</c:v>
                </c:pt>
                <c:pt idx="1081">
                  <c:v>42049</c:v>
                </c:pt>
                <c:pt idx="1082">
                  <c:v>42048</c:v>
                </c:pt>
                <c:pt idx="1083">
                  <c:v>42047</c:v>
                </c:pt>
                <c:pt idx="1084">
                  <c:v>42046</c:v>
                </c:pt>
                <c:pt idx="1085">
                  <c:v>42045</c:v>
                </c:pt>
                <c:pt idx="1086">
                  <c:v>42044</c:v>
                </c:pt>
                <c:pt idx="1087">
                  <c:v>42043</c:v>
                </c:pt>
                <c:pt idx="1088">
                  <c:v>42042</c:v>
                </c:pt>
                <c:pt idx="1089">
                  <c:v>42041</c:v>
                </c:pt>
                <c:pt idx="1090">
                  <c:v>42040</c:v>
                </c:pt>
                <c:pt idx="1091">
                  <c:v>42039</c:v>
                </c:pt>
                <c:pt idx="1092">
                  <c:v>42038</c:v>
                </c:pt>
                <c:pt idx="1093">
                  <c:v>42037</c:v>
                </c:pt>
                <c:pt idx="1094">
                  <c:v>42036</c:v>
                </c:pt>
                <c:pt idx="1095">
                  <c:v>42035</c:v>
                </c:pt>
                <c:pt idx="1096">
                  <c:v>42034</c:v>
                </c:pt>
                <c:pt idx="1097">
                  <c:v>42033</c:v>
                </c:pt>
                <c:pt idx="1098">
                  <c:v>42032</c:v>
                </c:pt>
                <c:pt idx="1099">
                  <c:v>42031</c:v>
                </c:pt>
                <c:pt idx="1100">
                  <c:v>42030</c:v>
                </c:pt>
                <c:pt idx="1101">
                  <c:v>42029</c:v>
                </c:pt>
                <c:pt idx="1102">
                  <c:v>42028</c:v>
                </c:pt>
                <c:pt idx="1103">
                  <c:v>42027</c:v>
                </c:pt>
                <c:pt idx="1104">
                  <c:v>42026</c:v>
                </c:pt>
                <c:pt idx="1105">
                  <c:v>42025</c:v>
                </c:pt>
                <c:pt idx="1106">
                  <c:v>42024</c:v>
                </c:pt>
                <c:pt idx="1107">
                  <c:v>42023</c:v>
                </c:pt>
                <c:pt idx="1108">
                  <c:v>42022</c:v>
                </c:pt>
                <c:pt idx="1109">
                  <c:v>42021</c:v>
                </c:pt>
                <c:pt idx="1110">
                  <c:v>42020</c:v>
                </c:pt>
                <c:pt idx="1111">
                  <c:v>42019</c:v>
                </c:pt>
                <c:pt idx="1112">
                  <c:v>42018</c:v>
                </c:pt>
                <c:pt idx="1113">
                  <c:v>42017</c:v>
                </c:pt>
                <c:pt idx="1114">
                  <c:v>42016</c:v>
                </c:pt>
                <c:pt idx="1115">
                  <c:v>42015</c:v>
                </c:pt>
                <c:pt idx="1116">
                  <c:v>42014</c:v>
                </c:pt>
                <c:pt idx="1117">
                  <c:v>42013</c:v>
                </c:pt>
                <c:pt idx="1118">
                  <c:v>42012</c:v>
                </c:pt>
                <c:pt idx="1119">
                  <c:v>42011</c:v>
                </c:pt>
                <c:pt idx="1120">
                  <c:v>42010</c:v>
                </c:pt>
                <c:pt idx="1121">
                  <c:v>42009</c:v>
                </c:pt>
                <c:pt idx="1122">
                  <c:v>42008</c:v>
                </c:pt>
                <c:pt idx="1123">
                  <c:v>42007</c:v>
                </c:pt>
                <c:pt idx="1124">
                  <c:v>42006</c:v>
                </c:pt>
                <c:pt idx="1125">
                  <c:v>42005</c:v>
                </c:pt>
                <c:pt idx="1126">
                  <c:v>42004</c:v>
                </c:pt>
                <c:pt idx="1127">
                  <c:v>42003</c:v>
                </c:pt>
                <c:pt idx="1128">
                  <c:v>42002</c:v>
                </c:pt>
                <c:pt idx="1129">
                  <c:v>42001</c:v>
                </c:pt>
                <c:pt idx="1130">
                  <c:v>42000</c:v>
                </c:pt>
                <c:pt idx="1131">
                  <c:v>41999</c:v>
                </c:pt>
                <c:pt idx="1132">
                  <c:v>41998</c:v>
                </c:pt>
                <c:pt idx="1133">
                  <c:v>41997</c:v>
                </c:pt>
                <c:pt idx="1134">
                  <c:v>41996</c:v>
                </c:pt>
                <c:pt idx="1135">
                  <c:v>41995</c:v>
                </c:pt>
                <c:pt idx="1136">
                  <c:v>41994</c:v>
                </c:pt>
                <c:pt idx="1137">
                  <c:v>41993</c:v>
                </c:pt>
                <c:pt idx="1138">
                  <c:v>41992</c:v>
                </c:pt>
                <c:pt idx="1139">
                  <c:v>41991</c:v>
                </c:pt>
                <c:pt idx="1140">
                  <c:v>41990</c:v>
                </c:pt>
                <c:pt idx="1141">
                  <c:v>41989</c:v>
                </c:pt>
                <c:pt idx="1142">
                  <c:v>41988</c:v>
                </c:pt>
                <c:pt idx="1143">
                  <c:v>41987</c:v>
                </c:pt>
                <c:pt idx="1144">
                  <c:v>41986</c:v>
                </c:pt>
                <c:pt idx="1145">
                  <c:v>41985</c:v>
                </c:pt>
                <c:pt idx="1146">
                  <c:v>41984</c:v>
                </c:pt>
                <c:pt idx="1147">
                  <c:v>41983</c:v>
                </c:pt>
                <c:pt idx="1148">
                  <c:v>41982</c:v>
                </c:pt>
                <c:pt idx="1149">
                  <c:v>41981</c:v>
                </c:pt>
                <c:pt idx="1150">
                  <c:v>41980</c:v>
                </c:pt>
                <c:pt idx="1151">
                  <c:v>41979</c:v>
                </c:pt>
                <c:pt idx="1152">
                  <c:v>41978</c:v>
                </c:pt>
                <c:pt idx="1153">
                  <c:v>41977</c:v>
                </c:pt>
                <c:pt idx="1154">
                  <c:v>41976</c:v>
                </c:pt>
                <c:pt idx="1155">
                  <c:v>41975</c:v>
                </c:pt>
                <c:pt idx="1156">
                  <c:v>41974</c:v>
                </c:pt>
                <c:pt idx="1157">
                  <c:v>41973</c:v>
                </c:pt>
                <c:pt idx="1158">
                  <c:v>41972</c:v>
                </c:pt>
                <c:pt idx="1159">
                  <c:v>41971</c:v>
                </c:pt>
                <c:pt idx="1160">
                  <c:v>41970</c:v>
                </c:pt>
                <c:pt idx="1161">
                  <c:v>41969</c:v>
                </c:pt>
                <c:pt idx="1162">
                  <c:v>41968</c:v>
                </c:pt>
                <c:pt idx="1163">
                  <c:v>41967</c:v>
                </c:pt>
                <c:pt idx="1164">
                  <c:v>41966</c:v>
                </c:pt>
                <c:pt idx="1165">
                  <c:v>41965</c:v>
                </c:pt>
                <c:pt idx="1166">
                  <c:v>41964</c:v>
                </c:pt>
                <c:pt idx="1167">
                  <c:v>41963</c:v>
                </c:pt>
                <c:pt idx="1168">
                  <c:v>41962</c:v>
                </c:pt>
                <c:pt idx="1169">
                  <c:v>41961</c:v>
                </c:pt>
                <c:pt idx="1170">
                  <c:v>41960</c:v>
                </c:pt>
                <c:pt idx="1171">
                  <c:v>41959</c:v>
                </c:pt>
                <c:pt idx="1172">
                  <c:v>41958</c:v>
                </c:pt>
                <c:pt idx="1173">
                  <c:v>41957</c:v>
                </c:pt>
                <c:pt idx="1174">
                  <c:v>41956</c:v>
                </c:pt>
                <c:pt idx="1175">
                  <c:v>41955</c:v>
                </c:pt>
                <c:pt idx="1176">
                  <c:v>41954</c:v>
                </c:pt>
                <c:pt idx="1177">
                  <c:v>41953</c:v>
                </c:pt>
                <c:pt idx="1178">
                  <c:v>41952</c:v>
                </c:pt>
                <c:pt idx="1179">
                  <c:v>41951</c:v>
                </c:pt>
                <c:pt idx="1180">
                  <c:v>41950</c:v>
                </c:pt>
                <c:pt idx="1181">
                  <c:v>41949</c:v>
                </c:pt>
                <c:pt idx="1182">
                  <c:v>41948</c:v>
                </c:pt>
                <c:pt idx="1183">
                  <c:v>41947</c:v>
                </c:pt>
                <c:pt idx="1184">
                  <c:v>41946</c:v>
                </c:pt>
                <c:pt idx="1185">
                  <c:v>41945</c:v>
                </c:pt>
                <c:pt idx="1186">
                  <c:v>41944</c:v>
                </c:pt>
                <c:pt idx="1187">
                  <c:v>41943</c:v>
                </c:pt>
                <c:pt idx="1188">
                  <c:v>41942</c:v>
                </c:pt>
                <c:pt idx="1189">
                  <c:v>41941</c:v>
                </c:pt>
                <c:pt idx="1190">
                  <c:v>41940</c:v>
                </c:pt>
                <c:pt idx="1191">
                  <c:v>41939</c:v>
                </c:pt>
                <c:pt idx="1192">
                  <c:v>41938</c:v>
                </c:pt>
                <c:pt idx="1193">
                  <c:v>41937</c:v>
                </c:pt>
                <c:pt idx="1194">
                  <c:v>41936</c:v>
                </c:pt>
                <c:pt idx="1195">
                  <c:v>41935</c:v>
                </c:pt>
                <c:pt idx="1196">
                  <c:v>41934</c:v>
                </c:pt>
                <c:pt idx="1197">
                  <c:v>41933</c:v>
                </c:pt>
                <c:pt idx="1198">
                  <c:v>41932</c:v>
                </c:pt>
                <c:pt idx="1199">
                  <c:v>41931</c:v>
                </c:pt>
                <c:pt idx="1200">
                  <c:v>41930</c:v>
                </c:pt>
                <c:pt idx="1201">
                  <c:v>41929</c:v>
                </c:pt>
                <c:pt idx="1202">
                  <c:v>41928</c:v>
                </c:pt>
                <c:pt idx="1203">
                  <c:v>41927</c:v>
                </c:pt>
                <c:pt idx="1204">
                  <c:v>41926</c:v>
                </c:pt>
                <c:pt idx="1205">
                  <c:v>41925</c:v>
                </c:pt>
                <c:pt idx="1206">
                  <c:v>41924</c:v>
                </c:pt>
                <c:pt idx="1207">
                  <c:v>41923</c:v>
                </c:pt>
                <c:pt idx="1208">
                  <c:v>41922</c:v>
                </c:pt>
                <c:pt idx="1209">
                  <c:v>41921</c:v>
                </c:pt>
                <c:pt idx="1210">
                  <c:v>41920</c:v>
                </c:pt>
                <c:pt idx="1211">
                  <c:v>41919</c:v>
                </c:pt>
                <c:pt idx="1212">
                  <c:v>41918</c:v>
                </c:pt>
                <c:pt idx="1213">
                  <c:v>41917</c:v>
                </c:pt>
                <c:pt idx="1214">
                  <c:v>41916</c:v>
                </c:pt>
                <c:pt idx="1215">
                  <c:v>41915</c:v>
                </c:pt>
                <c:pt idx="1216">
                  <c:v>41914</c:v>
                </c:pt>
                <c:pt idx="1217">
                  <c:v>41913</c:v>
                </c:pt>
                <c:pt idx="1218">
                  <c:v>41912</c:v>
                </c:pt>
                <c:pt idx="1219">
                  <c:v>41911</c:v>
                </c:pt>
                <c:pt idx="1220">
                  <c:v>41910</c:v>
                </c:pt>
                <c:pt idx="1221">
                  <c:v>41909</c:v>
                </c:pt>
                <c:pt idx="1222">
                  <c:v>41908</c:v>
                </c:pt>
                <c:pt idx="1223">
                  <c:v>41907</c:v>
                </c:pt>
                <c:pt idx="1224">
                  <c:v>41906</c:v>
                </c:pt>
                <c:pt idx="1225">
                  <c:v>41905</c:v>
                </c:pt>
                <c:pt idx="1226">
                  <c:v>41904</c:v>
                </c:pt>
                <c:pt idx="1227">
                  <c:v>41903</c:v>
                </c:pt>
                <c:pt idx="1228">
                  <c:v>41902</c:v>
                </c:pt>
                <c:pt idx="1229">
                  <c:v>41901</c:v>
                </c:pt>
                <c:pt idx="1230">
                  <c:v>41900</c:v>
                </c:pt>
                <c:pt idx="1231">
                  <c:v>41899</c:v>
                </c:pt>
                <c:pt idx="1232">
                  <c:v>41898</c:v>
                </c:pt>
                <c:pt idx="1233">
                  <c:v>41897</c:v>
                </c:pt>
                <c:pt idx="1234">
                  <c:v>41896</c:v>
                </c:pt>
                <c:pt idx="1235">
                  <c:v>41895</c:v>
                </c:pt>
                <c:pt idx="1236">
                  <c:v>41894</c:v>
                </c:pt>
                <c:pt idx="1237">
                  <c:v>41893</c:v>
                </c:pt>
                <c:pt idx="1238">
                  <c:v>41892</c:v>
                </c:pt>
                <c:pt idx="1239">
                  <c:v>41891</c:v>
                </c:pt>
                <c:pt idx="1240">
                  <c:v>41890</c:v>
                </c:pt>
                <c:pt idx="1241">
                  <c:v>41889</c:v>
                </c:pt>
                <c:pt idx="1242">
                  <c:v>41888</c:v>
                </c:pt>
                <c:pt idx="1243">
                  <c:v>41887</c:v>
                </c:pt>
                <c:pt idx="1244">
                  <c:v>41886</c:v>
                </c:pt>
                <c:pt idx="1245">
                  <c:v>41885</c:v>
                </c:pt>
                <c:pt idx="1246">
                  <c:v>41884</c:v>
                </c:pt>
                <c:pt idx="1247">
                  <c:v>41883</c:v>
                </c:pt>
                <c:pt idx="1248">
                  <c:v>41882</c:v>
                </c:pt>
                <c:pt idx="1249">
                  <c:v>41881</c:v>
                </c:pt>
                <c:pt idx="1250">
                  <c:v>41880</c:v>
                </c:pt>
                <c:pt idx="1251">
                  <c:v>41879</c:v>
                </c:pt>
                <c:pt idx="1252">
                  <c:v>41878</c:v>
                </c:pt>
                <c:pt idx="1253">
                  <c:v>41877</c:v>
                </c:pt>
                <c:pt idx="1254">
                  <c:v>41876</c:v>
                </c:pt>
                <c:pt idx="1255">
                  <c:v>41875</c:v>
                </c:pt>
                <c:pt idx="1256">
                  <c:v>41874</c:v>
                </c:pt>
                <c:pt idx="1257">
                  <c:v>41873</c:v>
                </c:pt>
                <c:pt idx="1258">
                  <c:v>41872</c:v>
                </c:pt>
                <c:pt idx="1259">
                  <c:v>41871</c:v>
                </c:pt>
                <c:pt idx="1260">
                  <c:v>41870</c:v>
                </c:pt>
                <c:pt idx="1261">
                  <c:v>41869</c:v>
                </c:pt>
                <c:pt idx="1262">
                  <c:v>41868</c:v>
                </c:pt>
                <c:pt idx="1263">
                  <c:v>41867</c:v>
                </c:pt>
                <c:pt idx="1264">
                  <c:v>41866</c:v>
                </c:pt>
                <c:pt idx="1265">
                  <c:v>41865</c:v>
                </c:pt>
                <c:pt idx="1266">
                  <c:v>41864</c:v>
                </c:pt>
                <c:pt idx="1267">
                  <c:v>41863</c:v>
                </c:pt>
                <c:pt idx="1268">
                  <c:v>41862</c:v>
                </c:pt>
                <c:pt idx="1269">
                  <c:v>41861</c:v>
                </c:pt>
                <c:pt idx="1270">
                  <c:v>41860</c:v>
                </c:pt>
                <c:pt idx="1271">
                  <c:v>41859</c:v>
                </c:pt>
                <c:pt idx="1272">
                  <c:v>41858</c:v>
                </c:pt>
                <c:pt idx="1273">
                  <c:v>41857</c:v>
                </c:pt>
                <c:pt idx="1274">
                  <c:v>41856</c:v>
                </c:pt>
                <c:pt idx="1275">
                  <c:v>41855</c:v>
                </c:pt>
                <c:pt idx="1276">
                  <c:v>41854</c:v>
                </c:pt>
                <c:pt idx="1277">
                  <c:v>41853</c:v>
                </c:pt>
                <c:pt idx="1278">
                  <c:v>41852</c:v>
                </c:pt>
                <c:pt idx="1279">
                  <c:v>41851</c:v>
                </c:pt>
                <c:pt idx="1280">
                  <c:v>41850</c:v>
                </c:pt>
                <c:pt idx="1281">
                  <c:v>41849</c:v>
                </c:pt>
                <c:pt idx="1282">
                  <c:v>41848</c:v>
                </c:pt>
                <c:pt idx="1283">
                  <c:v>41847</c:v>
                </c:pt>
                <c:pt idx="1284">
                  <c:v>41846</c:v>
                </c:pt>
                <c:pt idx="1285">
                  <c:v>41845</c:v>
                </c:pt>
                <c:pt idx="1286">
                  <c:v>41844</c:v>
                </c:pt>
                <c:pt idx="1287">
                  <c:v>41843</c:v>
                </c:pt>
                <c:pt idx="1288">
                  <c:v>41842</c:v>
                </c:pt>
                <c:pt idx="1289">
                  <c:v>41841</c:v>
                </c:pt>
                <c:pt idx="1290">
                  <c:v>41840</c:v>
                </c:pt>
                <c:pt idx="1291">
                  <c:v>41839</c:v>
                </c:pt>
                <c:pt idx="1292">
                  <c:v>41838</c:v>
                </c:pt>
                <c:pt idx="1293">
                  <c:v>41837</c:v>
                </c:pt>
                <c:pt idx="1294">
                  <c:v>41836</c:v>
                </c:pt>
                <c:pt idx="1295">
                  <c:v>41835</c:v>
                </c:pt>
                <c:pt idx="1296">
                  <c:v>41834</c:v>
                </c:pt>
                <c:pt idx="1297">
                  <c:v>41833</c:v>
                </c:pt>
                <c:pt idx="1298">
                  <c:v>41832</c:v>
                </c:pt>
                <c:pt idx="1299">
                  <c:v>41831</c:v>
                </c:pt>
                <c:pt idx="1300">
                  <c:v>41830</c:v>
                </c:pt>
                <c:pt idx="1301">
                  <c:v>41829</c:v>
                </c:pt>
                <c:pt idx="1302">
                  <c:v>41828</c:v>
                </c:pt>
                <c:pt idx="1303">
                  <c:v>41827</c:v>
                </c:pt>
                <c:pt idx="1304">
                  <c:v>41826</c:v>
                </c:pt>
                <c:pt idx="1305">
                  <c:v>41825</c:v>
                </c:pt>
                <c:pt idx="1306">
                  <c:v>41824</c:v>
                </c:pt>
                <c:pt idx="1307">
                  <c:v>41823</c:v>
                </c:pt>
                <c:pt idx="1308">
                  <c:v>41822</c:v>
                </c:pt>
                <c:pt idx="1309">
                  <c:v>41821</c:v>
                </c:pt>
                <c:pt idx="1310">
                  <c:v>41820</c:v>
                </c:pt>
                <c:pt idx="1311">
                  <c:v>41819</c:v>
                </c:pt>
                <c:pt idx="1312">
                  <c:v>41818</c:v>
                </c:pt>
                <c:pt idx="1313">
                  <c:v>41817</c:v>
                </c:pt>
                <c:pt idx="1314">
                  <c:v>41816</c:v>
                </c:pt>
                <c:pt idx="1315">
                  <c:v>41815</c:v>
                </c:pt>
                <c:pt idx="1316">
                  <c:v>41814</c:v>
                </c:pt>
                <c:pt idx="1317">
                  <c:v>41813</c:v>
                </c:pt>
                <c:pt idx="1318">
                  <c:v>41812</c:v>
                </c:pt>
                <c:pt idx="1319">
                  <c:v>41811</c:v>
                </c:pt>
                <c:pt idx="1320">
                  <c:v>41810</c:v>
                </c:pt>
                <c:pt idx="1321">
                  <c:v>41809</c:v>
                </c:pt>
                <c:pt idx="1322">
                  <c:v>41808</c:v>
                </c:pt>
                <c:pt idx="1323">
                  <c:v>41807</c:v>
                </c:pt>
                <c:pt idx="1324">
                  <c:v>41806</c:v>
                </c:pt>
                <c:pt idx="1325">
                  <c:v>41805</c:v>
                </c:pt>
                <c:pt idx="1326">
                  <c:v>41804</c:v>
                </c:pt>
                <c:pt idx="1327">
                  <c:v>41803</c:v>
                </c:pt>
                <c:pt idx="1328">
                  <c:v>41802</c:v>
                </c:pt>
                <c:pt idx="1329">
                  <c:v>41801</c:v>
                </c:pt>
                <c:pt idx="1330">
                  <c:v>41800</c:v>
                </c:pt>
                <c:pt idx="1331">
                  <c:v>41799</c:v>
                </c:pt>
                <c:pt idx="1332">
                  <c:v>41798</c:v>
                </c:pt>
                <c:pt idx="1333">
                  <c:v>41797</c:v>
                </c:pt>
                <c:pt idx="1334">
                  <c:v>41796</c:v>
                </c:pt>
                <c:pt idx="1335">
                  <c:v>41795</c:v>
                </c:pt>
                <c:pt idx="1336">
                  <c:v>41794</c:v>
                </c:pt>
                <c:pt idx="1337">
                  <c:v>41793</c:v>
                </c:pt>
                <c:pt idx="1338">
                  <c:v>41792</c:v>
                </c:pt>
                <c:pt idx="1339">
                  <c:v>41791</c:v>
                </c:pt>
                <c:pt idx="1340">
                  <c:v>41790</c:v>
                </c:pt>
                <c:pt idx="1341">
                  <c:v>41789</c:v>
                </c:pt>
                <c:pt idx="1342">
                  <c:v>41788</c:v>
                </c:pt>
                <c:pt idx="1343">
                  <c:v>41787</c:v>
                </c:pt>
                <c:pt idx="1344">
                  <c:v>41786</c:v>
                </c:pt>
                <c:pt idx="1345">
                  <c:v>41785</c:v>
                </c:pt>
                <c:pt idx="1346">
                  <c:v>41784</c:v>
                </c:pt>
                <c:pt idx="1347">
                  <c:v>41783</c:v>
                </c:pt>
                <c:pt idx="1348">
                  <c:v>41782</c:v>
                </c:pt>
                <c:pt idx="1349">
                  <c:v>41781</c:v>
                </c:pt>
                <c:pt idx="1350">
                  <c:v>41780</c:v>
                </c:pt>
                <c:pt idx="1351">
                  <c:v>41779</c:v>
                </c:pt>
                <c:pt idx="1352">
                  <c:v>41778</c:v>
                </c:pt>
                <c:pt idx="1353">
                  <c:v>41777</c:v>
                </c:pt>
                <c:pt idx="1354">
                  <c:v>41776</c:v>
                </c:pt>
                <c:pt idx="1355">
                  <c:v>41775</c:v>
                </c:pt>
                <c:pt idx="1356">
                  <c:v>41774</c:v>
                </c:pt>
                <c:pt idx="1357">
                  <c:v>41773</c:v>
                </c:pt>
                <c:pt idx="1358">
                  <c:v>41772</c:v>
                </c:pt>
                <c:pt idx="1359">
                  <c:v>41771</c:v>
                </c:pt>
                <c:pt idx="1360">
                  <c:v>41770</c:v>
                </c:pt>
                <c:pt idx="1361">
                  <c:v>41769</c:v>
                </c:pt>
                <c:pt idx="1362">
                  <c:v>41768</c:v>
                </c:pt>
                <c:pt idx="1363">
                  <c:v>41767</c:v>
                </c:pt>
                <c:pt idx="1364">
                  <c:v>41766</c:v>
                </c:pt>
                <c:pt idx="1365">
                  <c:v>41765</c:v>
                </c:pt>
                <c:pt idx="1366">
                  <c:v>41764</c:v>
                </c:pt>
                <c:pt idx="1367">
                  <c:v>41763</c:v>
                </c:pt>
                <c:pt idx="1368">
                  <c:v>41762</c:v>
                </c:pt>
                <c:pt idx="1369">
                  <c:v>41761</c:v>
                </c:pt>
                <c:pt idx="1370">
                  <c:v>41760</c:v>
                </c:pt>
                <c:pt idx="1371">
                  <c:v>41759</c:v>
                </c:pt>
                <c:pt idx="1372">
                  <c:v>41758</c:v>
                </c:pt>
                <c:pt idx="1373">
                  <c:v>41757</c:v>
                </c:pt>
                <c:pt idx="1374">
                  <c:v>41756</c:v>
                </c:pt>
                <c:pt idx="1375">
                  <c:v>41755</c:v>
                </c:pt>
                <c:pt idx="1376">
                  <c:v>41754</c:v>
                </c:pt>
                <c:pt idx="1377">
                  <c:v>41753</c:v>
                </c:pt>
                <c:pt idx="1378">
                  <c:v>41752</c:v>
                </c:pt>
                <c:pt idx="1379">
                  <c:v>41751</c:v>
                </c:pt>
                <c:pt idx="1380">
                  <c:v>41750</c:v>
                </c:pt>
                <c:pt idx="1381">
                  <c:v>41749</c:v>
                </c:pt>
                <c:pt idx="1382">
                  <c:v>41748</c:v>
                </c:pt>
                <c:pt idx="1383">
                  <c:v>41747</c:v>
                </c:pt>
                <c:pt idx="1384">
                  <c:v>41746</c:v>
                </c:pt>
                <c:pt idx="1385">
                  <c:v>41745</c:v>
                </c:pt>
                <c:pt idx="1386">
                  <c:v>41744</c:v>
                </c:pt>
                <c:pt idx="1387">
                  <c:v>41743</c:v>
                </c:pt>
                <c:pt idx="1388">
                  <c:v>41742</c:v>
                </c:pt>
                <c:pt idx="1389">
                  <c:v>41741</c:v>
                </c:pt>
                <c:pt idx="1390">
                  <c:v>41740</c:v>
                </c:pt>
                <c:pt idx="1391">
                  <c:v>41739</c:v>
                </c:pt>
                <c:pt idx="1392">
                  <c:v>41738</c:v>
                </c:pt>
                <c:pt idx="1393">
                  <c:v>41737</c:v>
                </c:pt>
                <c:pt idx="1394">
                  <c:v>41736</c:v>
                </c:pt>
                <c:pt idx="1395">
                  <c:v>41735</c:v>
                </c:pt>
                <c:pt idx="1396">
                  <c:v>41734</c:v>
                </c:pt>
                <c:pt idx="1397">
                  <c:v>41733</c:v>
                </c:pt>
                <c:pt idx="1398">
                  <c:v>41732</c:v>
                </c:pt>
                <c:pt idx="1399">
                  <c:v>41731</c:v>
                </c:pt>
                <c:pt idx="1400">
                  <c:v>41730</c:v>
                </c:pt>
                <c:pt idx="1401">
                  <c:v>41729</c:v>
                </c:pt>
                <c:pt idx="1402">
                  <c:v>41728</c:v>
                </c:pt>
                <c:pt idx="1403">
                  <c:v>41727</c:v>
                </c:pt>
                <c:pt idx="1404">
                  <c:v>41726</c:v>
                </c:pt>
                <c:pt idx="1405">
                  <c:v>41725</c:v>
                </c:pt>
                <c:pt idx="1406">
                  <c:v>41724</c:v>
                </c:pt>
                <c:pt idx="1407">
                  <c:v>41723</c:v>
                </c:pt>
                <c:pt idx="1408">
                  <c:v>41722</c:v>
                </c:pt>
                <c:pt idx="1409">
                  <c:v>41721</c:v>
                </c:pt>
                <c:pt idx="1410">
                  <c:v>41720</c:v>
                </c:pt>
                <c:pt idx="1411">
                  <c:v>41719</c:v>
                </c:pt>
                <c:pt idx="1412">
                  <c:v>41718</c:v>
                </c:pt>
                <c:pt idx="1413">
                  <c:v>41717</c:v>
                </c:pt>
                <c:pt idx="1414">
                  <c:v>41716</c:v>
                </c:pt>
                <c:pt idx="1415">
                  <c:v>41715</c:v>
                </c:pt>
                <c:pt idx="1416">
                  <c:v>41714</c:v>
                </c:pt>
                <c:pt idx="1417">
                  <c:v>41713</c:v>
                </c:pt>
                <c:pt idx="1418">
                  <c:v>41712</c:v>
                </c:pt>
                <c:pt idx="1419">
                  <c:v>41711</c:v>
                </c:pt>
                <c:pt idx="1420">
                  <c:v>41710</c:v>
                </c:pt>
                <c:pt idx="1421">
                  <c:v>41709</c:v>
                </c:pt>
                <c:pt idx="1422">
                  <c:v>41708</c:v>
                </c:pt>
                <c:pt idx="1423">
                  <c:v>41707</c:v>
                </c:pt>
                <c:pt idx="1424">
                  <c:v>41706</c:v>
                </c:pt>
                <c:pt idx="1425">
                  <c:v>41705</c:v>
                </c:pt>
                <c:pt idx="1426">
                  <c:v>41704</c:v>
                </c:pt>
                <c:pt idx="1427">
                  <c:v>41703</c:v>
                </c:pt>
                <c:pt idx="1428">
                  <c:v>41702</c:v>
                </c:pt>
                <c:pt idx="1429">
                  <c:v>41701</c:v>
                </c:pt>
                <c:pt idx="1430">
                  <c:v>41700</c:v>
                </c:pt>
                <c:pt idx="1431">
                  <c:v>41699</c:v>
                </c:pt>
                <c:pt idx="1432">
                  <c:v>41698</c:v>
                </c:pt>
                <c:pt idx="1433">
                  <c:v>41697</c:v>
                </c:pt>
                <c:pt idx="1434">
                  <c:v>41696</c:v>
                </c:pt>
                <c:pt idx="1435">
                  <c:v>41695</c:v>
                </c:pt>
                <c:pt idx="1436">
                  <c:v>41694</c:v>
                </c:pt>
                <c:pt idx="1437">
                  <c:v>41693</c:v>
                </c:pt>
                <c:pt idx="1438">
                  <c:v>41692</c:v>
                </c:pt>
                <c:pt idx="1439">
                  <c:v>41691</c:v>
                </c:pt>
                <c:pt idx="1440">
                  <c:v>41690</c:v>
                </c:pt>
                <c:pt idx="1441">
                  <c:v>41689</c:v>
                </c:pt>
                <c:pt idx="1442">
                  <c:v>41688</c:v>
                </c:pt>
                <c:pt idx="1443">
                  <c:v>41687</c:v>
                </c:pt>
                <c:pt idx="1444">
                  <c:v>41686</c:v>
                </c:pt>
                <c:pt idx="1445">
                  <c:v>41685</c:v>
                </c:pt>
                <c:pt idx="1446">
                  <c:v>41684</c:v>
                </c:pt>
                <c:pt idx="1447">
                  <c:v>41683</c:v>
                </c:pt>
                <c:pt idx="1448">
                  <c:v>41682</c:v>
                </c:pt>
                <c:pt idx="1449">
                  <c:v>41681</c:v>
                </c:pt>
                <c:pt idx="1450">
                  <c:v>41680</c:v>
                </c:pt>
                <c:pt idx="1451">
                  <c:v>41679</c:v>
                </c:pt>
                <c:pt idx="1452">
                  <c:v>41678</c:v>
                </c:pt>
                <c:pt idx="1453">
                  <c:v>41677</c:v>
                </c:pt>
                <c:pt idx="1454">
                  <c:v>41676</c:v>
                </c:pt>
                <c:pt idx="1455">
                  <c:v>41675</c:v>
                </c:pt>
                <c:pt idx="1456">
                  <c:v>41674</c:v>
                </c:pt>
                <c:pt idx="1457">
                  <c:v>41673</c:v>
                </c:pt>
                <c:pt idx="1458">
                  <c:v>41672</c:v>
                </c:pt>
                <c:pt idx="1459">
                  <c:v>41671</c:v>
                </c:pt>
                <c:pt idx="1460">
                  <c:v>41670</c:v>
                </c:pt>
                <c:pt idx="1461">
                  <c:v>41669</c:v>
                </c:pt>
                <c:pt idx="1462">
                  <c:v>41668</c:v>
                </c:pt>
                <c:pt idx="1463">
                  <c:v>41667</c:v>
                </c:pt>
                <c:pt idx="1464">
                  <c:v>41666</c:v>
                </c:pt>
                <c:pt idx="1465">
                  <c:v>41665</c:v>
                </c:pt>
                <c:pt idx="1466">
                  <c:v>41664</c:v>
                </c:pt>
                <c:pt idx="1467">
                  <c:v>41663</c:v>
                </c:pt>
                <c:pt idx="1468">
                  <c:v>41662</c:v>
                </c:pt>
                <c:pt idx="1469">
                  <c:v>41661</c:v>
                </c:pt>
                <c:pt idx="1470">
                  <c:v>41660</c:v>
                </c:pt>
                <c:pt idx="1471">
                  <c:v>41659</c:v>
                </c:pt>
                <c:pt idx="1472">
                  <c:v>41658</c:v>
                </c:pt>
                <c:pt idx="1473">
                  <c:v>41657</c:v>
                </c:pt>
                <c:pt idx="1474">
                  <c:v>41656</c:v>
                </c:pt>
                <c:pt idx="1475">
                  <c:v>41655</c:v>
                </c:pt>
                <c:pt idx="1476">
                  <c:v>41654</c:v>
                </c:pt>
                <c:pt idx="1477">
                  <c:v>41653</c:v>
                </c:pt>
                <c:pt idx="1478">
                  <c:v>41652</c:v>
                </c:pt>
                <c:pt idx="1479">
                  <c:v>41651</c:v>
                </c:pt>
                <c:pt idx="1480">
                  <c:v>41650</c:v>
                </c:pt>
                <c:pt idx="1481">
                  <c:v>41649</c:v>
                </c:pt>
                <c:pt idx="1482">
                  <c:v>41648</c:v>
                </c:pt>
                <c:pt idx="1483">
                  <c:v>41647</c:v>
                </c:pt>
                <c:pt idx="1484">
                  <c:v>41646</c:v>
                </c:pt>
                <c:pt idx="1485">
                  <c:v>41645</c:v>
                </c:pt>
                <c:pt idx="1486">
                  <c:v>41644</c:v>
                </c:pt>
                <c:pt idx="1487">
                  <c:v>41643</c:v>
                </c:pt>
                <c:pt idx="1488">
                  <c:v>41642</c:v>
                </c:pt>
                <c:pt idx="1489">
                  <c:v>41641</c:v>
                </c:pt>
                <c:pt idx="1490">
                  <c:v>41640</c:v>
                </c:pt>
                <c:pt idx="1491">
                  <c:v>41639</c:v>
                </c:pt>
                <c:pt idx="1492">
                  <c:v>41638</c:v>
                </c:pt>
                <c:pt idx="1493">
                  <c:v>41637</c:v>
                </c:pt>
                <c:pt idx="1494">
                  <c:v>41636</c:v>
                </c:pt>
                <c:pt idx="1495">
                  <c:v>41635</c:v>
                </c:pt>
                <c:pt idx="1496">
                  <c:v>41634</c:v>
                </c:pt>
                <c:pt idx="1497">
                  <c:v>41633</c:v>
                </c:pt>
                <c:pt idx="1498">
                  <c:v>41632</c:v>
                </c:pt>
                <c:pt idx="1499">
                  <c:v>41631</c:v>
                </c:pt>
                <c:pt idx="1500">
                  <c:v>41630</c:v>
                </c:pt>
                <c:pt idx="1501">
                  <c:v>41629</c:v>
                </c:pt>
                <c:pt idx="1502">
                  <c:v>41628</c:v>
                </c:pt>
                <c:pt idx="1503">
                  <c:v>41627</c:v>
                </c:pt>
                <c:pt idx="1504">
                  <c:v>41626</c:v>
                </c:pt>
                <c:pt idx="1505">
                  <c:v>41625</c:v>
                </c:pt>
                <c:pt idx="1506">
                  <c:v>41624</c:v>
                </c:pt>
                <c:pt idx="1507">
                  <c:v>41623</c:v>
                </c:pt>
                <c:pt idx="1508">
                  <c:v>41622</c:v>
                </c:pt>
                <c:pt idx="1509">
                  <c:v>41621</c:v>
                </c:pt>
                <c:pt idx="1510">
                  <c:v>41620</c:v>
                </c:pt>
                <c:pt idx="1511">
                  <c:v>41619</c:v>
                </c:pt>
                <c:pt idx="1512">
                  <c:v>41618</c:v>
                </c:pt>
                <c:pt idx="1513">
                  <c:v>41617</c:v>
                </c:pt>
                <c:pt idx="1514">
                  <c:v>41616</c:v>
                </c:pt>
                <c:pt idx="1515">
                  <c:v>41615</c:v>
                </c:pt>
                <c:pt idx="1516">
                  <c:v>41614</c:v>
                </c:pt>
                <c:pt idx="1517">
                  <c:v>41613</c:v>
                </c:pt>
                <c:pt idx="1518">
                  <c:v>41612</c:v>
                </c:pt>
                <c:pt idx="1519">
                  <c:v>41611</c:v>
                </c:pt>
                <c:pt idx="1520">
                  <c:v>41610</c:v>
                </c:pt>
                <c:pt idx="1521">
                  <c:v>41609</c:v>
                </c:pt>
                <c:pt idx="1522">
                  <c:v>41608</c:v>
                </c:pt>
                <c:pt idx="1523">
                  <c:v>41607</c:v>
                </c:pt>
                <c:pt idx="1524">
                  <c:v>41606</c:v>
                </c:pt>
                <c:pt idx="1525">
                  <c:v>41605</c:v>
                </c:pt>
                <c:pt idx="1526">
                  <c:v>41604</c:v>
                </c:pt>
                <c:pt idx="1527">
                  <c:v>41603</c:v>
                </c:pt>
                <c:pt idx="1528">
                  <c:v>41602</c:v>
                </c:pt>
                <c:pt idx="1529">
                  <c:v>41601</c:v>
                </c:pt>
                <c:pt idx="1530">
                  <c:v>41600</c:v>
                </c:pt>
                <c:pt idx="1531">
                  <c:v>41599</c:v>
                </c:pt>
                <c:pt idx="1532">
                  <c:v>41598</c:v>
                </c:pt>
                <c:pt idx="1533">
                  <c:v>41597</c:v>
                </c:pt>
                <c:pt idx="1534">
                  <c:v>41596</c:v>
                </c:pt>
                <c:pt idx="1535">
                  <c:v>41595</c:v>
                </c:pt>
                <c:pt idx="1536">
                  <c:v>41594</c:v>
                </c:pt>
                <c:pt idx="1537">
                  <c:v>41593</c:v>
                </c:pt>
                <c:pt idx="1538">
                  <c:v>41592</c:v>
                </c:pt>
                <c:pt idx="1539">
                  <c:v>41591</c:v>
                </c:pt>
                <c:pt idx="1540">
                  <c:v>41590</c:v>
                </c:pt>
                <c:pt idx="1541">
                  <c:v>41589</c:v>
                </c:pt>
                <c:pt idx="1542">
                  <c:v>41588</c:v>
                </c:pt>
                <c:pt idx="1543">
                  <c:v>41587</c:v>
                </c:pt>
                <c:pt idx="1544">
                  <c:v>41586</c:v>
                </c:pt>
                <c:pt idx="1545">
                  <c:v>41585</c:v>
                </c:pt>
                <c:pt idx="1546">
                  <c:v>41584</c:v>
                </c:pt>
                <c:pt idx="1547">
                  <c:v>41583</c:v>
                </c:pt>
                <c:pt idx="1548">
                  <c:v>41582</c:v>
                </c:pt>
                <c:pt idx="1549">
                  <c:v>41581</c:v>
                </c:pt>
                <c:pt idx="1550">
                  <c:v>41580</c:v>
                </c:pt>
                <c:pt idx="1551">
                  <c:v>41579</c:v>
                </c:pt>
                <c:pt idx="1552">
                  <c:v>41578</c:v>
                </c:pt>
                <c:pt idx="1553">
                  <c:v>41577</c:v>
                </c:pt>
                <c:pt idx="1554">
                  <c:v>41576</c:v>
                </c:pt>
                <c:pt idx="1555">
                  <c:v>41575</c:v>
                </c:pt>
                <c:pt idx="1556">
                  <c:v>41574</c:v>
                </c:pt>
                <c:pt idx="1557">
                  <c:v>41573</c:v>
                </c:pt>
                <c:pt idx="1558">
                  <c:v>41572</c:v>
                </c:pt>
                <c:pt idx="1559">
                  <c:v>41571</c:v>
                </c:pt>
                <c:pt idx="1560">
                  <c:v>41570</c:v>
                </c:pt>
                <c:pt idx="1561">
                  <c:v>41569</c:v>
                </c:pt>
                <c:pt idx="1562">
                  <c:v>41568</c:v>
                </c:pt>
                <c:pt idx="1563">
                  <c:v>41567</c:v>
                </c:pt>
                <c:pt idx="1564">
                  <c:v>41566</c:v>
                </c:pt>
                <c:pt idx="1565">
                  <c:v>41565</c:v>
                </c:pt>
                <c:pt idx="1566">
                  <c:v>41564</c:v>
                </c:pt>
                <c:pt idx="1567">
                  <c:v>41563</c:v>
                </c:pt>
                <c:pt idx="1568">
                  <c:v>41562</c:v>
                </c:pt>
                <c:pt idx="1569">
                  <c:v>41561</c:v>
                </c:pt>
                <c:pt idx="1570">
                  <c:v>41560</c:v>
                </c:pt>
                <c:pt idx="1571">
                  <c:v>41559</c:v>
                </c:pt>
                <c:pt idx="1572">
                  <c:v>41558</c:v>
                </c:pt>
                <c:pt idx="1573">
                  <c:v>41557</c:v>
                </c:pt>
                <c:pt idx="1574">
                  <c:v>41556</c:v>
                </c:pt>
                <c:pt idx="1575">
                  <c:v>41555</c:v>
                </c:pt>
                <c:pt idx="1576">
                  <c:v>41554</c:v>
                </c:pt>
                <c:pt idx="1577">
                  <c:v>41553</c:v>
                </c:pt>
                <c:pt idx="1578">
                  <c:v>41552</c:v>
                </c:pt>
                <c:pt idx="1579">
                  <c:v>41551</c:v>
                </c:pt>
                <c:pt idx="1580">
                  <c:v>41550</c:v>
                </c:pt>
                <c:pt idx="1581">
                  <c:v>41549</c:v>
                </c:pt>
                <c:pt idx="1582">
                  <c:v>41548</c:v>
                </c:pt>
                <c:pt idx="1583">
                  <c:v>41547</c:v>
                </c:pt>
                <c:pt idx="1584">
                  <c:v>41546</c:v>
                </c:pt>
                <c:pt idx="1585">
                  <c:v>41545</c:v>
                </c:pt>
                <c:pt idx="1586">
                  <c:v>41544</c:v>
                </c:pt>
                <c:pt idx="1587">
                  <c:v>41543</c:v>
                </c:pt>
                <c:pt idx="1588">
                  <c:v>41542</c:v>
                </c:pt>
                <c:pt idx="1589">
                  <c:v>41541</c:v>
                </c:pt>
                <c:pt idx="1590">
                  <c:v>41540</c:v>
                </c:pt>
                <c:pt idx="1591">
                  <c:v>41539</c:v>
                </c:pt>
                <c:pt idx="1592">
                  <c:v>41538</c:v>
                </c:pt>
                <c:pt idx="1593">
                  <c:v>41537</c:v>
                </c:pt>
                <c:pt idx="1594">
                  <c:v>41536</c:v>
                </c:pt>
                <c:pt idx="1595">
                  <c:v>41535</c:v>
                </c:pt>
                <c:pt idx="1596">
                  <c:v>41534</c:v>
                </c:pt>
                <c:pt idx="1597">
                  <c:v>41533</c:v>
                </c:pt>
                <c:pt idx="1598">
                  <c:v>41532</c:v>
                </c:pt>
                <c:pt idx="1599">
                  <c:v>41531</c:v>
                </c:pt>
                <c:pt idx="1600">
                  <c:v>41530</c:v>
                </c:pt>
                <c:pt idx="1601">
                  <c:v>41529</c:v>
                </c:pt>
                <c:pt idx="1602">
                  <c:v>41528</c:v>
                </c:pt>
                <c:pt idx="1603">
                  <c:v>41527</c:v>
                </c:pt>
                <c:pt idx="1604">
                  <c:v>41526</c:v>
                </c:pt>
                <c:pt idx="1605">
                  <c:v>41525</c:v>
                </c:pt>
                <c:pt idx="1606">
                  <c:v>41524</c:v>
                </c:pt>
                <c:pt idx="1607">
                  <c:v>41523</c:v>
                </c:pt>
                <c:pt idx="1608">
                  <c:v>41522</c:v>
                </c:pt>
                <c:pt idx="1609">
                  <c:v>41521</c:v>
                </c:pt>
                <c:pt idx="1610">
                  <c:v>41520</c:v>
                </c:pt>
                <c:pt idx="1611">
                  <c:v>41519</c:v>
                </c:pt>
                <c:pt idx="1612">
                  <c:v>41518</c:v>
                </c:pt>
                <c:pt idx="1613">
                  <c:v>41517</c:v>
                </c:pt>
                <c:pt idx="1614">
                  <c:v>41516</c:v>
                </c:pt>
                <c:pt idx="1615">
                  <c:v>41515</c:v>
                </c:pt>
                <c:pt idx="1616">
                  <c:v>41514</c:v>
                </c:pt>
                <c:pt idx="1617">
                  <c:v>41513</c:v>
                </c:pt>
                <c:pt idx="1618">
                  <c:v>41512</c:v>
                </c:pt>
                <c:pt idx="1619">
                  <c:v>41511</c:v>
                </c:pt>
                <c:pt idx="1620">
                  <c:v>41510</c:v>
                </c:pt>
                <c:pt idx="1621">
                  <c:v>41509</c:v>
                </c:pt>
                <c:pt idx="1622">
                  <c:v>41508</c:v>
                </c:pt>
                <c:pt idx="1623">
                  <c:v>41507</c:v>
                </c:pt>
                <c:pt idx="1624">
                  <c:v>41506</c:v>
                </c:pt>
                <c:pt idx="1625">
                  <c:v>41505</c:v>
                </c:pt>
                <c:pt idx="1626">
                  <c:v>41504</c:v>
                </c:pt>
                <c:pt idx="1627">
                  <c:v>41503</c:v>
                </c:pt>
                <c:pt idx="1628">
                  <c:v>41502</c:v>
                </c:pt>
                <c:pt idx="1629">
                  <c:v>41501</c:v>
                </c:pt>
                <c:pt idx="1630">
                  <c:v>41500</c:v>
                </c:pt>
                <c:pt idx="1631">
                  <c:v>41499</c:v>
                </c:pt>
                <c:pt idx="1632">
                  <c:v>41498</c:v>
                </c:pt>
                <c:pt idx="1633">
                  <c:v>41497</c:v>
                </c:pt>
                <c:pt idx="1634">
                  <c:v>41496</c:v>
                </c:pt>
                <c:pt idx="1635">
                  <c:v>41495</c:v>
                </c:pt>
                <c:pt idx="1636">
                  <c:v>41494</c:v>
                </c:pt>
                <c:pt idx="1637">
                  <c:v>41493</c:v>
                </c:pt>
                <c:pt idx="1638">
                  <c:v>41492</c:v>
                </c:pt>
                <c:pt idx="1639">
                  <c:v>41491</c:v>
                </c:pt>
                <c:pt idx="1640">
                  <c:v>41490</c:v>
                </c:pt>
                <c:pt idx="1641">
                  <c:v>41489</c:v>
                </c:pt>
                <c:pt idx="1642">
                  <c:v>41488</c:v>
                </c:pt>
                <c:pt idx="1643">
                  <c:v>41487</c:v>
                </c:pt>
                <c:pt idx="1644">
                  <c:v>41486</c:v>
                </c:pt>
                <c:pt idx="1645">
                  <c:v>41485</c:v>
                </c:pt>
                <c:pt idx="1646">
                  <c:v>41484</c:v>
                </c:pt>
                <c:pt idx="1647">
                  <c:v>41483</c:v>
                </c:pt>
                <c:pt idx="1648">
                  <c:v>41482</c:v>
                </c:pt>
                <c:pt idx="1649">
                  <c:v>41481</c:v>
                </c:pt>
                <c:pt idx="1650">
                  <c:v>41480</c:v>
                </c:pt>
                <c:pt idx="1651">
                  <c:v>41479</c:v>
                </c:pt>
                <c:pt idx="1652">
                  <c:v>41478</c:v>
                </c:pt>
                <c:pt idx="1653">
                  <c:v>41477</c:v>
                </c:pt>
                <c:pt idx="1654">
                  <c:v>41476</c:v>
                </c:pt>
                <c:pt idx="1655">
                  <c:v>41475</c:v>
                </c:pt>
                <c:pt idx="1656">
                  <c:v>41474</c:v>
                </c:pt>
                <c:pt idx="1657">
                  <c:v>41473</c:v>
                </c:pt>
                <c:pt idx="1658">
                  <c:v>41472</c:v>
                </c:pt>
                <c:pt idx="1659">
                  <c:v>41471</c:v>
                </c:pt>
                <c:pt idx="1660">
                  <c:v>41470</c:v>
                </c:pt>
                <c:pt idx="1661">
                  <c:v>41469</c:v>
                </c:pt>
                <c:pt idx="1662">
                  <c:v>41468</c:v>
                </c:pt>
                <c:pt idx="1663">
                  <c:v>41467</c:v>
                </c:pt>
                <c:pt idx="1664">
                  <c:v>41466</c:v>
                </c:pt>
                <c:pt idx="1665">
                  <c:v>41465</c:v>
                </c:pt>
                <c:pt idx="1666">
                  <c:v>41464</c:v>
                </c:pt>
                <c:pt idx="1667">
                  <c:v>41463</c:v>
                </c:pt>
                <c:pt idx="1668">
                  <c:v>41462</c:v>
                </c:pt>
                <c:pt idx="1669">
                  <c:v>41461</c:v>
                </c:pt>
                <c:pt idx="1670">
                  <c:v>41460</c:v>
                </c:pt>
                <c:pt idx="1671">
                  <c:v>41459</c:v>
                </c:pt>
                <c:pt idx="1672">
                  <c:v>41458</c:v>
                </c:pt>
                <c:pt idx="1673">
                  <c:v>41457</c:v>
                </c:pt>
                <c:pt idx="1674">
                  <c:v>41456</c:v>
                </c:pt>
                <c:pt idx="1675">
                  <c:v>41455</c:v>
                </c:pt>
                <c:pt idx="1676">
                  <c:v>41454</c:v>
                </c:pt>
                <c:pt idx="1677">
                  <c:v>41453</c:v>
                </c:pt>
                <c:pt idx="1678">
                  <c:v>41452</c:v>
                </c:pt>
                <c:pt idx="1679">
                  <c:v>41451</c:v>
                </c:pt>
                <c:pt idx="1680">
                  <c:v>41450</c:v>
                </c:pt>
                <c:pt idx="1681">
                  <c:v>41449</c:v>
                </c:pt>
                <c:pt idx="1682">
                  <c:v>41448</c:v>
                </c:pt>
                <c:pt idx="1683">
                  <c:v>41447</c:v>
                </c:pt>
                <c:pt idx="1684">
                  <c:v>41446</c:v>
                </c:pt>
                <c:pt idx="1685">
                  <c:v>41445</c:v>
                </c:pt>
                <c:pt idx="1686">
                  <c:v>41444</c:v>
                </c:pt>
                <c:pt idx="1687">
                  <c:v>41443</c:v>
                </c:pt>
                <c:pt idx="1688">
                  <c:v>41442</c:v>
                </c:pt>
                <c:pt idx="1689">
                  <c:v>41441</c:v>
                </c:pt>
                <c:pt idx="1690">
                  <c:v>41440</c:v>
                </c:pt>
                <c:pt idx="1691">
                  <c:v>41439</c:v>
                </c:pt>
                <c:pt idx="1692">
                  <c:v>41438</c:v>
                </c:pt>
                <c:pt idx="1693">
                  <c:v>41437</c:v>
                </c:pt>
                <c:pt idx="1694">
                  <c:v>41436</c:v>
                </c:pt>
                <c:pt idx="1695">
                  <c:v>41435</c:v>
                </c:pt>
                <c:pt idx="1696">
                  <c:v>41434</c:v>
                </c:pt>
                <c:pt idx="1697">
                  <c:v>41433</c:v>
                </c:pt>
                <c:pt idx="1698">
                  <c:v>41432</c:v>
                </c:pt>
                <c:pt idx="1699">
                  <c:v>41431</c:v>
                </c:pt>
                <c:pt idx="1700">
                  <c:v>41430</c:v>
                </c:pt>
                <c:pt idx="1701">
                  <c:v>41429</c:v>
                </c:pt>
                <c:pt idx="1702">
                  <c:v>41428</c:v>
                </c:pt>
                <c:pt idx="1703">
                  <c:v>41427</c:v>
                </c:pt>
                <c:pt idx="1704">
                  <c:v>41426</c:v>
                </c:pt>
                <c:pt idx="1705">
                  <c:v>41425</c:v>
                </c:pt>
                <c:pt idx="1706">
                  <c:v>41424</c:v>
                </c:pt>
                <c:pt idx="1707">
                  <c:v>41423</c:v>
                </c:pt>
                <c:pt idx="1708">
                  <c:v>41422</c:v>
                </c:pt>
                <c:pt idx="1709">
                  <c:v>41421</c:v>
                </c:pt>
                <c:pt idx="1710">
                  <c:v>41420</c:v>
                </c:pt>
                <c:pt idx="1711">
                  <c:v>41419</c:v>
                </c:pt>
                <c:pt idx="1712">
                  <c:v>41418</c:v>
                </c:pt>
                <c:pt idx="1713">
                  <c:v>41417</c:v>
                </c:pt>
                <c:pt idx="1714">
                  <c:v>41416</c:v>
                </c:pt>
                <c:pt idx="1715">
                  <c:v>41415</c:v>
                </c:pt>
                <c:pt idx="1716">
                  <c:v>41414</c:v>
                </c:pt>
                <c:pt idx="1717">
                  <c:v>41413</c:v>
                </c:pt>
                <c:pt idx="1718">
                  <c:v>41412</c:v>
                </c:pt>
                <c:pt idx="1719">
                  <c:v>41411</c:v>
                </c:pt>
                <c:pt idx="1720">
                  <c:v>41410</c:v>
                </c:pt>
                <c:pt idx="1721">
                  <c:v>41409</c:v>
                </c:pt>
                <c:pt idx="1722">
                  <c:v>41408</c:v>
                </c:pt>
                <c:pt idx="1723">
                  <c:v>41407</c:v>
                </c:pt>
                <c:pt idx="1724">
                  <c:v>41406</c:v>
                </c:pt>
                <c:pt idx="1725">
                  <c:v>41405</c:v>
                </c:pt>
                <c:pt idx="1726">
                  <c:v>41404</c:v>
                </c:pt>
                <c:pt idx="1727">
                  <c:v>41403</c:v>
                </c:pt>
                <c:pt idx="1728">
                  <c:v>41402</c:v>
                </c:pt>
                <c:pt idx="1729">
                  <c:v>41401</c:v>
                </c:pt>
                <c:pt idx="1730">
                  <c:v>41400</c:v>
                </c:pt>
                <c:pt idx="1731">
                  <c:v>41399</c:v>
                </c:pt>
                <c:pt idx="1732">
                  <c:v>41398</c:v>
                </c:pt>
                <c:pt idx="1733">
                  <c:v>41397</c:v>
                </c:pt>
                <c:pt idx="1734">
                  <c:v>41396</c:v>
                </c:pt>
                <c:pt idx="1735">
                  <c:v>41395</c:v>
                </c:pt>
                <c:pt idx="1736">
                  <c:v>41394</c:v>
                </c:pt>
                <c:pt idx="1737">
                  <c:v>41393</c:v>
                </c:pt>
                <c:pt idx="1738">
                  <c:v>41392</c:v>
                </c:pt>
                <c:pt idx="1739">
                  <c:v>41391</c:v>
                </c:pt>
                <c:pt idx="1740">
                  <c:v>41390</c:v>
                </c:pt>
                <c:pt idx="1741">
                  <c:v>41389</c:v>
                </c:pt>
                <c:pt idx="1742">
                  <c:v>41388</c:v>
                </c:pt>
                <c:pt idx="1743">
                  <c:v>41387</c:v>
                </c:pt>
                <c:pt idx="1744">
                  <c:v>41386</c:v>
                </c:pt>
                <c:pt idx="1745">
                  <c:v>41385</c:v>
                </c:pt>
                <c:pt idx="1746">
                  <c:v>41384</c:v>
                </c:pt>
                <c:pt idx="1747">
                  <c:v>41383</c:v>
                </c:pt>
                <c:pt idx="1748">
                  <c:v>41382</c:v>
                </c:pt>
                <c:pt idx="1749">
                  <c:v>41381</c:v>
                </c:pt>
                <c:pt idx="1750">
                  <c:v>41380</c:v>
                </c:pt>
                <c:pt idx="1751">
                  <c:v>41379</c:v>
                </c:pt>
                <c:pt idx="1752">
                  <c:v>41378</c:v>
                </c:pt>
                <c:pt idx="1753">
                  <c:v>41377</c:v>
                </c:pt>
                <c:pt idx="1754">
                  <c:v>41376</c:v>
                </c:pt>
                <c:pt idx="1755">
                  <c:v>41375</c:v>
                </c:pt>
                <c:pt idx="1756">
                  <c:v>41374</c:v>
                </c:pt>
                <c:pt idx="1757">
                  <c:v>41373</c:v>
                </c:pt>
                <c:pt idx="1758">
                  <c:v>41372</c:v>
                </c:pt>
                <c:pt idx="1759">
                  <c:v>41371</c:v>
                </c:pt>
                <c:pt idx="1760">
                  <c:v>41370</c:v>
                </c:pt>
                <c:pt idx="1761">
                  <c:v>41369</c:v>
                </c:pt>
                <c:pt idx="1762">
                  <c:v>41368</c:v>
                </c:pt>
                <c:pt idx="1763">
                  <c:v>41367</c:v>
                </c:pt>
                <c:pt idx="1764">
                  <c:v>41366</c:v>
                </c:pt>
                <c:pt idx="1765">
                  <c:v>41365</c:v>
                </c:pt>
                <c:pt idx="1766">
                  <c:v>41364</c:v>
                </c:pt>
                <c:pt idx="1767">
                  <c:v>41363</c:v>
                </c:pt>
                <c:pt idx="1768">
                  <c:v>41362</c:v>
                </c:pt>
                <c:pt idx="1769">
                  <c:v>41361</c:v>
                </c:pt>
                <c:pt idx="1770">
                  <c:v>41360</c:v>
                </c:pt>
                <c:pt idx="1771">
                  <c:v>41359</c:v>
                </c:pt>
                <c:pt idx="1772">
                  <c:v>41358</c:v>
                </c:pt>
                <c:pt idx="1773">
                  <c:v>41357</c:v>
                </c:pt>
                <c:pt idx="1774">
                  <c:v>41356</c:v>
                </c:pt>
                <c:pt idx="1775">
                  <c:v>41355</c:v>
                </c:pt>
                <c:pt idx="1776">
                  <c:v>41354</c:v>
                </c:pt>
                <c:pt idx="1777">
                  <c:v>41353</c:v>
                </c:pt>
                <c:pt idx="1778">
                  <c:v>41352</c:v>
                </c:pt>
                <c:pt idx="1779">
                  <c:v>41351</c:v>
                </c:pt>
                <c:pt idx="1780">
                  <c:v>41350</c:v>
                </c:pt>
                <c:pt idx="1781">
                  <c:v>41349</c:v>
                </c:pt>
                <c:pt idx="1782">
                  <c:v>41348</c:v>
                </c:pt>
                <c:pt idx="1783">
                  <c:v>41347</c:v>
                </c:pt>
                <c:pt idx="1784">
                  <c:v>41346</c:v>
                </c:pt>
                <c:pt idx="1785">
                  <c:v>41345</c:v>
                </c:pt>
                <c:pt idx="1786">
                  <c:v>41344</c:v>
                </c:pt>
                <c:pt idx="1787">
                  <c:v>41343</c:v>
                </c:pt>
                <c:pt idx="1788">
                  <c:v>41342</c:v>
                </c:pt>
                <c:pt idx="1789">
                  <c:v>41341</c:v>
                </c:pt>
                <c:pt idx="1790">
                  <c:v>41340</c:v>
                </c:pt>
                <c:pt idx="1791">
                  <c:v>41339</c:v>
                </c:pt>
                <c:pt idx="1792">
                  <c:v>41338</c:v>
                </c:pt>
                <c:pt idx="1793">
                  <c:v>41337</c:v>
                </c:pt>
                <c:pt idx="1794">
                  <c:v>41336</c:v>
                </c:pt>
                <c:pt idx="1795">
                  <c:v>41335</c:v>
                </c:pt>
                <c:pt idx="1796">
                  <c:v>41334</c:v>
                </c:pt>
                <c:pt idx="1797">
                  <c:v>41333</c:v>
                </c:pt>
                <c:pt idx="1798">
                  <c:v>41332</c:v>
                </c:pt>
                <c:pt idx="1799">
                  <c:v>41331</c:v>
                </c:pt>
                <c:pt idx="1800">
                  <c:v>41330</c:v>
                </c:pt>
                <c:pt idx="1801">
                  <c:v>41329</c:v>
                </c:pt>
                <c:pt idx="1802">
                  <c:v>41328</c:v>
                </c:pt>
                <c:pt idx="1803">
                  <c:v>41327</c:v>
                </c:pt>
                <c:pt idx="1804">
                  <c:v>41326</c:v>
                </c:pt>
                <c:pt idx="1805">
                  <c:v>41325</c:v>
                </c:pt>
                <c:pt idx="1806">
                  <c:v>41324</c:v>
                </c:pt>
                <c:pt idx="1807">
                  <c:v>41323</c:v>
                </c:pt>
                <c:pt idx="1808">
                  <c:v>41322</c:v>
                </c:pt>
                <c:pt idx="1809">
                  <c:v>41321</c:v>
                </c:pt>
                <c:pt idx="1810">
                  <c:v>41320</c:v>
                </c:pt>
                <c:pt idx="1811">
                  <c:v>41319</c:v>
                </c:pt>
                <c:pt idx="1812">
                  <c:v>41318</c:v>
                </c:pt>
                <c:pt idx="1813">
                  <c:v>41317</c:v>
                </c:pt>
                <c:pt idx="1814">
                  <c:v>41316</c:v>
                </c:pt>
                <c:pt idx="1815">
                  <c:v>41315</c:v>
                </c:pt>
                <c:pt idx="1816">
                  <c:v>41314</c:v>
                </c:pt>
                <c:pt idx="1817">
                  <c:v>41313</c:v>
                </c:pt>
                <c:pt idx="1818">
                  <c:v>41312</c:v>
                </c:pt>
                <c:pt idx="1819">
                  <c:v>41311</c:v>
                </c:pt>
                <c:pt idx="1820">
                  <c:v>41310</c:v>
                </c:pt>
                <c:pt idx="1821">
                  <c:v>41309</c:v>
                </c:pt>
                <c:pt idx="1822">
                  <c:v>41308</c:v>
                </c:pt>
                <c:pt idx="1823">
                  <c:v>41307</c:v>
                </c:pt>
                <c:pt idx="1824">
                  <c:v>41306</c:v>
                </c:pt>
                <c:pt idx="1825">
                  <c:v>41305</c:v>
                </c:pt>
                <c:pt idx="1826">
                  <c:v>41304</c:v>
                </c:pt>
                <c:pt idx="1827">
                  <c:v>41303</c:v>
                </c:pt>
                <c:pt idx="1828">
                  <c:v>41302</c:v>
                </c:pt>
                <c:pt idx="1829">
                  <c:v>41301</c:v>
                </c:pt>
                <c:pt idx="1830">
                  <c:v>41300</c:v>
                </c:pt>
                <c:pt idx="1831">
                  <c:v>41299</c:v>
                </c:pt>
                <c:pt idx="1832">
                  <c:v>41298</c:v>
                </c:pt>
                <c:pt idx="1833">
                  <c:v>41297</c:v>
                </c:pt>
                <c:pt idx="1834">
                  <c:v>41296</c:v>
                </c:pt>
                <c:pt idx="1835">
                  <c:v>41295</c:v>
                </c:pt>
                <c:pt idx="1836">
                  <c:v>41294</c:v>
                </c:pt>
                <c:pt idx="1837">
                  <c:v>41293</c:v>
                </c:pt>
                <c:pt idx="1838">
                  <c:v>41292</c:v>
                </c:pt>
                <c:pt idx="1839">
                  <c:v>41291</c:v>
                </c:pt>
                <c:pt idx="1840">
                  <c:v>41290</c:v>
                </c:pt>
                <c:pt idx="1841">
                  <c:v>41289</c:v>
                </c:pt>
                <c:pt idx="1842">
                  <c:v>41288</c:v>
                </c:pt>
                <c:pt idx="1843">
                  <c:v>41287</c:v>
                </c:pt>
                <c:pt idx="1844">
                  <c:v>41286</c:v>
                </c:pt>
                <c:pt idx="1845">
                  <c:v>41285</c:v>
                </c:pt>
                <c:pt idx="1846">
                  <c:v>41284</c:v>
                </c:pt>
                <c:pt idx="1847">
                  <c:v>41283</c:v>
                </c:pt>
                <c:pt idx="1848">
                  <c:v>41282</c:v>
                </c:pt>
                <c:pt idx="1849">
                  <c:v>41281</c:v>
                </c:pt>
                <c:pt idx="1850">
                  <c:v>41280</c:v>
                </c:pt>
                <c:pt idx="1851">
                  <c:v>41279</c:v>
                </c:pt>
                <c:pt idx="1852">
                  <c:v>41278</c:v>
                </c:pt>
                <c:pt idx="1853">
                  <c:v>41277</c:v>
                </c:pt>
                <c:pt idx="1854">
                  <c:v>41276</c:v>
                </c:pt>
                <c:pt idx="1855">
                  <c:v>41275</c:v>
                </c:pt>
                <c:pt idx="1856">
                  <c:v>41274</c:v>
                </c:pt>
              </c:numCache>
            </c:numRef>
          </c:cat>
          <c:val>
            <c:numRef>
              <c:f>'Chile FX'!$G$5:$G$2157</c:f>
              <c:numCache>
                <c:formatCode>General</c:formatCode>
                <c:ptCount val="2153"/>
                <c:pt idx="0">
                  <c:v>-11251</c:v>
                </c:pt>
                <c:pt idx="1">
                  <c:v>-10852</c:v>
                </c:pt>
                <c:pt idx="2">
                  <c:v>-11251</c:v>
                </c:pt>
                <c:pt idx="3">
                  <c:v>-11251</c:v>
                </c:pt>
                <c:pt idx="4">
                  <c:v>-11251</c:v>
                </c:pt>
                <c:pt idx="5">
                  <c:v>-10852</c:v>
                </c:pt>
                <c:pt idx="6">
                  <c:v>-11096</c:v>
                </c:pt>
                <c:pt idx="7">
                  <c:v>-11311</c:v>
                </c:pt>
                <c:pt idx="8">
                  <c:v>-11237</c:v>
                </c:pt>
                <c:pt idx="9">
                  <c:v>-11078</c:v>
                </c:pt>
                <c:pt idx="10">
                  <c:v>-11078</c:v>
                </c:pt>
                <c:pt idx="11">
                  <c:v>-11078</c:v>
                </c:pt>
                <c:pt idx="12">
                  <c:v>-11013</c:v>
                </c:pt>
                <c:pt idx="13">
                  <c:v>-11011</c:v>
                </c:pt>
                <c:pt idx="14">
                  <c:v>-11079</c:v>
                </c:pt>
                <c:pt idx="15">
                  <c:v>-11215</c:v>
                </c:pt>
                <c:pt idx="16">
                  <c:v>-11079</c:v>
                </c:pt>
                <c:pt idx="17">
                  <c:v>-11079</c:v>
                </c:pt>
                <c:pt idx="18">
                  <c:v>-11079</c:v>
                </c:pt>
                <c:pt idx="19">
                  <c:v>-11072</c:v>
                </c:pt>
                <c:pt idx="20">
                  <c:v>-11179</c:v>
                </c:pt>
                <c:pt idx="21">
                  <c:v>-10776</c:v>
                </c:pt>
                <c:pt idx="22">
                  <c:v>-10320</c:v>
                </c:pt>
                <c:pt idx="23">
                  <c:v>-10158</c:v>
                </c:pt>
                <c:pt idx="24">
                  <c:v>-10158</c:v>
                </c:pt>
                <c:pt idx="25">
                  <c:v>-10158</c:v>
                </c:pt>
                <c:pt idx="26">
                  <c:v>-9490</c:v>
                </c:pt>
                <c:pt idx="27">
                  <c:v>-9263</c:v>
                </c:pt>
                <c:pt idx="28">
                  <c:v>-9317</c:v>
                </c:pt>
                <c:pt idx="29">
                  <c:v>-9412</c:v>
                </c:pt>
                <c:pt idx="30">
                  <c:v>-9373</c:v>
                </c:pt>
                <c:pt idx="31">
                  <c:v>-9373</c:v>
                </c:pt>
                <c:pt idx="32">
                  <c:v>-9373</c:v>
                </c:pt>
                <c:pt idx="33">
                  <c:v>-9412</c:v>
                </c:pt>
                <c:pt idx="34">
                  <c:v>-9483</c:v>
                </c:pt>
                <c:pt idx="35">
                  <c:v>-9561</c:v>
                </c:pt>
                <c:pt idx="36">
                  <c:v>-9850</c:v>
                </c:pt>
                <c:pt idx="37">
                  <c:v>-9763</c:v>
                </c:pt>
                <c:pt idx="38">
                  <c:v>-9763</c:v>
                </c:pt>
                <c:pt idx="39">
                  <c:v>-9763</c:v>
                </c:pt>
                <c:pt idx="40">
                  <c:v>-9850</c:v>
                </c:pt>
                <c:pt idx="41">
                  <c:v>-9803</c:v>
                </c:pt>
                <c:pt idx="42">
                  <c:v>-10152</c:v>
                </c:pt>
                <c:pt idx="43">
                  <c:v>-10413</c:v>
                </c:pt>
                <c:pt idx="44">
                  <c:v>-10464</c:v>
                </c:pt>
                <c:pt idx="45">
                  <c:v>-10464</c:v>
                </c:pt>
                <c:pt idx="46">
                  <c:v>-10464</c:v>
                </c:pt>
                <c:pt idx="47">
                  <c:v>-10431</c:v>
                </c:pt>
                <c:pt idx="48">
                  <c:v>-9895</c:v>
                </c:pt>
                <c:pt idx="49">
                  <c:v>-9713</c:v>
                </c:pt>
                <c:pt idx="50">
                  <c:v>-9442</c:v>
                </c:pt>
                <c:pt idx="51">
                  <c:v>-9492</c:v>
                </c:pt>
                <c:pt idx="52">
                  <c:v>-9492</c:v>
                </c:pt>
                <c:pt idx="53">
                  <c:v>-9492</c:v>
                </c:pt>
                <c:pt idx="54">
                  <c:v>-9411</c:v>
                </c:pt>
                <c:pt idx="55">
                  <c:v>-9492</c:v>
                </c:pt>
                <c:pt idx="56">
                  <c:v>-9780</c:v>
                </c:pt>
                <c:pt idx="57">
                  <c:v>-9552</c:v>
                </c:pt>
                <c:pt idx="58">
                  <c:v>-9916</c:v>
                </c:pt>
                <c:pt idx="59">
                  <c:v>-9916</c:v>
                </c:pt>
                <c:pt idx="60">
                  <c:v>-9916</c:v>
                </c:pt>
                <c:pt idx="61">
                  <c:v>-9598</c:v>
                </c:pt>
                <c:pt idx="62">
                  <c:v>-9389</c:v>
                </c:pt>
                <c:pt idx="63">
                  <c:v>-8916</c:v>
                </c:pt>
                <c:pt idx="64">
                  <c:v>-8646</c:v>
                </c:pt>
                <c:pt idx="65">
                  <c:v>-8588</c:v>
                </c:pt>
                <c:pt idx="66">
                  <c:v>-8588</c:v>
                </c:pt>
                <c:pt idx="67">
                  <c:v>-8588</c:v>
                </c:pt>
                <c:pt idx="68">
                  <c:v>-8406</c:v>
                </c:pt>
                <c:pt idx="69">
                  <c:v>-8346</c:v>
                </c:pt>
                <c:pt idx="70">
                  <c:v>-7923</c:v>
                </c:pt>
                <c:pt idx="71">
                  <c:v>-7762</c:v>
                </c:pt>
                <c:pt idx="72">
                  <c:v>-7935</c:v>
                </c:pt>
                <c:pt idx="73">
                  <c:v>-7935</c:v>
                </c:pt>
                <c:pt idx="74">
                  <c:v>-7935</c:v>
                </c:pt>
                <c:pt idx="75">
                  <c:v>-7917</c:v>
                </c:pt>
                <c:pt idx="76">
                  <c:v>-7796</c:v>
                </c:pt>
                <c:pt idx="77">
                  <c:v>-7604</c:v>
                </c:pt>
                <c:pt idx="78">
                  <c:v>-7351</c:v>
                </c:pt>
                <c:pt idx="79">
                  <c:v>-7417</c:v>
                </c:pt>
                <c:pt idx="80">
                  <c:v>-7417</c:v>
                </c:pt>
                <c:pt idx="81">
                  <c:v>-7417</c:v>
                </c:pt>
                <c:pt idx="82">
                  <c:v>-7713</c:v>
                </c:pt>
                <c:pt idx="83">
                  <c:v>-7617</c:v>
                </c:pt>
                <c:pt idx="84">
                  <c:v>-7673</c:v>
                </c:pt>
                <c:pt idx="85">
                  <c:v>-7780</c:v>
                </c:pt>
                <c:pt idx="86">
                  <c:v>-7550</c:v>
                </c:pt>
                <c:pt idx="87">
                  <c:v>-7550</c:v>
                </c:pt>
                <c:pt idx="88">
                  <c:v>-7550</c:v>
                </c:pt>
                <c:pt idx="89">
                  <c:v>-7473</c:v>
                </c:pt>
                <c:pt idx="90">
                  <c:v>-7383</c:v>
                </c:pt>
                <c:pt idx="91">
                  <c:v>-7399</c:v>
                </c:pt>
                <c:pt idx="92">
                  <c:v>-7383</c:v>
                </c:pt>
                <c:pt idx="93">
                  <c:v>-7394</c:v>
                </c:pt>
                <c:pt idx="94">
                  <c:v>-7394</c:v>
                </c:pt>
                <c:pt idx="95">
                  <c:v>-7394</c:v>
                </c:pt>
                <c:pt idx="96">
                  <c:v>-7394</c:v>
                </c:pt>
                <c:pt idx="97">
                  <c:v>-7224</c:v>
                </c:pt>
                <c:pt idx="98">
                  <c:v>-7316</c:v>
                </c:pt>
                <c:pt idx="99">
                  <c:v>-7146</c:v>
                </c:pt>
                <c:pt idx="100">
                  <c:v>-7107</c:v>
                </c:pt>
                <c:pt idx="101">
                  <c:v>-7107</c:v>
                </c:pt>
                <c:pt idx="102">
                  <c:v>-7107</c:v>
                </c:pt>
                <c:pt idx="103">
                  <c:v>-6822</c:v>
                </c:pt>
                <c:pt idx="104">
                  <c:v>-6999</c:v>
                </c:pt>
                <c:pt idx="105">
                  <c:v>-6914</c:v>
                </c:pt>
                <c:pt idx="106">
                  <c:v>-6937</c:v>
                </c:pt>
                <c:pt idx="107">
                  <c:v>-7046</c:v>
                </c:pt>
                <c:pt idx="108">
                  <c:v>-7046</c:v>
                </c:pt>
                <c:pt idx="109">
                  <c:v>-7046</c:v>
                </c:pt>
                <c:pt idx="110">
                  <c:v>-7066</c:v>
                </c:pt>
                <c:pt idx="111">
                  <c:v>-7147</c:v>
                </c:pt>
                <c:pt idx="112">
                  <c:v>-7194</c:v>
                </c:pt>
                <c:pt idx="113">
                  <c:v>-7270</c:v>
                </c:pt>
                <c:pt idx="114">
                  <c:v>-7236</c:v>
                </c:pt>
                <c:pt idx="115">
                  <c:v>-7236</c:v>
                </c:pt>
                <c:pt idx="116">
                  <c:v>-7236</c:v>
                </c:pt>
                <c:pt idx="117">
                  <c:v>-7270</c:v>
                </c:pt>
                <c:pt idx="118">
                  <c:v>-7297</c:v>
                </c:pt>
                <c:pt idx="119">
                  <c:v>-7099</c:v>
                </c:pt>
                <c:pt idx="120">
                  <c:v>-7221</c:v>
                </c:pt>
                <c:pt idx="121">
                  <c:v>-7198</c:v>
                </c:pt>
                <c:pt idx="122">
                  <c:v>-7198</c:v>
                </c:pt>
                <c:pt idx="123">
                  <c:v>-7198</c:v>
                </c:pt>
                <c:pt idx="124">
                  <c:v>-6646</c:v>
                </c:pt>
                <c:pt idx="125">
                  <c:v>-6952</c:v>
                </c:pt>
                <c:pt idx="126">
                  <c:v>-6646</c:v>
                </c:pt>
                <c:pt idx="127">
                  <c:v>-6723</c:v>
                </c:pt>
                <c:pt idx="128">
                  <c:v>-6705</c:v>
                </c:pt>
                <c:pt idx="129">
                  <c:v>-6705</c:v>
                </c:pt>
                <c:pt idx="130">
                  <c:v>-6705</c:v>
                </c:pt>
                <c:pt idx="131">
                  <c:v>-6712</c:v>
                </c:pt>
                <c:pt idx="132">
                  <c:v>-7000</c:v>
                </c:pt>
                <c:pt idx="133">
                  <c:v>-6982</c:v>
                </c:pt>
                <c:pt idx="134">
                  <c:v>-6982</c:v>
                </c:pt>
                <c:pt idx="135">
                  <c:v>-6989</c:v>
                </c:pt>
                <c:pt idx="136">
                  <c:v>-6989</c:v>
                </c:pt>
                <c:pt idx="137">
                  <c:v>-6989</c:v>
                </c:pt>
                <c:pt idx="138">
                  <c:v>-6982</c:v>
                </c:pt>
                <c:pt idx="139">
                  <c:v>-6597</c:v>
                </c:pt>
                <c:pt idx="140">
                  <c:v>-6761</c:v>
                </c:pt>
                <c:pt idx="141">
                  <c:v>-6757</c:v>
                </c:pt>
                <c:pt idx="142">
                  <c:v>-6593</c:v>
                </c:pt>
                <c:pt idx="143">
                  <c:v>-6593</c:v>
                </c:pt>
                <c:pt idx="144">
                  <c:v>-6593</c:v>
                </c:pt>
                <c:pt idx="145">
                  <c:v>-6697</c:v>
                </c:pt>
                <c:pt idx="146">
                  <c:v>-6545</c:v>
                </c:pt>
                <c:pt idx="147">
                  <c:v>-6722</c:v>
                </c:pt>
                <c:pt idx="148">
                  <c:v>-6985</c:v>
                </c:pt>
                <c:pt idx="149">
                  <c:v>-7022</c:v>
                </c:pt>
                <c:pt idx="150">
                  <c:v>-7022</c:v>
                </c:pt>
                <c:pt idx="151">
                  <c:v>-7022</c:v>
                </c:pt>
                <c:pt idx="152">
                  <c:v>-7321</c:v>
                </c:pt>
                <c:pt idx="153">
                  <c:v>-7198</c:v>
                </c:pt>
                <c:pt idx="154">
                  <c:v>-7218</c:v>
                </c:pt>
                <c:pt idx="155">
                  <c:v>-7180</c:v>
                </c:pt>
                <c:pt idx="156">
                  <c:v>-7089</c:v>
                </c:pt>
                <c:pt idx="157">
                  <c:v>-7089</c:v>
                </c:pt>
                <c:pt idx="158">
                  <c:v>-7089</c:v>
                </c:pt>
                <c:pt idx="159">
                  <c:v>-7513</c:v>
                </c:pt>
                <c:pt idx="160">
                  <c:v>-7603</c:v>
                </c:pt>
                <c:pt idx="161">
                  <c:v>-7511</c:v>
                </c:pt>
                <c:pt idx="162">
                  <c:v>-7265</c:v>
                </c:pt>
                <c:pt idx="163">
                  <c:v>-7642</c:v>
                </c:pt>
                <c:pt idx="164">
                  <c:v>-7642</c:v>
                </c:pt>
                <c:pt idx="165">
                  <c:v>-7642</c:v>
                </c:pt>
                <c:pt idx="166">
                  <c:v>-7508</c:v>
                </c:pt>
                <c:pt idx="167">
                  <c:v>-7570</c:v>
                </c:pt>
                <c:pt idx="168">
                  <c:v>-7686</c:v>
                </c:pt>
                <c:pt idx="169">
                  <c:v>-7499</c:v>
                </c:pt>
                <c:pt idx="170">
                  <c:v>-7686</c:v>
                </c:pt>
                <c:pt idx="171">
                  <c:v>-7686</c:v>
                </c:pt>
                <c:pt idx="172">
                  <c:v>-7686</c:v>
                </c:pt>
                <c:pt idx="173">
                  <c:v>-7882</c:v>
                </c:pt>
                <c:pt idx="174">
                  <c:v>-8107</c:v>
                </c:pt>
                <c:pt idx="175">
                  <c:v>-8380</c:v>
                </c:pt>
                <c:pt idx="176">
                  <c:v>-8153</c:v>
                </c:pt>
                <c:pt idx="177">
                  <c:v>-8260</c:v>
                </c:pt>
                <c:pt idx="178">
                  <c:v>-8260</c:v>
                </c:pt>
                <c:pt idx="179">
                  <c:v>-8260</c:v>
                </c:pt>
                <c:pt idx="180">
                  <c:v>-8103</c:v>
                </c:pt>
                <c:pt idx="181">
                  <c:v>-7936</c:v>
                </c:pt>
                <c:pt idx="182">
                  <c:v>-7976</c:v>
                </c:pt>
                <c:pt idx="183">
                  <c:v>-8088</c:v>
                </c:pt>
                <c:pt idx="184">
                  <c:v>-7805</c:v>
                </c:pt>
                <c:pt idx="185">
                  <c:v>-7805</c:v>
                </c:pt>
                <c:pt idx="186">
                  <c:v>-7805</c:v>
                </c:pt>
                <c:pt idx="187">
                  <c:v>-8000</c:v>
                </c:pt>
                <c:pt idx="188">
                  <c:v>-8011</c:v>
                </c:pt>
                <c:pt idx="189">
                  <c:v>-8194</c:v>
                </c:pt>
                <c:pt idx="190">
                  <c:v>-8557</c:v>
                </c:pt>
                <c:pt idx="191">
                  <c:v>-8749</c:v>
                </c:pt>
                <c:pt idx="192">
                  <c:v>-8749</c:v>
                </c:pt>
                <c:pt idx="193">
                  <c:v>-8749</c:v>
                </c:pt>
                <c:pt idx="194">
                  <c:v>-9529</c:v>
                </c:pt>
                <c:pt idx="195">
                  <c:v>-9597</c:v>
                </c:pt>
                <c:pt idx="196">
                  <c:v>-10039</c:v>
                </c:pt>
                <c:pt idx="197">
                  <c:v>-10657</c:v>
                </c:pt>
                <c:pt idx="198">
                  <c:v>-11464</c:v>
                </c:pt>
                <c:pt idx="199">
                  <c:v>-11464</c:v>
                </c:pt>
                <c:pt idx="200">
                  <c:v>-11464</c:v>
                </c:pt>
                <c:pt idx="201">
                  <c:v>-11698</c:v>
                </c:pt>
                <c:pt idx="202">
                  <c:v>-11706</c:v>
                </c:pt>
                <c:pt idx="203">
                  <c:v>-11710</c:v>
                </c:pt>
                <c:pt idx="204">
                  <c:v>-11307</c:v>
                </c:pt>
                <c:pt idx="205">
                  <c:v>-11448</c:v>
                </c:pt>
                <c:pt idx="206">
                  <c:v>-11448</c:v>
                </c:pt>
                <c:pt idx="207">
                  <c:v>-11448</c:v>
                </c:pt>
                <c:pt idx="208">
                  <c:v>-11667</c:v>
                </c:pt>
                <c:pt idx="209">
                  <c:v>-11668</c:v>
                </c:pt>
                <c:pt idx="210">
                  <c:v>-11151</c:v>
                </c:pt>
                <c:pt idx="211">
                  <c:v>-11295</c:v>
                </c:pt>
                <c:pt idx="212">
                  <c:v>-11228</c:v>
                </c:pt>
                <c:pt idx="213">
                  <c:v>-11228</c:v>
                </c:pt>
                <c:pt idx="214">
                  <c:v>-11228</c:v>
                </c:pt>
                <c:pt idx="215">
                  <c:v>-11114</c:v>
                </c:pt>
                <c:pt idx="216">
                  <c:v>-10719</c:v>
                </c:pt>
                <c:pt idx="217">
                  <c:v>-10784</c:v>
                </c:pt>
                <c:pt idx="218">
                  <c:v>-10968</c:v>
                </c:pt>
                <c:pt idx="219">
                  <c:v>-10972</c:v>
                </c:pt>
                <c:pt idx="220">
                  <c:v>-10972</c:v>
                </c:pt>
                <c:pt idx="221">
                  <c:v>-10972</c:v>
                </c:pt>
                <c:pt idx="222">
                  <c:v>-10968</c:v>
                </c:pt>
                <c:pt idx="223">
                  <c:v>-11016</c:v>
                </c:pt>
                <c:pt idx="224">
                  <c:v>-10796</c:v>
                </c:pt>
                <c:pt idx="225">
                  <c:v>-10349</c:v>
                </c:pt>
                <c:pt idx="226">
                  <c:v>-10207</c:v>
                </c:pt>
                <c:pt idx="227">
                  <c:v>-10207</c:v>
                </c:pt>
                <c:pt idx="228">
                  <c:v>-10207</c:v>
                </c:pt>
                <c:pt idx="229">
                  <c:v>-10196</c:v>
                </c:pt>
                <c:pt idx="230">
                  <c:v>-10116</c:v>
                </c:pt>
                <c:pt idx="231">
                  <c:v>-10417</c:v>
                </c:pt>
                <c:pt idx="232">
                  <c:v>-10690</c:v>
                </c:pt>
                <c:pt idx="233">
                  <c:v>-11058</c:v>
                </c:pt>
                <c:pt idx="234">
                  <c:v>-11058</c:v>
                </c:pt>
                <c:pt idx="235">
                  <c:v>-11058</c:v>
                </c:pt>
                <c:pt idx="236">
                  <c:v>-11439</c:v>
                </c:pt>
                <c:pt idx="237">
                  <c:v>-11705</c:v>
                </c:pt>
                <c:pt idx="238">
                  <c:v>-11652</c:v>
                </c:pt>
                <c:pt idx="239">
                  <c:v>-11640</c:v>
                </c:pt>
                <c:pt idx="240">
                  <c:v>-11888</c:v>
                </c:pt>
                <c:pt idx="241">
                  <c:v>-11888</c:v>
                </c:pt>
                <c:pt idx="242">
                  <c:v>-11888</c:v>
                </c:pt>
                <c:pt idx="243">
                  <c:v>-11745</c:v>
                </c:pt>
                <c:pt idx="244">
                  <c:v>-11941</c:v>
                </c:pt>
                <c:pt idx="245">
                  <c:v>-12550</c:v>
                </c:pt>
                <c:pt idx="246">
                  <c:v>-12507</c:v>
                </c:pt>
                <c:pt idx="247">
                  <c:v>-12550</c:v>
                </c:pt>
                <c:pt idx="248">
                  <c:v>-12550</c:v>
                </c:pt>
                <c:pt idx="249">
                  <c:v>-12550</c:v>
                </c:pt>
                <c:pt idx="250">
                  <c:v>-12580</c:v>
                </c:pt>
                <c:pt idx="251">
                  <c:v>-13050</c:v>
                </c:pt>
                <c:pt idx="252">
                  <c:v>-12850</c:v>
                </c:pt>
                <c:pt idx="253">
                  <c:v>-12691</c:v>
                </c:pt>
                <c:pt idx="254">
                  <c:v>-12908</c:v>
                </c:pt>
                <c:pt idx="255">
                  <c:v>-12908</c:v>
                </c:pt>
                <c:pt idx="256">
                  <c:v>-12908</c:v>
                </c:pt>
                <c:pt idx="257">
                  <c:v>-12957</c:v>
                </c:pt>
                <c:pt idx="258">
                  <c:v>-12652</c:v>
                </c:pt>
                <c:pt idx="259">
                  <c:v>-12474</c:v>
                </c:pt>
                <c:pt idx="260">
                  <c:v>-12967</c:v>
                </c:pt>
                <c:pt idx="261">
                  <c:v>-12933</c:v>
                </c:pt>
                <c:pt idx="262">
                  <c:v>-12933</c:v>
                </c:pt>
                <c:pt idx="263">
                  <c:v>-12933</c:v>
                </c:pt>
                <c:pt idx="264">
                  <c:v>-12948</c:v>
                </c:pt>
                <c:pt idx="265">
                  <c:v>-12957</c:v>
                </c:pt>
                <c:pt idx="266">
                  <c:v>-12819</c:v>
                </c:pt>
                <c:pt idx="267">
                  <c:v>-12857</c:v>
                </c:pt>
                <c:pt idx="268">
                  <c:v>-12338</c:v>
                </c:pt>
                <c:pt idx="269">
                  <c:v>-12338</c:v>
                </c:pt>
                <c:pt idx="270">
                  <c:v>-12338</c:v>
                </c:pt>
                <c:pt idx="271">
                  <c:v>-12116</c:v>
                </c:pt>
                <c:pt idx="272">
                  <c:v>-11428</c:v>
                </c:pt>
                <c:pt idx="273">
                  <c:v>-11026</c:v>
                </c:pt>
                <c:pt idx="274">
                  <c:v>-10411</c:v>
                </c:pt>
                <c:pt idx="275">
                  <c:v>-10613</c:v>
                </c:pt>
                <c:pt idx="276">
                  <c:v>-10613</c:v>
                </c:pt>
                <c:pt idx="277">
                  <c:v>-10613</c:v>
                </c:pt>
                <c:pt idx="278">
                  <c:v>-10411</c:v>
                </c:pt>
                <c:pt idx="279">
                  <c:v>-10129</c:v>
                </c:pt>
                <c:pt idx="280">
                  <c:v>-9495</c:v>
                </c:pt>
                <c:pt idx="281">
                  <c:v>-9213</c:v>
                </c:pt>
                <c:pt idx="282">
                  <c:v>-8807</c:v>
                </c:pt>
                <c:pt idx="283">
                  <c:v>-8807</c:v>
                </c:pt>
                <c:pt idx="284">
                  <c:v>-8807</c:v>
                </c:pt>
                <c:pt idx="285">
                  <c:v>-8494</c:v>
                </c:pt>
                <c:pt idx="286">
                  <c:v>-8168</c:v>
                </c:pt>
                <c:pt idx="287">
                  <c:v>-8280</c:v>
                </c:pt>
                <c:pt idx="288">
                  <c:v>-8168</c:v>
                </c:pt>
                <c:pt idx="289">
                  <c:v>-8399</c:v>
                </c:pt>
                <c:pt idx="290">
                  <c:v>-8399</c:v>
                </c:pt>
                <c:pt idx="291">
                  <c:v>-8399</c:v>
                </c:pt>
                <c:pt idx="292">
                  <c:v>-8399</c:v>
                </c:pt>
                <c:pt idx="293">
                  <c:v>-8043</c:v>
                </c:pt>
                <c:pt idx="294">
                  <c:v>-8239</c:v>
                </c:pt>
                <c:pt idx="295">
                  <c:v>-8043</c:v>
                </c:pt>
                <c:pt idx="296">
                  <c:v>-8283</c:v>
                </c:pt>
                <c:pt idx="297">
                  <c:v>-8283</c:v>
                </c:pt>
                <c:pt idx="298">
                  <c:v>-8283</c:v>
                </c:pt>
                <c:pt idx="299">
                  <c:v>-8617</c:v>
                </c:pt>
                <c:pt idx="300">
                  <c:v>-8710</c:v>
                </c:pt>
                <c:pt idx="301">
                  <c:v>-8722</c:v>
                </c:pt>
                <c:pt idx="302">
                  <c:v>-8891</c:v>
                </c:pt>
                <c:pt idx="303">
                  <c:v>-9060</c:v>
                </c:pt>
                <c:pt idx="304">
                  <c:v>-9060</c:v>
                </c:pt>
                <c:pt idx="305">
                  <c:v>-9060</c:v>
                </c:pt>
                <c:pt idx="306">
                  <c:v>-8833</c:v>
                </c:pt>
                <c:pt idx="307">
                  <c:v>-8624</c:v>
                </c:pt>
                <c:pt idx="308">
                  <c:v>-8748</c:v>
                </c:pt>
                <c:pt idx="309">
                  <c:v>-8216</c:v>
                </c:pt>
                <c:pt idx="310">
                  <c:v>-8130</c:v>
                </c:pt>
                <c:pt idx="311">
                  <c:v>-8130</c:v>
                </c:pt>
                <c:pt idx="312">
                  <c:v>-8130</c:v>
                </c:pt>
                <c:pt idx="313">
                  <c:v>-8200</c:v>
                </c:pt>
                <c:pt idx="314">
                  <c:v>-7773</c:v>
                </c:pt>
                <c:pt idx="315">
                  <c:v>-8196</c:v>
                </c:pt>
                <c:pt idx="316">
                  <c:v>-8740</c:v>
                </c:pt>
                <c:pt idx="317">
                  <c:v>-8636</c:v>
                </c:pt>
                <c:pt idx="318">
                  <c:v>-8636</c:v>
                </c:pt>
                <c:pt idx="319">
                  <c:v>-8636</c:v>
                </c:pt>
                <c:pt idx="320">
                  <c:v>-8753</c:v>
                </c:pt>
                <c:pt idx="321">
                  <c:v>-8671</c:v>
                </c:pt>
                <c:pt idx="322">
                  <c:v>-8848</c:v>
                </c:pt>
                <c:pt idx="323">
                  <c:v>-8232</c:v>
                </c:pt>
                <c:pt idx="324">
                  <c:v>-8138</c:v>
                </c:pt>
                <c:pt idx="325">
                  <c:v>-8138</c:v>
                </c:pt>
                <c:pt idx="326">
                  <c:v>-8138</c:v>
                </c:pt>
                <c:pt idx="327">
                  <c:v>-8116</c:v>
                </c:pt>
                <c:pt idx="328">
                  <c:v>-7896</c:v>
                </c:pt>
                <c:pt idx="329">
                  <c:v>-7586</c:v>
                </c:pt>
                <c:pt idx="330">
                  <c:v>-7251</c:v>
                </c:pt>
                <c:pt idx="331">
                  <c:v>-6876</c:v>
                </c:pt>
                <c:pt idx="332">
                  <c:v>-6876</c:v>
                </c:pt>
                <c:pt idx="333">
                  <c:v>-6876</c:v>
                </c:pt>
                <c:pt idx="334">
                  <c:v>-6919</c:v>
                </c:pt>
                <c:pt idx="335">
                  <c:v>-6695</c:v>
                </c:pt>
                <c:pt idx="336">
                  <c:v>-6537</c:v>
                </c:pt>
                <c:pt idx="337">
                  <c:v>-6296</c:v>
                </c:pt>
                <c:pt idx="338">
                  <c:v>-6156</c:v>
                </c:pt>
                <c:pt idx="339">
                  <c:v>-6156</c:v>
                </c:pt>
                <c:pt idx="340">
                  <c:v>-6156</c:v>
                </c:pt>
                <c:pt idx="341">
                  <c:v>-6037</c:v>
                </c:pt>
                <c:pt idx="342">
                  <c:v>-6074</c:v>
                </c:pt>
                <c:pt idx="343">
                  <c:v>-5877</c:v>
                </c:pt>
                <c:pt idx="344">
                  <c:v>-5895</c:v>
                </c:pt>
                <c:pt idx="345">
                  <c:v>-5916</c:v>
                </c:pt>
                <c:pt idx="346">
                  <c:v>-5916</c:v>
                </c:pt>
                <c:pt idx="347">
                  <c:v>-5916</c:v>
                </c:pt>
                <c:pt idx="348">
                  <c:v>-5883</c:v>
                </c:pt>
                <c:pt idx="349">
                  <c:v>-5577</c:v>
                </c:pt>
                <c:pt idx="350">
                  <c:v>-5824</c:v>
                </c:pt>
                <c:pt idx="351">
                  <c:v>-6093</c:v>
                </c:pt>
                <c:pt idx="352">
                  <c:v>-6169</c:v>
                </c:pt>
                <c:pt idx="353">
                  <c:v>-6169</c:v>
                </c:pt>
                <c:pt idx="354">
                  <c:v>-6169</c:v>
                </c:pt>
                <c:pt idx="355">
                  <c:v>-6082</c:v>
                </c:pt>
                <c:pt idx="356">
                  <c:v>-6167</c:v>
                </c:pt>
                <c:pt idx="357">
                  <c:v>-6045</c:v>
                </c:pt>
                <c:pt idx="358">
                  <c:v>-6201</c:v>
                </c:pt>
                <c:pt idx="359">
                  <c:v>-6373</c:v>
                </c:pt>
                <c:pt idx="360">
                  <c:v>-6373</c:v>
                </c:pt>
                <c:pt idx="361">
                  <c:v>-6373</c:v>
                </c:pt>
                <c:pt idx="362">
                  <c:v>-6695</c:v>
                </c:pt>
                <c:pt idx="363">
                  <c:v>-6769</c:v>
                </c:pt>
                <c:pt idx="364">
                  <c:v>-6942</c:v>
                </c:pt>
                <c:pt idx="365">
                  <c:v>-6985</c:v>
                </c:pt>
                <c:pt idx="366">
                  <c:v>-7184</c:v>
                </c:pt>
                <c:pt idx="367">
                  <c:v>-7184</c:v>
                </c:pt>
                <c:pt idx="368">
                  <c:v>-7184</c:v>
                </c:pt>
                <c:pt idx="369">
                  <c:v>-7163</c:v>
                </c:pt>
                <c:pt idx="370">
                  <c:v>-7179</c:v>
                </c:pt>
                <c:pt idx="371">
                  <c:v>-7460</c:v>
                </c:pt>
                <c:pt idx="372">
                  <c:v>-7678</c:v>
                </c:pt>
                <c:pt idx="373">
                  <c:v>-7683</c:v>
                </c:pt>
                <c:pt idx="374">
                  <c:v>-7683</c:v>
                </c:pt>
                <c:pt idx="375">
                  <c:v>-7683</c:v>
                </c:pt>
                <c:pt idx="376">
                  <c:v>-7467</c:v>
                </c:pt>
                <c:pt idx="377">
                  <c:v>-7440</c:v>
                </c:pt>
                <c:pt idx="378">
                  <c:v>-7678</c:v>
                </c:pt>
                <c:pt idx="379">
                  <c:v>-7878</c:v>
                </c:pt>
                <c:pt idx="380">
                  <c:v>-7825</c:v>
                </c:pt>
                <c:pt idx="381">
                  <c:v>-7825</c:v>
                </c:pt>
                <c:pt idx="382">
                  <c:v>-7825</c:v>
                </c:pt>
                <c:pt idx="383">
                  <c:v>-8283</c:v>
                </c:pt>
                <c:pt idx="384">
                  <c:v>-8620</c:v>
                </c:pt>
                <c:pt idx="385">
                  <c:v>-8330</c:v>
                </c:pt>
                <c:pt idx="386">
                  <c:v>-8368</c:v>
                </c:pt>
                <c:pt idx="387">
                  <c:v>-8537</c:v>
                </c:pt>
                <c:pt idx="388">
                  <c:v>-8537</c:v>
                </c:pt>
                <c:pt idx="389">
                  <c:v>-8537</c:v>
                </c:pt>
                <c:pt idx="390">
                  <c:v>-8690</c:v>
                </c:pt>
                <c:pt idx="391">
                  <c:v>-8882</c:v>
                </c:pt>
                <c:pt idx="392">
                  <c:v>-8859</c:v>
                </c:pt>
                <c:pt idx="393">
                  <c:v>-8509</c:v>
                </c:pt>
                <c:pt idx="394">
                  <c:v>-8614</c:v>
                </c:pt>
                <c:pt idx="395">
                  <c:v>-8614</c:v>
                </c:pt>
                <c:pt idx="396">
                  <c:v>-8614</c:v>
                </c:pt>
                <c:pt idx="397">
                  <c:v>-8509</c:v>
                </c:pt>
                <c:pt idx="398">
                  <c:v>-8365</c:v>
                </c:pt>
                <c:pt idx="399">
                  <c:v>-7858</c:v>
                </c:pt>
                <c:pt idx="400">
                  <c:v>-7803</c:v>
                </c:pt>
                <c:pt idx="401">
                  <c:v>-7783</c:v>
                </c:pt>
                <c:pt idx="402">
                  <c:v>-7783</c:v>
                </c:pt>
                <c:pt idx="403">
                  <c:v>-7783</c:v>
                </c:pt>
                <c:pt idx="404">
                  <c:v>-7867</c:v>
                </c:pt>
                <c:pt idx="405">
                  <c:v>-7347</c:v>
                </c:pt>
                <c:pt idx="406">
                  <c:v>-7217</c:v>
                </c:pt>
                <c:pt idx="407">
                  <c:v>-6926</c:v>
                </c:pt>
                <c:pt idx="408">
                  <c:v>-6446</c:v>
                </c:pt>
                <c:pt idx="409">
                  <c:v>-6446</c:v>
                </c:pt>
                <c:pt idx="410">
                  <c:v>-6446</c:v>
                </c:pt>
                <c:pt idx="411">
                  <c:v>-6188</c:v>
                </c:pt>
                <c:pt idx="412">
                  <c:v>-6128</c:v>
                </c:pt>
                <c:pt idx="413">
                  <c:v>-6457</c:v>
                </c:pt>
                <c:pt idx="414">
                  <c:v>-7045</c:v>
                </c:pt>
                <c:pt idx="415">
                  <c:v>-6966</c:v>
                </c:pt>
                <c:pt idx="416">
                  <c:v>-6966</c:v>
                </c:pt>
                <c:pt idx="417">
                  <c:v>-6966</c:v>
                </c:pt>
                <c:pt idx="418">
                  <c:v>-7899</c:v>
                </c:pt>
                <c:pt idx="419">
                  <c:v>-7339</c:v>
                </c:pt>
                <c:pt idx="420">
                  <c:v>-7899</c:v>
                </c:pt>
                <c:pt idx="421">
                  <c:v>-8408</c:v>
                </c:pt>
                <c:pt idx="422">
                  <c:v>-8731</c:v>
                </c:pt>
                <c:pt idx="423">
                  <c:v>-8731</c:v>
                </c:pt>
                <c:pt idx="424">
                  <c:v>-8731</c:v>
                </c:pt>
                <c:pt idx="425">
                  <c:v>-8624</c:v>
                </c:pt>
                <c:pt idx="426">
                  <c:v>-8389</c:v>
                </c:pt>
                <c:pt idx="427">
                  <c:v>-8658</c:v>
                </c:pt>
                <c:pt idx="428">
                  <c:v>-8606</c:v>
                </c:pt>
                <c:pt idx="429">
                  <c:v>-8595</c:v>
                </c:pt>
                <c:pt idx="430">
                  <c:v>-8595</c:v>
                </c:pt>
                <c:pt idx="431">
                  <c:v>-8595</c:v>
                </c:pt>
                <c:pt idx="432">
                  <c:v>-9021</c:v>
                </c:pt>
                <c:pt idx="433">
                  <c:v>-8656</c:v>
                </c:pt>
                <c:pt idx="434">
                  <c:v>-8521</c:v>
                </c:pt>
                <c:pt idx="435">
                  <c:v>-8514</c:v>
                </c:pt>
                <c:pt idx="436">
                  <c:v>-8385</c:v>
                </c:pt>
                <c:pt idx="437">
                  <c:v>-8385</c:v>
                </c:pt>
                <c:pt idx="438">
                  <c:v>-8385</c:v>
                </c:pt>
                <c:pt idx="439">
                  <c:v>-8261</c:v>
                </c:pt>
                <c:pt idx="440">
                  <c:v>-8273</c:v>
                </c:pt>
                <c:pt idx="441">
                  <c:v>-8266</c:v>
                </c:pt>
                <c:pt idx="442">
                  <c:v>-7945</c:v>
                </c:pt>
                <c:pt idx="443">
                  <c:v>-7940</c:v>
                </c:pt>
                <c:pt idx="444">
                  <c:v>-7940</c:v>
                </c:pt>
                <c:pt idx="445">
                  <c:v>-7940</c:v>
                </c:pt>
                <c:pt idx="446">
                  <c:v>-7886</c:v>
                </c:pt>
                <c:pt idx="447">
                  <c:v>-7793</c:v>
                </c:pt>
                <c:pt idx="448">
                  <c:v>-7778</c:v>
                </c:pt>
                <c:pt idx="449">
                  <c:v>-7888</c:v>
                </c:pt>
                <c:pt idx="450">
                  <c:v>-7938</c:v>
                </c:pt>
                <c:pt idx="451">
                  <c:v>-7938</c:v>
                </c:pt>
                <c:pt idx="452">
                  <c:v>-7938</c:v>
                </c:pt>
                <c:pt idx="453">
                  <c:v>-7919</c:v>
                </c:pt>
                <c:pt idx="454">
                  <c:v>-8138</c:v>
                </c:pt>
                <c:pt idx="455">
                  <c:v>-8222</c:v>
                </c:pt>
                <c:pt idx="456">
                  <c:v>-8222</c:v>
                </c:pt>
                <c:pt idx="457">
                  <c:v>-8025</c:v>
                </c:pt>
                <c:pt idx="458">
                  <c:v>-8025</c:v>
                </c:pt>
                <c:pt idx="459">
                  <c:v>-8025</c:v>
                </c:pt>
                <c:pt idx="460">
                  <c:v>-8222</c:v>
                </c:pt>
                <c:pt idx="461">
                  <c:v>-8278</c:v>
                </c:pt>
                <c:pt idx="462">
                  <c:v>-8269</c:v>
                </c:pt>
                <c:pt idx="463">
                  <c:v>-8584</c:v>
                </c:pt>
                <c:pt idx="464">
                  <c:v>-9057</c:v>
                </c:pt>
                <c:pt idx="465">
                  <c:v>-9057</c:v>
                </c:pt>
                <c:pt idx="466">
                  <c:v>-9057</c:v>
                </c:pt>
                <c:pt idx="467">
                  <c:v>-8978</c:v>
                </c:pt>
                <c:pt idx="468">
                  <c:v>-8923</c:v>
                </c:pt>
                <c:pt idx="469">
                  <c:v>-9328</c:v>
                </c:pt>
                <c:pt idx="470">
                  <c:v>-9398</c:v>
                </c:pt>
                <c:pt idx="471">
                  <c:v>-9530</c:v>
                </c:pt>
                <c:pt idx="472">
                  <c:v>-9530</c:v>
                </c:pt>
                <c:pt idx="473">
                  <c:v>-9530</c:v>
                </c:pt>
                <c:pt idx="474">
                  <c:v>-9679</c:v>
                </c:pt>
                <c:pt idx="475">
                  <c:v>-9171</c:v>
                </c:pt>
                <c:pt idx="476">
                  <c:v>-9034</c:v>
                </c:pt>
                <c:pt idx="477">
                  <c:v>-8908</c:v>
                </c:pt>
                <c:pt idx="478">
                  <c:v>-8784</c:v>
                </c:pt>
                <c:pt idx="479">
                  <c:v>-8784</c:v>
                </c:pt>
                <c:pt idx="480">
                  <c:v>-8784</c:v>
                </c:pt>
                <c:pt idx="481">
                  <c:v>-8908</c:v>
                </c:pt>
                <c:pt idx="482">
                  <c:v>-9102</c:v>
                </c:pt>
                <c:pt idx="483">
                  <c:v>-9031</c:v>
                </c:pt>
                <c:pt idx="484">
                  <c:v>-9065</c:v>
                </c:pt>
                <c:pt idx="485">
                  <c:v>-9136</c:v>
                </c:pt>
                <c:pt idx="486">
                  <c:v>-9136</c:v>
                </c:pt>
                <c:pt idx="487">
                  <c:v>-9136</c:v>
                </c:pt>
                <c:pt idx="488">
                  <c:v>-9161</c:v>
                </c:pt>
                <c:pt idx="489">
                  <c:v>-9091</c:v>
                </c:pt>
                <c:pt idx="490">
                  <c:v>-9067</c:v>
                </c:pt>
                <c:pt idx="491">
                  <c:v>-9339</c:v>
                </c:pt>
                <c:pt idx="492">
                  <c:v>-9223</c:v>
                </c:pt>
                <c:pt idx="493">
                  <c:v>-9223</c:v>
                </c:pt>
                <c:pt idx="494">
                  <c:v>-9223</c:v>
                </c:pt>
                <c:pt idx="495">
                  <c:v>-9558</c:v>
                </c:pt>
                <c:pt idx="496">
                  <c:v>-10139</c:v>
                </c:pt>
                <c:pt idx="497">
                  <c:v>-10546</c:v>
                </c:pt>
                <c:pt idx="498">
                  <c:v>-10705</c:v>
                </c:pt>
                <c:pt idx="499">
                  <c:v>-10507</c:v>
                </c:pt>
                <c:pt idx="500">
                  <c:v>-10507</c:v>
                </c:pt>
                <c:pt idx="501">
                  <c:v>-10507</c:v>
                </c:pt>
                <c:pt idx="502">
                  <c:v>-10705</c:v>
                </c:pt>
                <c:pt idx="503">
                  <c:v>-10775</c:v>
                </c:pt>
                <c:pt idx="504">
                  <c:v>-10664</c:v>
                </c:pt>
                <c:pt idx="505">
                  <c:v>-10433</c:v>
                </c:pt>
                <c:pt idx="506">
                  <c:v>-10228</c:v>
                </c:pt>
                <c:pt idx="507">
                  <c:v>-10228</c:v>
                </c:pt>
                <c:pt idx="508">
                  <c:v>-10228</c:v>
                </c:pt>
                <c:pt idx="509">
                  <c:v>-9994</c:v>
                </c:pt>
                <c:pt idx="510">
                  <c:v>-10203</c:v>
                </c:pt>
                <c:pt idx="511">
                  <c:v>-9938</c:v>
                </c:pt>
                <c:pt idx="512">
                  <c:v>-10018</c:v>
                </c:pt>
                <c:pt idx="513">
                  <c:v>-10060</c:v>
                </c:pt>
                <c:pt idx="514">
                  <c:v>-10060</c:v>
                </c:pt>
                <c:pt idx="515">
                  <c:v>-10060</c:v>
                </c:pt>
                <c:pt idx="516">
                  <c:v>-9996</c:v>
                </c:pt>
                <c:pt idx="517">
                  <c:v>-9416</c:v>
                </c:pt>
                <c:pt idx="518">
                  <c:v>-8654</c:v>
                </c:pt>
                <c:pt idx="519">
                  <c:v>-9018</c:v>
                </c:pt>
                <c:pt idx="520">
                  <c:v>-8925</c:v>
                </c:pt>
                <c:pt idx="521">
                  <c:v>-8925</c:v>
                </c:pt>
                <c:pt idx="522">
                  <c:v>-8925</c:v>
                </c:pt>
                <c:pt idx="523">
                  <c:v>-9040</c:v>
                </c:pt>
                <c:pt idx="524">
                  <c:v>-9099</c:v>
                </c:pt>
                <c:pt idx="525">
                  <c:v>-9215</c:v>
                </c:pt>
                <c:pt idx="526">
                  <c:v>-8893</c:v>
                </c:pt>
                <c:pt idx="527">
                  <c:v>-8565</c:v>
                </c:pt>
                <c:pt idx="528">
                  <c:v>-8565</c:v>
                </c:pt>
                <c:pt idx="529">
                  <c:v>-8565</c:v>
                </c:pt>
                <c:pt idx="530">
                  <c:v>-8591</c:v>
                </c:pt>
                <c:pt idx="531">
                  <c:v>-8400</c:v>
                </c:pt>
                <c:pt idx="532">
                  <c:v>-7901</c:v>
                </c:pt>
                <c:pt idx="533">
                  <c:v>-7795</c:v>
                </c:pt>
                <c:pt idx="534">
                  <c:v>-8009</c:v>
                </c:pt>
                <c:pt idx="535">
                  <c:v>-8009</c:v>
                </c:pt>
                <c:pt idx="536">
                  <c:v>-8009</c:v>
                </c:pt>
                <c:pt idx="537">
                  <c:v>-7795</c:v>
                </c:pt>
                <c:pt idx="538">
                  <c:v>-8060</c:v>
                </c:pt>
                <c:pt idx="539">
                  <c:v>-7667</c:v>
                </c:pt>
                <c:pt idx="540">
                  <c:v>-7948</c:v>
                </c:pt>
                <c:pt idx="541">
                  <c:v>-7983</c:v>
                </c:pt>
                <c:pt idx="542">
                  <c:v>-7983</c:v>
                </c:pt>
                <c:pt idx="543">
                  <c:v>-7983</c:v>
                </c:pt>
                <c:pt idx="544">
                  <c:v>-8089</c:v>
                </c:pt>
                <c:pt idx="545">
                  <c:v>-7901</c:v>
                </c:pt>
                <c:pt idx="546">
                  <c:v>-7804</c:v>
                </c:pt>
                <c:pt idx="547">
                  <c:v>-7828</c:v>
                </c:pt>
                <c:pt idx="548">
                  <c:v>-7776</c:v>
                </c:pt>
                <c:pt idx="549">
                  <c:v>-7776</c:v>
                </c:pt>
                <c:pt idx="550">
                  <c:v>-7776</c:v>
                </c:pt>
                <c:pt idx="551">
                  <c:v>-7830</c:v>
                </c:pt>
                <c:pt idx="552">
                  <c:v>-7906</c:v>
                </c:pt>
                <c:pt idx="553">
                  <c:v>-7544</c:v>
                </c:pt>
                <c:pt idx="554">
                  <c:v>-7516</c:v>
                </c:pt>
                <c:pt idx="555">
                  <c:v>-7161</c:v>
                </c:pt>
                <c:pt idx="556">
                  <c:v>-7161</c:v>
                </c:pt>
                <c:pt idx="557">
                  <c:v>-7161</c:v>
                </c:pt>
                <c:pt idx="558">
                  <c:v>-7052</c:v>
                </c:pt>
                <c:pt idx="559">
                  <c:v>-6589</c:v>
                </c:pt>
                <c:pt idx="560">
                  <c:v>-6738</c:v>
                </c:pt>
                <c:pt idx="561">
                  <c:v>-6768</c:v>
                </c:pt>
                <c:pt idx="562">
                  <c:v>-6676</c:v>
                </c:pt>
                <c:pt idx="563">
                  <c:v>-6676</c:v>
                </c:pt>
                <c:pt idx="564">
                  <c:v>-6676</c:v>
                </c:pt>
                <c:pt idx="565">
                  <c:v>-6790</c:v>
                </c:pt>
                <c:pt idx="566">
                  <c:v>-7258</c:v>
                </c:pt>
                <c:pt idx="567">
                  <c:v>-7013</c:v>
                </c:pt>
                <c:pt idx="568">
                  <c:v>-7366</c:v>
                </c:pt>
                <c:pt idx="569">
                  <c:v>-7326</c:v>
                </c:pt>
                <c:pt idx="570">
                  <c:v>-7326</c:v>
                </c:pt>
                <c:pt idx="571">
                  <c:v>-7326</c:v>
                </c:pt>
                <c:pt idx="572">
                  <c:v>-8273</c:v>
                </c:pt>
                <c:pt idx="573">
                  <c:v>-7794</c:v>
                </c:pt>
                <c:pt idx="574">
                  <c:v>-7449</c:v>
                </c:pt>
                <c:pt idx="575">
                  <c:v>-7225</c:v>
                </c:pt>
                <c:pt idx="576">
                  <c:v>-7348</c:v>
                </c:pt>
                <c:pt idx="577">
                  <c:v>-7348</c:v>
                </c:pt>
                <c:pt idx="578">
                  <c:v>-7348</c:v>
                </c:pt>
                <c:pt idx="579">
                  <c:v>-7446</c:v>
                </c:pt>
                <c:pt idx="580">
                  <c:v>-7439</c:v>
                </c:pt>
                <c:pt idx="581">
                  <c:v>-7941</c:v>
                </c:pt>
                <c:pt idx="582">
                  <c:v>-7686</c:v>
                </c:pt>
                <c:pt idx="583">
                  <c:v>-7686</c:v>
                </c:pt>
                <c:pt idx="584">
                  <c:v>-7686</c:v>
                </c:pt>
                <c:pt idx="585">
                  <c:v>-7686</c:v>
                </c:pt>
                <c:pt idx="586">
                  <c:v>-7839</c:v>
                </c:pt>
                <c:pt idx="587">
                  <c:v>-8522</c:v>
                </c:pt>
                <c:pt idx="588">
                  <c:v>-8957</c:v>
                </c:pt>
                <c:pt idx="589">
                  <c:v>-9451</c:v>
                </c:pt>
                <c:pt idx="590">
                  <c:v>-9577</c:v>
                </c:pt>
                <c:pt idx="591">
                  <c:v>-9577</c:v>
                </c:pt>
                <c:pt idx="592">
                  <c:v>-9577</c:v>
                </c:pt>
                <c:pt idx="593">
                  <c:v>-9403</c:v>
                </c:pt>
                <c:pt idx="594">
                  <c:v>-9038</c:v>
                </c:pt>
                <c:pt idx="595">
                  <c:v>-9107</c:v>
                </c:pt>
                <c:pt idx="596">
                  <c:v>-9218</c:v>
                </c:pt>
                <c:pt idx="597">
                  <c:v>-9036</c:v>
                </c:pt>
                <c:pt idx="598">
                  <c:v>-9036</c:v>
                </c:pt>
                <c:pt idx="599">
                  <c:v>-9036</c:v>
                </c:pt>
                <c:pt idx="600">
                  <c:v>-8889</c:v>
                </c:pt>
                <c:pt idx="601">
                  <c:v>-8740</c:v>
                </c:pt>
                <c:pt idx="602">
                  <c:v>-9068</c:v>
                </c:pt>
                <c:pt idx="603">
                  <c:v>-9334</c:v>
                </c:pt>
                <c:pt idx="604">
                  <c:v>-9556</c:v>
                </c:pt>
                <c:pt idx="605">
                  <c:v>-9556</c:v>
                </c:pt>
                <c:pt idx="606">
                  <c:v>-9556</c:v>
                </c:pt>
                <c:pt idx="607">
                  <c:v>-9790</c:v>
                </c:pt>
                <c:pt idx="608">
                  <c:v>-9680</c:v>
                </c:pt>
                <c:pt idx="609">
                  <c:v>-9925</c:v>
                </c:pt>
                <c:pt idx="610">
                  <c:v>-9491</c:v>
                </c:pt>
                <c:pt idx="611">
                  <c:v>-9463</c:v>
                </c:pt>
                <c:pt idx="612">
                  <c:v>-9463</c:v>
                </c:pt>
                <c:pt idx="613">
                  <c:v>-9463</c:v>
                </c:pt>
                <c:pt idx="614">
                  <c:v>-9966</c:v>
                </c:pt>
                <c:pt idx="615">
                  <c:v>-10038</c:v>
                </c:pt>
                <c:pt idx="616">
                  <c:v>-10265</c:v>
                </c:pt>
                <c:pt idx="617">
                  <c:v>-10218</c:v>
                </c:pt>
                <c:pt idx="618">
                  <c:v>-9994</c:v>
                </c:pt>
                <c:pt idx="619">
                  <c:v>-9994</c:v>
                </c:pt>
                <c:pt idx="620">
                  <c:v>-9994</c:v>
                </c:pt>
                <c:pt idx="621">
                  <c:v>-10022</c:v>
                </c:pt>
                <c:pt idx="622">
                  <c:v>-10075</c:v>
                </c:pt>
                <c:pt idx="623">
                  <c:v>-9715</c:v>
                </c:pt>
                <c:pt idx="624">
                  <c:v>-10214</c:v>
                </c:pt>
                <c:pt idx="625">
                  <c:v>-9743</c:v>
                </c:pt>
                <c:pt idx="626">
                  <c:v>-9743</c:v>
                </c:pt>
                <c:pt idx="627">
                  <c:v>-9743</c:v>
                </c:pt>
                <c:pt idx="628">
                  <c:v>-9325</c:v>
                </c:pt>
                <c:pt idx="629">
                  <c:v>-9123</c:v>
                </c:pt>
                <c:pt idx="630">
                  <c:v>-8979</c:v>
                </c:pt>
                <c:pt idx="631">
                  <c:v>-8352</c:v>
                </c:pt>
                <c:pt idx="632">
                  <c:v>-7801</c:v>
                </c:pt>
                <c:pt idx="633">
                  <c:v>-7801</c:v>
                </c:pt>
                <c:pt idx="634">
                  <c:v>-7801</c:v>
                </c:pt>
                <c:pt idx="635">
                  <c:v>-7669</c:v>
                </c:pt>
                <c:pt idx="636">
                  <c:v>-7459</c:v>
                </c:pt>
                <c:pt idx="637">
                  <c:v>-7370</c:v>
                </c:pt>
                <c:pt idx="638">
                  <c:v>-7196</c:v>
                </c:pt>
                <c:pt idx="639">
                  <c:v>-7263</c:v>
                </c:pt>
                <c:pt idx="640">
                  <c:v>-7263</c:v>
                </c:pt>
                <c:pt idx="641">
                  <c:v>-7263</c:v>
                </c:pt>
                <c:pt idx="642">
                  <c:v>-7125</c:v>
                </c:pt>
                <c:pt idx="643">
                  <c:v>-7134</c:v>
                </c:pt>
                <c:pt idx="644">
                  <c:v>-7148</c:v>
                </c:pt>
                <c:pt idx="645">
                  <c:v>-6808</c:v>
                </c:pt>
                <c:pt idx="646">
                  <c:v>-6796</c:v>
                </c:pt>
                <c:pt idx="647">
                  <c:v>-6796</c:v>
                </c:pt>
                <c:pt idx="648">
                  <c:v>-6796</c:v>
                </c:pt>
                <c:pt idx="649">
                  <c:v>-6817</c:v>
                </c:pt>
                <c:pt idx="650">
                  <c:v>-6786</c:v>
                </c:pt>
                <c:pt idx="651">
                  <c:v>-6774</c:v>
                </c:pt>
                <c:pt idx="652">
                  <c:v>-7104</c:v>
                </c:pt>
                <c:pt idx="653">
                  <c:v>-7196</c:v>
                </c:pt>
                <c:pt idx="654">
                  <c:v>-7196</c:v>
                </c:pt>
                <c:pt idx="655">
                  <c:v>-7196</c:v>
                </c:pt>
                <c:pt idx="656">
                  <c:v>-7357</c:v>
                </c:pt>
                <c:pt idx="657">
                  <c:v>-7147</c:v>
                </c:pt>
                <c:pt idx="658">
                  <c:v>-7533</c:v>
                </c:pt>
                <c:pt idx="659">
                  <c:v>-7113</c:v>
                </c:pt>
                <c:pt idx="660">
                  <c:v>-6981</c:v>
                </c:pt>
                <c:pt idx="661">
                  <c:v>-6981</c:v>
                </c:pt>
                <c:pt idx="662">
                  <c:v>-6981</c:v>
                </c:pt>
                <c:pt idx="663">
                  <c:v>-6827</c:v>
                </c:pt>
                <c:pt idx="664">
                  <c:v>-6486</c:v>
                </c:pt>
                <c:pt idx="665">
                  <c:v>-6415</c:v>
                </c:pt>
                <c:pt idx="666">
                  <c:v>-6425</c:v>
                </c:pt>
                <c:pt idx="667">
                  <c:v>-6387</c:v>
                </c:pt>
                <c:pt idx="668">
                  <c:v>-6387</c:v>
                </c:pt>
                <c:pt idx="669">
                  <c:v>-6387</c:v>
                </c:pt>
                <c:pt idx="670">
                  <c:v>-7051</c:v>
                </c:pt>
                <c:pt idx="671">
                  <c:v>-7054</c:v>
                </c:pt>
                <c:pt idx="672">
                  <c:v>-7334</c:v>
                </c:pt>
                <c:pt idx="673">
                  <c:v>-7709</c:v>
                </c:pt>
                <c:pt idx="674">
                  <c:v>-7369</c:v>
                </c:pt>
                <c:pt idx="675">
                  <c:v>-7369</c:v>
                </c:pt>
                <c:pt idx="676">
                  <c:v>-7369</c:v>
                </c:pt>
                <c:pt idx="677">
                  <c:v>-7446</c:v>
                </c:pt>
                <c:pt idx="678">
                  <c:v>-7369</c:v>
                </c:pt>
                <c:pt idx="679">
                  <c:v>-6961</c:v>
                </c:pt>
                <c:pt idx="680">
                  <c:v>-6701</c:v>
                </c:pt>
                <c:pt idx="681">
                  <c:v>-6945</c:v>
                </c:pt>
                <c:pt idx="682">
                  <c:v>-6945</c:v>
                </c:pt>
                <c:pt idx="683">
                  <c:v>-6945</c:v>
                </c:pt>
                <c:pt idx="684">
                  <c:v>-7036</c:v>
                </c:pt>
                <c:pt idx="685">
                  <c:v>-7209</c:v>
                </c:pt>
                <c:pt idx="686">
                  <c:v>-7033</c:v>
                </c:pt>
                <c:pt idx="687">
                  <c:v>-6534</c:v>
                </c:pt>
                <c:pt idx="688">
                  <c:v>-6276</c:v>
                </c:pt>
                <c:pt idx="689">
                  <c:v>-6276</c:v>
                </c:pt>
                <c:pt idx="690">
                  <c:v>-6276</c:v>
                </c:pt>
                <c:pt idx="691">
                  <c:v>-6478</c:v>
                </c:pt>
                <c:pt idx="692">
                  <c:v>-6556</c:v>
                </c:pt>
                <c:pt idx="693">
                  <c:v>-6853</c:v>
                </c:pt>
                <c:pt idx="694">
                  <c:v>-6988</c:v>
                </c:pt>
                <c:pt idx="695">
                  <c:v>-7233</c:v>
                </c:pt>
                <c:pt idx="696">
                  <c:v>-7233</c:v>
                </c:pt>
                <c:pt idx="697">
                  <c:v>-7233</c:v>
                </c:pt>
                <c:pt idx="698">
                  <c:v>-7379</c:v>
                </c:pt>
                <c:pt idx="699">
                  <c:v>-7496</c:v>
                </c:pt>
                <c:pt idx="700">
                  <c:v>-7566</c:v>
                </c:pt>
                <c:pt idx="701">
                  <c:v>-7848</c:v>
                </c:pt>
                <c:pt idx="702">
                  <c:v>-7661</c:v>
                </c:pt>
                <c:pt idx="703">
                  <c:v>-7661</c:v>
                </c:pt>
                <c:pt idx="704">
                  <c:v>-7661</c:v>
                </c:pt>
                <c:pt idx="705">
                  <c:v>-7861</c:v>
                </c:pt>
                <c:pt idx="706">
                  <c:v>-8657</c:v>
                </c:pt>
                <c:pt idx="707">
                  <c:v>-8093</c:v>
                </c:pt>
                <c:pt idx="708">
                  <c:v>-8218</c:v>
                </c:pt>
                <c:pt idx="709">
                  <c:v>-8720</c:v>
                </c:pt>
                <c:pt idx="710">
                  <c:v>-8720</c:v>
                </c:pt>
                <c:pt idx="711">
                  <c:v>-8720</c:v>
                </c:pt>
                <c:pt idx="712">
                  <c:v>-8692</c:v>
                </c:pt>
                <c:pt idx="713">
                  <c:v>-8853</c:v>
                </c:pt>
                <c:pt idx="714">
                  <c:v>-9142</c:v>
                </c:pt>
                <c:pt idx="715">
                  <c:v>-9266</c:v>
                </c:pt>
                <c:pt idx="716">
                  <c:v>-9298</c:v>
                </c:pt>
                <c:pt idx="717">
                  <c:v>-9298</c:v>
                </c:pt>
                <c:pt idx="718">
                  <c:v>-9298</c:v>
                </c:pt>
                <c:pt idx="719">
                  <c:v>-9337</c:v>
                </c:pt>
                <c:pt idx="720">
                  <c:v>-9377</c:v>
                </c:pt>
                <c:pt idx="721">
                  <c:v>-9505</c:v>
                </c:pt>
                <c:pt idx="722">
                  <c:v>-9379</c:v>
                </c:pt>
                <c:pt idx="723">
                  <c:v>-9044</c:v>
                </c:pt>
                <c:pt idx="724">
                  <c:v>-9044</c:v>
                </c:pt>
                <c:pt idx="725">
                  <c:v>-9044</c:v>
                </c:pt>
                <c:pt idx="726">
                  <c:v>-9719</c:v>
                </c:pt>
                <c:pt idx="727">
                  <c:v>-9666</c:v>
                </c:pt>
                <c:pt idx="728">
                  <c:v>-10069</c:v>
                </c:pt>
                <c:pt idx="729">
                  <c:v>-9892</c:v>
                </c:pt>
                <c:pt idx="730">
                  <c:v>-9710</c:v>
                </c:pt>
                <c:pt idx="731">
                  <c:v>-9710</c:v>
                </c:pt>
                <c:pt idx="732">
                  <c:v>-9710</c:v>
                </c:pt>
                <c:pt idx="733">
                  <c:v>-10149</c:v>
                </c:pt>
                <c:pt idx="734">
                  <c:v>-10366</c:v>
                </c:pt>
                <c:pt idx="735">
                  <c:v>-10445</c:v>
                </c:pt>
                <c:pt idx="736">
                  <c:v>-10210</c:v>
                </c:pt>
                <c:pt idx="737">
                  <c:v>-9988</c:v>
                </c:pt>
                <c:pt idx="738">
                  <c:v>-9988</c:v>
                </c:pt>
                <c:pt idx="739">
                  <c:v>-9988</c:v>
                </c:pt>
                <c:pt idx="740">
                  <c:v>-10202</c:v>
                </c:pt>
                <c:pt idx="741">
                  <c:v>-10606</c:v>
                </c:pt>
                <c:pt idx="742">
                  <c:v>-10509</c:v>
                </c:pt>
                <c:pt idx="743">
                  <c:v>-10307</c:v>
                </c:pt>
                <c:pt idx="744">
                  <c:v>-10278</c:v>
                </c:pt>
                <c:pt idx="745">
                  <c:v>-10278</c:v>
                </c:pt>
                <c:pt idx="746">
                  <c:v>-10278</c:v>
                </c:pt>
                <c:pt idx="747">
                  <c:v>-10322</c:v>
                </c:pt>
                <c:pt idx="748">
                  <c:v>-10153</c:v>
                </c:pt>
                <c:pt idx="749">
                  <c:v>-10061</c:v>
                </c:pt>
                <c:pt idx="750">
                  <c:v>-10097</c:v>
                </c:pt>
                <c:pt idx="751">
                  <c:v>-9837</c:v>
                </c:pt>
                <c:pt idx="752">
                  <c:v>-9837</c:v>
                </c:pt>
                <c:pt idx="753">
                  <c:v>-9837</c:v>
                </c:pt>
                <c:pt idx="754">
                  <c:v>-9624</c:v>
                </c:pt>
                <c:pt idx="755">
                  <c:v>-9139</c:v>
                </c:pt>
                <c:pt idx="756">
                  <c:v>-8722</c:v>
                </c:pt>
                <c:pt idx="757">
                  <c:v>-8374</c:v>
                </c:pt>
                <c:pt idx="758">
                  <c:v>-7916</c:v>
                </c:pt>
                <c:pt idx="759">
                  <c:v>-7916</c:v>
                </c:pt>
                <c:pt idx="760">
                  <c:v>-7916</c:v>
                </c:pt>
                <c:pt idx="761">
                  <c:v>-7916</c:v>
                </c:pt>
                <c:pt idx="762">
                  <c:v>-7916</c:v>
                </c:pt>
                <c:pt idx="763">
                  <c:v>-8067</c:v>
                </c:pt>
                <c:pt idx="764">
                  <c:v>-8120</c:v>
                </c:pt>
                <c:pt idx="765">
                  <c:v>-8251</c:v>
                </c:pt>
                <c:pt idx="766">
                  <c:v>-8251</c:v>
                </c:pt>
                <c:pt idx="767">
                  <c:v>-8251</c:v>
                </c:pt>
                <c:pt idx="768">
                  <c:v>-8202</c:v>
                </c:pt>
                <c:pt idx="769">
                  <c:v>-8296</c:v>
                </c:pt>
                <c:pt idx="770">
                  <c:v>-8251</c:v>
                </c:pt>
                <c:pt idx="771">
                  <c:v>-8642</c:v>
                </c:pt>
                <c:pt idx="772">
                  <c:v>-9249</c:v>
                </c:pt>
                <c:pt idx="773">
                  <c:v>-9249</c:v>
                </c:pt>
                <c:pt idx="774">
                  <c:v>-9249</c:v>
                </c:pt>
                <c:pt idx="775">
                  <c:v>-9750</c:v>
                </c:pt>
                <c:pt idx="776">
                  <c:v>-9534</c:v>
                </c:pt>
                <c:pt idx="777">
                  <c:v>-9627</c:v>
                </c:pt>
                <c:pt idx="778">
                  <c:v>-9619</c:v>
                </c:pt>
                <c:pt idx="779">
                  <c:v>-9531</c:v>
                </c:pt>
                <c:pt idx="780">
                  <c:v>-9531</c:v>
                </c:pt>
                <c:pt idx="781">
                  <c:v>-9531</c:v>
                </c:pt>
                <c:pt idx="782">
                  <c:v>-9706</c:v>
                </c:pt>
                <c:pt idx="783">
                  <c:v>-9773</c:v>
                </c:pt>
                <c:pt idx="784">
                  <c:v>-10432</c:v>
                </c:pt>
                <c:pt idx="785">
                  <c:v>-10432</c:v>
                </c:pt>
                <c:pt idx="786">
                  <c:v>-9815</c:v>
                </c:pt>
                <c:pt idx="787">
                  <c:v>-9815</c:v>
                </c:pt>
                <c:pt idx="788">
                  <c:v>-9815</c:v>
                </c:pt>
                <c:pt idx="789">
                  <c:v>-9847</c:v>
                </c:pt>
                <c:pt idx="790">
                  <c:v>-9797</c:v>
                </c:pt>
                <c:pt idx="791">
                  <c:v>-9579</c:v>
                </c:pt>
                <c:pt idx="792">
                  <c:v>-9346</c:v>
                </c:pt>
                <c:pt idx="793">
                  <c:v>-9159</c:v>
                </c:pt>
                <c:pt idx="794">
                  <c:v>-9159</c:v>
                </c:pt>
                <c:pt idx="795">
                  <c:v>-9159</c:v>
                </c:pt>
                <c:pt idx="796">
                  <c:v>-9229</c:v>
                </c:pt>
                <c:pt idx="797">
                  <c:v>-9478</c:v>
                </c:pt>
                <c:pt idx="798">
                  <c:v>-9241</c:v>
                </c:pt>
                <c:pt idx="799">
                  <c:v>-9159</c:v>
                </c:pt>
                <c:pt idx="800">
                  <c:v>-9060</c:v>
                </c:pt>
                <c:pt idx="801">
                  <c:v>-9060</c:v>
                </c:pt>
                <c:pt idx="802">
                  <c:v>-9060</c:v>
                </c:pt>
                <c:pt idx="803">
                  <c:v>-9444</c:v>
                </c:pt>
                <c:pt idx="804">
                  <c:v>-9381</c:v>
                </c:pt>
                <c:pt idx="805">
                  <c:v>-9331</c:v>
                </c:pt>
                <c:pt idx="806">
                  <c:v>-9437</c:v>
                </c:pt>
                <c:pt idx="807">
                  <c:v>-9189</c:v>
                </c:pt>
                <c:pt idx="808">
                  <c:v>-9189</c:v>
                </c:pt>
                <c:pt idx="809">
                  <c:v>-9189</c:v>
                </c:pt>
                <c:pt idx="810">
                  <c:v>-8844</c:v>
                </c:pt>
                <c:pt idx="811">
                  <c:v>-8396</c:v>
                </c:pt>
                <c:pt idx="812">
                  <c:v>-8619</c:v>
                </c:pt>
                <c:pt idx="813">
                  <c:v>-8543</c:v>
                </c:pt>
                <c:pt idx="814">
                  <c:v>-8386</c:v>
                </c:pt>
                <c:pt idx="815">
                  <c:v>-8386</c:v>
                </c:pt>
                <c:pt idx="816">
                  <c:v>-8386</c:v>
                </c:pt>
                <c:pt idx="817">
                  <c:v>-8292</c:v>
                </c:pt>
                <c:pt idx="818">
                  <c:v>-7590</c:v>
                </c:pt>
                <c:pt idx="819">
                  <c:v>-7639</c:v>
                </c:pt>
                <c:pt idx="820">
                  <c:v>-7639</c:v>
                </c:pt>
                <c:pt idx="821">
                  <c:v>-7467</c:v>
                </c:pt>
                <c:pt idx="822">
                  <c:v>-7467</c:v>
                </c:pt>
                <c:pt idx="823">
                  <c:v>-7467</c:v>
                </c:pt>
                <c:pt idx="824">
                  <c:v>-7185</c:v>
                </c:pt>
                <c:pt idx="825">
                  <c:v>-6751</c:v>
                </c:pt>
                <c:pt idx="826">
                  <c:v>-7073</c:v>
                </c:pt>
                <c:pt idx="827">
                  <c:v>-6474</c:v>
                </c:pt>
                <c:pt idx="828">
                  <c:v>-6625</c:v>
                </c:pt>
                <c:pt idx="829">
                  <c:v>-6625</c:v>
                </c:pt>
                <c:pt idx="830">
                  <c:v>-6625</c:v>
                </c:pt>
                <c:pt idx="831">
                  <c:v>-7225</c:v>
                </c:pt>
                <c:pt idx="832">
                  <c:v>-6827</c:v>
                </c:pt>
                <c:pt idx="833">
                  <c:v>-6368</c:v>
                </c:pt>
                <c:pt idx="834">
                  <c:v>-6245</c:v>
                </c:pt>
                <c:pt idx="835">
                  <c:v>-6212</c:v>
                </c:pt>
                <c:pt idx="836">
                  <c:v>-6212</c:v>
                </c:pt>
                <c:pt idx="837">
                  <c:v>-6212</c:v>
                </c:pt>
                <c:pt idx="838">
                  <c:v>-6700</c:v>
                </c:pt>
                <c:pt idx="839">
                  <c:v>-6771</c:v>
                </c:pt>
                <c:pt idx="840">
                  <c:v>-6731</c:v>
                </c:pt>
                <c:pt idx="841">
                  <c:v>-6386</c:v>
                </c:pt>
                <c:pt idx="842">
                  <c:v>-6386</c:v>
                </c:pt>
                <c:pt idx="843">
                  <c:v>-6386</c:v>
                </c:pt>
                <c:pt idx="844">
                  <c:v>-6386</c:v>
                </c:pt>
                <c:pt idx="845">
                  <c:v>-6882</c:v>
                </c:pt>
                <c:pt idx="846">
                  <c:v>-6639</c:v>
                </c:pt>
                <c:pt idx="847">
                  <c:v>-6836</c:v>
                </c:pt>
                <c:pt idx="848">
                  <c:v>-7276</c:v>
                </c:pt>
                <c:pt idx="849">
                  <c:v>-7652</c:v>
                </c:pt>
                <c:pt idx="850">
                  <c:v>-7652</c:v>
                </c:pt>
                <c:pt idx="851">
                  <c:v>-7652</c:v>
                </c:pt>
                <c:pt idx="852">
                  <c:v>-8178</c:v>
                </c:pt>
                <c:pt idx="853">
                  <c:v>-8318</c:v>
                </c:pt>
                <c:pt idx="854">
                  <c:v>-8299</c:v>
                </c:pt>
                <c:pt idx="855">
                  <c:v>-8404</c:v>
                </c:pt>
                <c:pt idx="856">
                  <c:v>-8512</c:v>
                </c:pt>
                <c:pt idx="857">
                  <c:v>-8512</c:v>
                </c:pt>
                <c:pt idx="858">
                  <c:v>-8512</c:v>
                </c:pt>
                <c:pt idx="859">
                  <c:v>-8493</c:v>
                </c:pt>
                <c:pt idx="860">
                  <c:v>-8064</c:v>
                </c:pt>
                <c:pt idx="861">
                  <c:v>-7557</c:v>
                </c:pt>
                <c:pt idx="862">
                  <c:v>-7274</c:v>
                </c:pt>
                <c:pt idx="863">
                  <c:v>-7091</c:v>
                </c:pt>
                <c:pt idx="864">
                  <c:v>-7091</c:v>
                </c:pt>
                <c:pt idx="865">
                  <c:v>-7091</c:v>
                </c:pt>
                <c:pt idx="866">
                  <c:v>-7091</c:v>
                </c:pt>
                <c:pt idx="867">
                  <c:v>-7623</c:v>
                </c:pt>
                <c:pt idx="868">
                  <c:v>-7684</c:v>
                </c:pt>
                <c:pt idx="869">
                  <c:v>-7496</c:v>
                </c:pt>
                <c:pt idx="870">
                  <c:v>-7684</c:v>
                </c:pt>
                <c:pt idx="871">
                  <c:v>-7684</c:v>
                </c:pt>
                <c:pt idx="872">
                  <c:v>-7684</c:v>
                </c:pt>
                <c:pt idx="873">
                  <c:v>-8102</c:v>
                </c:pt>
                <c:pt idx="874">
                  <c:v>-7980</c:v>
                </c:pt>
                <c:pt idx="875">
                  <c:v>-8183</c:v>
                </c:pt>
                <c:pt idx="876">
                  <c:v>-8566</c:v>
                </c:pt>
                <c:pt idx="877">
                  <c:v>-8573</c:v>
                </c:pt>
                <c:pt idx="878">
                  <c:v>-8573</c:v>
                </c:pt>
                <c:pt idx="879">
                  <c:v>-8573</c:v>
                </c:pt>
                <c:pt idx="880">
                  <c:v>-8489</c:v>
                </c:pt>
                <c:pt idx="881">
                  <c:v>-8215</c:v>
                </c:pt>
                <c:pt idx="882">
                  <c:v>-8301</c:v>
                </c:pt>
                <c:pt idx="883">
                  <c:v>-8384</c:v>
                </c:pt>
                <c:pt idx="884">
                  <c:v>-8019</c:v>
                </c:pt>
                <c:pt idx="885">
                  <c:v>-8019</c:v>
                </c:pt>
                <c:pt idx="886">
                  <c:v>-8019</c:v>
                </c:pt>
                <c:pt idx="887">
                  <c:v>-8332</c:v>
                </c:pt>
                <c:pt idx="888">
                  <c:v>-8544</c:v>
                </c:pt>
                <c:pt idx="889">
                  <c:v>-8317</c:v>
                </c:pt>
                <c:pt idx="890">
                  <c:v>-8584</c:v>
                </c:pt>
                <c:pt idx="891">
                  <c:v>-8660</c:v>
                </c:pt>
                <c:pt idx="892">
                  <c:v>-8660</c:v>
                </c:pt>
                <c:pt idx="893">
                  <c:v>-8660</c:v>
                </c:pt>
                <c:pt idx="894">
                  <c:v>-8593</c:v>
                </c:pt>
                <c:pt idx="895">
                  <c:v>-8835</c:v>
                </c:pt>
                <c:pt idx="896">
                  <c:v>-8845</c:v>
                </c:pt>
                <c:pt idx="897">
                  <c:v>-8644</c:v>
                </c:pt>
                <c:pt idx="898">
                  <c:v>-8541</c:v>
                </c:pt>
                <c:pt idx="899">
                  <c:v>-8541</c:v>
                </c:pt>
                <c:pt idx="900">
                  <c:v>-8541</c:v>
                </c:pt>
                <c:pt idx="901">
                  <c:v>-8854</c:v>
                </c:pt>
                <c:pt idx="902">
                  <c:v>-8819</c:v>
                </c:pt>
                <c:pt idx="903">
                  <c:v>-8773</c:v>
                </c:pt>
                <c:pt idx="904">
                  <c:v>-8522</c:v>
                </c:pt>
                <c:pt idx="905">
                  <c:v>-8512</c:v>
                </c:pt>
                <c:pt idx="906">
                  <c:v>-8512</c:v>
                </c:pt>
                <c:pt idx="907">
                  <c:v>-8512</c:v>
                </c:pt>
                <c:pt idx="908">
                  <c:v>-8826</c:v>
                </c:pt>
                <c:pt idx="909">
                  <c:v>-9025</c:v>
                </c:pt>
                <c:pt idx="910">
                  <c:v>-8925</c:v>
                </c:pt>
                <c:pt idx="911">
                  <c:v>-8875</c:v>
                </c:pt>
                <c:pt idx="912">
                  <c:v>-8896</c:v>
                </c:pt>
                <c:pt idx="913">
                  <c:v>-8896</c:v>
                </c:pt>
                <c:pt idx="914">
                  <c:v>-8896</c:v>
                </c:pt>
                <c:pt idx="915">
                  <c:v>-8812</c:v>
                </c:pt>
                <c:pt idx="916">
                  <c:v>-8456</c:v>
                </c:pt>
                <c:pt idx="917">
                  <c:v>-8503</c:v>
                </c:pt>
                <c:pt idx="918">
                  <c:v>-8689</c:v>
                </c:pt>
                <c:pt idx="919">
                  <c:v>-8528</c:v>
                </c:pt>
                <c:pt idx="920">
                  <c:v>-8528</c:v>
                </c:pt>
                <c:pt idx="921">
                  <c:v>-8528</c:v>
                </c:pt>
                <c:pt idx="922">
                  <c:v>-8550</c:v>
                </c:pt>
                <c:pt idx="923">
                  <c:v>-8328</c:v>
                </c:pt>
                <c:pt idx="924">
                  <c:v>-8174</c:v>
                </c:pt>
                <c:pt idx="925">
                  <c:v>-8084</c:v>
                </c:pt>
                <c:pt idx="926">
                  <c:v>-7644</c:v>
                </c:pt>
                <c:pt idx="927">
                  <c:v>-7644</c:v>
                </c:pt>
                <c:pt idx="928">
                  <c:v>-7644</c:v>
                </c:pt>
                <c:pt idx="929">
                  <c:v>-7634</c:v>
                </c:pt>
                <c:pt idx="930">
                  <c:v>-7634</c:v>
                </c:pt>
                <c:pt idx="931">
                  <c:v>-7624</c:v>
                </c:pt>
                <c:pt idx="932">
                  <c:v>-7475</c:v>
                </c:pt>
                <c:pt idx="933">
                  <c:v>-7554</c:v>
                </c:pt>
                <c:pt idx="934">
                  <c:v>-7554</c:v>
                </c:pt>
                <c:pt idx="935">
                  <c:v>-7554</c:v>
                </c:pt>
                <c:pt idx="936">
                  <c:v>-7655</c:v>
                </c:pt>
                <c:pt idx="937">
                  <c:v>-7496</c:v>
                </c:pt>
                <c:pt idx="938">
                  <c:v>-7350</c:v>
                </c:pt>
                <c:pt idx="939">
                  <c:v>-6372</c:v>
                </c:pt>
                <c:pt idx="940">
                  <c:v>-6042</c:v>
                </c:pt>
                <c:pt idx="941">
                  <c:v>-6042</c:v>
                </c:pt>
                <c:pt idx="942">
                  <c:v>-6042</c:v>
                </c:pt>
                <c:pt idx="943">
                  <c:v>-6295</c:v>
                </c:pt>
                <c:pt idx="944">
                  <c:v>-6724</c:v>
                </c:pt>
                <c:pt idx="945">
                  <c:v>-6286</c:v>
                </c:pt>
                <c:pt idx="946">
                  <c:v>-6284</c:v>
                </c:pt>
                <c:pt idx="947">
                  <c:v>-6284</c:v>
                </c:pt>
                <c:pt idx="948">
                  <c:v>-6284</c:v>
                </c:pt>
                <c:pt idx="949">
                  <c:v>-6284</c:v>
                </c:pt>
                <c:pt idx="950">
                  <c:v>-6570</c:v>
                </c:pt>
                <c:pt idx="951">
                  <c:v>-6388</c:v>
                </c:pt>
                <c:pt idx="952">
                  <c:v>-6358</c:v>
                </c:pt>
                <c:pt idx="953">
                  <c:v>-6000</c:v>
                </c:pt>
                <c:pt idx="954">
                  <c:v>-6163</c:v>
                </c:pt>
                <c:pt idx="955">
                  <c:v>-6163</c:v>
                </c:pt>
                <c:pt idx="956">
                  <c:v>-6163</c:v>
                </c:pt>
                <c:pt idx="957">
                  <c:v>-6041</c:v>
                </c:pt>
                <c:pt idx="958">
                  <c:v>-6509</c:v>
                </c:pt>
                <c:pt idx="959">
                  <c:v>-6653</c:v>
                </c:pt>
                <c:pt idx="960">
                  <c:v>-6455</c:v>
                </c:pt>
                <c:pt idx="961">
                  <c:v>-6256</c:v>
                </c:pt>
                <c:pt idx="962">
                  <c:v>-6256</c:v>
                </c:pt>
                <c:pt idx="963">
                  <c:v>-6256</c:v>
                </c:pt>
                <c:pt idx="964">
                  <c:v>-6461</c:v>
                </c:pt>
                <c:pt idx="965">
                  <c:v>-6365</c:v>
                </c:pt>
                <c:pt idx="966">
                  <c:v>-6702</c:v>
                </c:pt>
                <c:pt idx="967">
                  <c:v>-6387</c:v>
                </c:pt>
                <c:pt idx="968">
                  <c:v>-6508</c:v>
                </c:pt>
                <c:pt idx="969">
                  <c:v>-6508</c:v>
                </c:pt>
                <c:pt idx="970">
                  <c:v>-6508</c:v>
                </c:pt>
                <c:pt idx="971">
                  <c:v>-5508</c:v>
                </c:pt>
                <c:pt idx="972">
                  <c:v>-5224</c:v>
                </c:pt>
                <c:pt idx="973">
                  <c:v>-5623</c:v>
                </c:pt>
                <c:pt idx="974">
                  <c:v>-5171</c:v>
                </c:pt>
                <c:pt idx="975">
                  <c:v>-4796</c:v>
                </c:pt>
                <c:pt idx="976">
                  <c:v>-4796</c:v>
                </c:pt>
                <c:pt idx="977">
                  <c:v>-4796</c:v>
                </c:pt>
                <c:pt idx="978">
                  <c:v>-4981</c:v>
                </c:pt>
                <c:pt idx="979">
                  <c:v>-4524</c:v>
                </c:pt>
                <c:pt idx="980">
                  <c:v>-4337</c:v>
                </c:pt>
                <c:pt idx="981">
                  <c:v>-3764</c:v>
                </c:pt>
                <c:pt idx="982">
                  <c:v>-3802</c:v>
                </c:pt>
                <c:pt idx="983">
                  <c:v>-3802</c:v>
                </c:pt>
                <c:pt idx="984">
                  <c:v>-3802</c:v>
                </c:pt>
                <c:pt idx="985">
                  <c:v>-3960</c:v>
                </c:pt>
                <c:pt idx="986">
                  <c:v>-3960</c:v>
                </c:pt>
                <c:pt idx="987">
                  <c:v>-4005</c:v>
                </c:pt>
                <c:pt idx="988">
                  <c:v>-3425</c:v>
                </c:pt>
                <c:pt idx="989">
                  <c:v>-3217</c:v>
                </c:pt>
                <c:pt idx="990">
                  <c:v>-3217</c:v>
                </c:pt>
                <c:pt idx="991">
                  <c:v>-3217</c:v>
                </c:pt>
                <c:pt idx="992">
                  <c:v>-3423</c:v>
                </c:pt>
                <c:pt idx="993">
                  <c:v>-3933</c:v>
                </c:pt>
                <c:pt idx="994">
                  <c:v>-3936</c:v>
                </c:pt>
                <c:pt idx="995">
                  <c:v>-4008</c:v>
                </c:pt>
                <c:pt idx="996">
                  <c:v>-4122</c:v>
                </c:pt>
                <c:pt idx="997">
                  <c:v>-4122</c:v>
                </c:pt>
                <c:pt idx="998">
                  <c:v>-4122</c:v>
                </c:pt>
                <c:pt idx="999">
                  <c:v>-4683</c:v>
                </c:pt>
                <c:pt idx="1000">
                  <c:v>-4651</c:v>
                </c:pt>
                <c:pt idx="1001">
                  <c:v>-4523</c:v>
                </c:pt>
                <c:pt idx="1002">
                  <c:v>-4569</c:v>
                </c:pt>
                <c:pt idx="1003">
                  <c:v>-4794</c:v>
                </c:pt>
                <c:pt idx="1004">
                  <c:v>-4794</c:v>
                </c:pt>
                <c:pt idx="1005">
                  <c:v>-4794</c:v>
                </c:pt>
                <c:pt idx="1006">
                  <c:v>-4794</c:v>
                </c:pt>
                <c:pt idx="1007">
                  <c:v>-4471</c:v>
                </c:pt>
                <c:pt idx="1008">
                  <c:v>-4163</c:v>
                </c:pt>
                <c:pt idx="1009">
                  <c:v>-4496</c:v>
                </c:pt>
                <c:pt idx="1010">
                  <c:v>-5048</c:v>
                </c:pt>
                <c:pt idx="1011">
                  <c:v>-5048</c:v>
                </c:pt>
                <c:pt idx="1012">
                  <c:v>-5048</c:v>
                </c:pt>
                <c:pt idx="1013">
                  <c:v>-4922</c:v>
                </c:pt>
                <c:pt idx="1014">
                  <c:v>-4670</c:v>
                </c:pt>
                <c:pt idx="1015">
                  <c:v>-4452</c:v>
                </c:pt>
                <c:pt idx="1016">
                  <c:v>-4195</c:v>
                </c:pt>
                <c:pt idx="1017">
                  <c:v>-4055</c:v>
                </c:pt>
                <c:pt idx="1018">
                  <c:v>-4055</c:v>
                </c:pt>
                <c:pt idx="1019">
                  <c:v>-4055</c:v>
                </c:pt>
                <c:pt idx="1020">
                  <c:v>-4461</c:v>
                </c:pt>
                <c:pt idx="1021">
                  <c:v>-4339</c:v>
                </c:pt>
                <c:pt idx="1022">
                  <c:v>-4271</c:v>
                </c:pt>
                <c:pt idx="1023">
                  <c:v>-4423</c:v>
                </c:pt>
                <c:pt idx="1024">
                  <c:v>-4563</c:v>
                </c:pt>
                <c:pt idx="1025">
                  <c:v>-4563</c:v>
                </c:pt>
                <c:pt idx="1026">
                  <c:v>-4563</c:v>
                </c:pt>
                <c:pt idx="1027">
                  <c:v>-4458</c:v>
                </c:pt>
                <c:pt idx="1028">
                  <c:v>-4282</c:v>
                </c:pt>
                <c:pt idx="1029">
                  <c:v>-4845</c:v>
                </c:pt>
                <c:pt idx="1030">
                  <c:v>-5211</c:v>
                </c:pt>
                <c:pt idx="1031">
                  <c:v>-6270</c:v>
                </c:pt>
                <c:pt idx="1032">
                  <c:v>-6270</c:v>
                </c:pt>
                <c:pt idx="1033">
                  <c:v>-6270</c:v>
                </c:pt>
                <c:pt idx="1034">
                  <c:v>-5593</c:v>
                </c:pt>
                <c:pt idx="1035">
                  <c:v>-6270</c:v>
                </c:pt>
                <c:pt idx="1036">
                  <c:v>-7007</c:v>
                </c:pt>
                <c:pt idx="1037">
                  <c:v>-7275</c:v>
                </c:pt>
                <c:pt idx="1038">
                  <c:v>-7028</c:v>
                </c:pt>
                <c:pt idx="1039">
                  <c:v>-7028</c:v>
                </c:pt>
                <c:pt idx="1040">
                  <c:v>-7028</c:v>
                </c:pt>
                <c:pt idx="1041">
                  <c:v>-7298</c:v>
                </c:pt>
                <c:pt idx="1042">
                  <c:v>-7511</c:v>
                </c:pt>
                <c:pt idx="1043">
                  <c:v>-7901</c:v>
                </c:pt>
                <c:pt idx="1044">
                  <c:v>-8501</c:v>
                </c:pt>
                <c:pt idx="1045">
                  <c:v>-9068</c:v>
                </c:pt>
                <c:pt idx="1046">
                  <c:v>-9068</c:v>
                </c:pt>
                <c:pt idx="1047">
                  <c:v>-9068</c:v>
                </c:pt>
                <c:pt idx="1048">
                  <c:v>-9888</c:v>
                </c:pt>
                <c:pt idx="1049">
                  <c:v>-10028</c:v>
                </c:pt>
                <c:pt idx="1050">
                  <c:v>-9941</c:v>
                </c:pt>
                <c:pt idx="1051">
                  <c:v>-9704</c:v>
                </c:pt>
                <c:pt idx="1052">
                  <c:v>-9638</c:v>
                </c:pt>
                <c:pt idx="1053">
                  <c:v>-9638</c:v>
                </c:pt>
                <c:pt idx="1054">
                  <c:v>-9638</c:v>
                </c:pt>
                <c:pt idx="1055">
                  <c:v>-9469</c:v>
                </c:pt>
                <c:pt idx="1056">
                  <c:v>-9535</c:v>
                </c:pt>
                <c:pt idx="1057">
                  <c:v>-9103</c:v>
                </c:pt>
                <c:pt idx="1058">
                  <c:v>-8631</c:v>
                </c:pt>
                <c:pt idx="1059">
                  <c:v>-8538</c:v>
                </c:pt>
                <c:pt idx="1060">
                  <c:v>-8538</c:v>
                </c:pt>
                <c:pt idx="1061">
                  <c:v>-8538</c:v>
                </c:pt>
                <c:pt idx="1062">
                  <c:v>-8257</c:v>
                </c:pt>
                <c:pt idx="1063">
                  <c:v>-7807</c:v>
                </c:pt>
                <c:pt idx="1064">
                  <c:v>-7622</c:v>
                </c:pt>
                <c:pt idx="1065">
                  <c:v>-7459</c:v>
                </c:pt>
                <c:pt idx="1066">
                  <c:v>-7542</c:v>
                </c:pt>
                <c:pt idx="1067">
                  <c:v>-7542</c:v>
                </c:pt>
                <c:pt idx="1068">
                  <c:v>-7542</c:v>
                </c:pt>
                <c:pt idx="1069">
                  <c:v>-7673</c:v>
                </c:pt>
                <c:pt idx="1070">
                  <c:v>-7634</c:v>
                </c:pt>
                <c:pt idx="1071">
                  <c:v>-8154</c:v>
                </c:pt>
                <c:pt idx="1072">
                  <c:v>-8406</c:v>
                </c:pt>
                <c:pt idx="1073">
                  <c:v>-8536</c:v>
                </c:pt>
                <c:pt idx="1074">
                  <c:v>-8536</c:v>
                </c:pt>
                <c:pt idx="1075">
                  <c:v>-8536</c:v>
                </c:pt>
                <c:pt idx="1076">
                  <c:v>-8913</c:v>
                </c:pt>
                <c:pt idx="1077">
                  <c:v>-9174</c:v>
                </c:pt>
                <c:pt idx="1078">
                  <c:v>-9195</c:v>
                </c:pt>
                <c:pt idx="1079">
                  <c:v>-9473</c:v>
                </c:pt>
                <c:pt idx="1080">
                  <c:v>-9484</c:v>
                </c:pt>
                <c:pt idx="1081">
                  <c:v>-9484</c:v>
                </c:pt>
                <c:pt idx="1082">
                  <c:v>-9484</c:v>
                </c:pt>
                <c:pt idx="1083">
                  <c:v>-10125</c:v>
                </c:pt>
                <c:pt idx="1084">
                  <c:v>-10131</c:v>
                </c:pt>
                <c:pt idx="1085">
                  <c:v>-9938</c:v>
                </c:pt>
                <c:pt idx="1086">
                  <c:v>-9907</c:v>
                </c:pt>
                <c:pt idx="1087">
                  <c:v>-9860</c:v>
                </c:pt>
                <c:pt idx="1088">
                  <c:v>-9860</c:v>
                </c:pt>
                <c:pt idx="1089">
                  <c:v>-9860</c:v>
                </c:pt>
                <c:pt idx="1090">
                  <c:v>-10075</c:v>
                </c:pt>
                <c:pt idx="1091">
                  <c:v>-9929</c:v>
                </c:pt>
                <c:pt idx="1092">
                  <c:v>-10403</c:v>
                </c:pt>
                <c:pt idx="1093">
                  <c:v>-10575</c:v>
                </c:pt>
                <c:pt idx="1094">
                  <c:v>-10835</c:v>
                </c:pt>
                <c:pt idx="1095">
                  <c:v>-10835</c:v>
                </c:pt>
                <c:pt idx="1096">
                  <c:v>-10835</c:v>
                </c:pt>
                <c:pt idx="1097">
                  <c:v>-10408</c:v>
                </c:pt>
                <c:pt idx="1098">
                  <c:v>-10119</c:v>
                </c:pt>
                <c:pt idx="1099">
                  <c:v>-10278</c:v>
                </c:pt>
                <c:pt idx="1100">
                  <c:v>-10268</c:v>
                </c:pt>
                <c:pt idx="1101">
                  <c:v>-10270</c:v>
                </c:pt>
                <c:pt idx="1102">
                  <c:v>-10270</c:v>
                </c:pt>
                <c:pt idx="1103">
                  <c:v>-10270</c:v>
                </c:pt>
                <c:pt idx="1104">
                  <c:v>-10488</c:v>
                </c:pt>
                <c:pt idx="1105">
                  <c:v>-11081</c:v>
                </c:pt>
                <c:pt idx="1106">
                  <c:v>-10952</c:v>
                </c:pt>
                <c:pt idx="1107">
                  <c:v>-10667</c:v>
                </c:pt>
                <c:pt idx="1108">
                  <c:v>-10657</c:v>
                </c:pt>
                <c:pt idx="1109">
                  <c:v>-10657</c:v>
                </c:pt>
                <c:pt idx="1110">
                  <c:v>-10657</c:v>
                </c:pt>
                <c:pt idx="1111">
                  <c:v>-10840</c:v>
                </c:pt>
                <c:pt idx="1112">
                  <c:v>-10718</c:v>
                </c:pt>
                <c:pt idx="1113">
                  <c:v>-10296</c:v>
                </c:pt>
                <c:pt idx="1114">
                  <c:v>-10295</c:v>
                </c:pt>
                <c:pt idx="1115">
                  <c:v>-9981</c:v>
                </c:pt>
                <c:pt idx="1116">
                  <c:v>-9981</c:v>
                </c:pt>
                <c:pt idx="1117">
                  <c:v>-9981</c:v>
                </c:pt>
                <c:pt idx="1118">
                  <c:v>-9778</c:v>
                </c:pt>
                <c:pt idx="1119">
                  <c:v>-9829</c:v>
                </c:pt>
                <c:pt idx="1120">
                  <c:v>-9942</c:v>
                </c:pt>
                <c:pt idx="1121">
                  <c:v>-9768</c:v>
                </c:pt>
                <c:pt idx="1122">
                  <c:v>-9741</c:v>
                </c:pt>
                <c:pt idx="1123">
                  <c:v>-9741</c:v>
                </c:pt>
                <c:pt idx="1124">
                  <c:v>-9741</c:v>
                </c:pt>
                <c:pt idx="1125">
                  <c:v>-9590</c:v>
                </c:pt>
                <c:pt idx="1126">
                  <c:v>-9590</c:v>
                </c:pt>
                <c:pt idx="1127">
                  <c:v>-9590</c:v>
                </c:pt>
                <c:pt idx="1128">
                  <c:v>-9907</c:v>
                </c:pt>
                <c:pt idx="1129">
                  <c:v>-10253</c:v>
                </c:pt>
                <c:pt idx="1130">
                  <c:v>-10253</c:v>
                </c:pt>
                <c:pt idx="1131">
                  <c:v>-10253</c:v>
                </c:pt>
                <c:pt idx="1132">
                  <c:v>-10199</c:v>
                </c:pt>
                <c:pt idx="1133">
                  <c:v>-10199</c:v>
                </c:pt>
                <c:pt idx="1134">
                  <c:v>-10206</c:v>
                </c:pt>
                <c:pt idx="1135">
                  <c:v>-10576</c:v>
                </c:pt>
                <c:pt idx="1136">
                  <c:v>-11370</c:v>
                </c:pt>
                <c:pt idx="1137">
                  <c:v>-11370</c:v>
                </c:pt>
                <c:pt idx="1138">
                  <c:v>-11370</c:v>
                </c:pt>
                <c:pt idx="1139">
                  <c:v>-11401</c:v>
                </c:pt>
                <c:pt idx="1140">
                  <c:v>-11549</c:v>
                </c:pt>
                <c:pt idx="1141">
                  <c:v>-11723</c:v>
                </c:pt>
                <c:pt idx="1142">
                  <c:v>-11912</c:v>
                </c:pt>
                <c:pt idx="1143">
                  <c:v>-11584</c:v>
                </c:pt>
                <c:pt idx="1144">
                  <c:v>-11584</c:v>
                </c:pt>
                <c:pt idx="1145">
                  <c:v>-11584</c:v>
                </c:pt>
                <c:pt idx="1146">
                  <c:v>-11657</c:v>
                </c:pt>
                <c:pt idx="1147">
                  <c:v>-11556</c:v>
                </c:pt>
                <c:pt idx="1148">
                  <c:v>-11232</c:v>
                </c:pt>
                <c:pt idx="1149">
                  <c:v>-10889</c:v>
                </c:pt>
                <c:pt idx="1150">
                  <c:v>-10889</c:v>
                </c:pt>
                <c:pt idx="1151">
                  <c:v>-10889</c:v>
                </c:pt>
                <c:pt idx="1152">
                  <c:v>-10889</c:v>
                </c:pt>
                <c:pt idx="1153">
                  <c:v>-11189</c:v>
                </c:pt>
                <c:pt idx="1154">
                  <c:v>-11013</c:v>
                </c:pt>
                <c:pt idx="1155">
                  <c:v>-11035</c:v>
                </c:pt>
                <c:pt idx="1156">
                  <c:v>-10674</c:v>
                </c:pt>
                <c:pt idx="1157">
                  <c:v>-10232</c:v>
                </c:pt>
                <c:pt idx="1158">
                  <c:v>-10232</c:v>
                </c:pt>
                <c:pt idx="1159">
                  <c:v>-10232</c:v>
                </c:pt>
                <c:pt idx="1160">
                  <c:v>-9649</c:v>
                </c:pt>
                <c:pt idx="1161">
                  <c:v>-9713</c:v>
                </c:pt>
                <c:pt idx="1162">
                  <c:v>-9590</c:v>
                </c:pt>
                <c:pt idx="1163">
                  <c:v>-9783</c:v>
                </c:pt>
                <c:pt idx="1164">
                  <c:v>-9486</c:v>
                </c:pt>
                <c:pt idx="1165">
                  <c:v>-9486</c:v>
                </c:pt>
                <c:pt idx="1166">
                  <c:v>-9486</c:v>
                </c:pt>
                <c:pt idx="1167">
                  <c:v>-9992</c:v>
                </c:pt>
                <c:pt idx="1168">
                  <c:v>-10342</c:v>
                </c:pt>
                <c:pt idx="1169">
                  <c:v>-9641</c:v>
                </c:pt>
                <c:pt idx="1170">
                  <c:v>-9576</c:v>
                </c:pt>
                <c:pt idx="1171">
                  <c:v>-9561</c:v>
                </c:pt>
                <c:pt idx="1172">
                  <c:v>-9561</c:v>
                </c:pt>
                <c:pt idx="1173">
                  <c:v>-9561</c:v>
                </c:pt>
                <c:pt idx="1174">
                  <c:v>-9970</c:v>
                </c:pt>
                <c:pt idx="1175">
                  <c:v>-9336</c:v>
                </c:pt>
                <c:pt idx="1176">
                  <c:v>-9422</c:v>
                </c:pt>
                <c:pt idx="1177">
                  <c:v>-9382</c:v>
                </c:pt>
                <c:pt idx="1178">
                  <c:v>-9326</c:v>
                </c:pt>
                <c:pt idx="1179">
                  <c:v>-9326</c:v>
                </c:pt>
                <c:pt idx="1180">
                  <c:v>-9326</c:v>
                </c:pt>
                <c:pt idx="1181">
                  <c:v>-8929</c:v>
                </c:pt>
                <c:pt idx="1182">
                  <c:v>-8422</c:v>
                </c:pt>
                <c:pt idx="1183">
                  <c:v>-7663</c:v>
                </c:pt>
                <c:pt idx="1184">
                  <c:v>-7068</c:v>
                </c:pt>
                <c:pt idx="1185">
                  <c:v>-6654</c:v>
                </c:pt>
                <c:pt idx="1186">
                  <c:v>-6654</c:v>
                </c:pt>
                <c:pt idx="1187">
                  <c:v>-6654</c:v>
                </c:pt>
                <c:pt idx="1188">
                  <c:v>-6654</c:v>
                </c:pt>
                <c:pt idx="1189">
                  <c:v>-6250</c:v>
                </c:pt>
                <c:pt idx="1190">
                  <c:v>-6314</c:v>
                </c:pt>
                <c:pt idx="1191">
                  <c:v>-6430</c:v>
                </c:pt>
                <c:pt idx="1192">
                  <c:v>-6477</c:v>
                </c:pt>
                <c:pt idx="1193">
                  <c:v>-6477</c:v>
                </c:pt>
                <c:pt idx="1194">
                  <c:v>-6477</c:v>
                </c:pt>
                <c:pt idx="1195">
                  <c:v>-6311</c:v>
                </c:pt>
                <c:pt idx="1196">
                  <c:v>-6420</c:v>
                </c:pt>
                <c:pt idx="1197">
                  <c:v>-6480</c:v>
                </c:pt>
                <c:pt idx="1198">
                  <c:v>-6817</c:v>
                </c:pt>
                <c:pt idx="1199">
                  <c:v>-7052</c:v>
                </c:pt>
                <c:pt idx="1200">
                  <c:v>-7052</c:v>
                </c:pt>
                <c:pt idx="1201">
                  <c:v>-7052</c:v>
                </c:pt>
                <c:pt idx="1202">
                  <c:v>-7399</c:v>
                </c:pt>
                <c:pt idx="1203">
                  <c:v>-7428</c:v>
                </c:pt>
                <c:pt idx="1204">
                  <c:v>-7469</c:v>
                </c:pt>
                <c:pt idx="1205">
                  <c:v>-8105</c:v>
                </c:pt>
                <c:pt idx="1206">
                  <c:v>-8641</c:v>
                </c:pt>
                <c:pt idx="1207">
                  <c:v>-8641</c:v>
                </c:pt>
                <c:pt idx="1208">
                  <c:v>-8641</c:v>
                </c:pt>
                <c:pt idx="1209">
                  <c:v>-8528</c:v>
                </c:pt>
                <c:pt idx="1210">
                  <c:v>-8570</c:v>
                </c:pt>
                <c:pt idx="1211">
                  <c:v>-8744</c:v>
                </c:pt>
                <c:pt idx="1212">
                  <c:v>-8959</c:v>
                </c:pt>
                <c:pt idx="1213">
                  <c:v>-9185</c:v>
                </c:pt>
                <c:pt idx="1214">
                  <c:v>-9185</c:v>
                </c:pt>
                <c:pt idx="1215">
                  <c:v>-9185</c:v>
                </c:pt>
                <c:pt idx="1216">
                  <c:v>-9108</c:v>
                </c:pt>
                <c:pt idx="1217">
                  <c:v>-10076</c:v>
                </c:pt>
                <c:pt idx="1218">
                  <c:v>-9755</c:v>
                </c:pt>
                <c:pt idx="1219">
                  <c:v>-9751</c:v>
                </c:pt>
                <c:pt idx="1220">
                  <c:v>-9744</c:v>
                </c:pt>
                <c:pt idx="1221">
                  <c:v>-9744</c:v>
                </c:pt>
                <c:pt idx="1222">
                  <c:v>-9744</c:v>
                </c:pt>
                <c:pt idx="1223">
                  <c:v>-10185</c:v>
                </c:pt>
                <c:pt idx="1224">
                  <c:v>-9499</c:v>
                </c:pt>
                <c:pt idx="1225">
                  <c:v>-9588</c:v>
                </c:pt>
                <c:pt idx="1226">
                  <c:v>-9725</c:v>
                </c:pt>
                <c:pt idx="1227">
                  <c:v>-9876</c:v>
                </c:pt>
                <c:pt idx="1228">
                  <c:v>-9876</c:v>
                </c:pt>
                <c:pt idx="1229">
                  <c:v>-9876</c:v>
                </c:pt>
                <c:pt idx="1230">
                  <c:v>-9876</c:v>
                </c:pt>
                <c:pt idx="1231">
                  <c:v>-9876</c:v>
                </c:pt>
                <c:pt idx="1232">
                  <c:v>-10074</c:v>
                </c:pt>
                <c:pt idx="1233">
                  <c:v>-9865</c:v>
                </c:pt>
                <c:pt idx="1234">
                  <c:v>-9833</c:v>
                </c:pt>
                <c:pt idx="1235">
                  <c:v>-9833</c:v>
                </c:pt>
                <c:pt idx="1236">
                  <c:v>-9833</c:v>
                </c:pt>
                <c:pt idx="1237">
                  <c:v>-9901</c:v>
                </c:pt>
                <c:pt idx="1238">
                  <c:v>-9653</c:v>
                </c:pt>
                <c:pt idx="1239">
                  <c:v>-9848</c:v>
                </c:pt>
                <c:pt idx="1240">
                  <c:v>-9490</c:v>
                </c:pt>
                <c:pt idx="1241">
                  <c:v>-10033</c:v>
                </c:pt>
                <c:pt idx="1242">
                  <c:v>-10033</c:v>
                </c:pt>
                <c:pt idx="1243">
                  <c:v>-10033</c:v>
                </c:pt>
                <c:pt idx="1244">
                  <c:v>-10063</c:v>
                </c:pt>
                <c:pt idx="1245">
                  <c:v>-9334</c:v>
                </c:pt>
                <c:pt idx="1246">
                  <c:v>-9877</c:v>
                </c:pt>
                <c:pt idx="1247">
                  <c:v>-10065</c:v>
                </c:pt>
                <c:pt idx="1248">
                  <c:v>-10226</c:v>
                </c:pt>
                <c:pt idx="1249">
                  <c:v>-10226</c:v>
                </c:pt>
                <c:pt idx="1250">
                  <c:v>-10226</c:v>
                </c:pt>
                <c:pt idx="1251">
                  <c:v>-11017</c:v>
                </c:pt>
                <c:pt idx="1252">
                  <c:v>-11085</c:v>
                </c:pt>
                <c:pt idx="1253">
                  <c:v>-10967</c:v>
                </c:pt>
                <c:pt idx="1254">
                  <c:v>-11002</c:v>
                </c:pt>
                <c:pt idx="1255">
                  <c:v>-11056</c:v>
                </c:pt>
                <c:pt idx="1256">
                  <c:v>-11056</c:v>
                </c:pt>
                <c:pt idx="1257">
                  <c:v>-11056</c:v>
                </c:pt>
                <c:pt idx="1258">
                  <c:v>-10781</c:v>
                </c:pt>
                <c:pt idx="1259">
                  <c:v>-11006</c:v>
                </c:pt>
                <c:pt idx="1260">
                  <c:v>-10809</c:v>
                </c:pt>
                <c:pt idx="1261">
                  <c:v>-10538</c:v>
                </c:pt>
                <c:pt idx="1262">
                  <c:v>-10421</c:v>
                </c:pt>
                <c:pt idx="1263">
                  <c:v>-10421</c:v>
                </c:pt>
                <c:pt idx="1264">
                  <c:v>-10421</c:v>
                </c:pt>
                <c:pt idx="1265">
                  <c:v>-10421</c:v>
                </c:pt>
                <c:pt idx="1266">
                  <c:v>-11062</c:v>
                </c:pt>
                <c:pt idx="1267">
                  <c:v>-10549</c:v>
                </c:pt>
                <c:pt idx="1268">
                  <c:v>-10318</c:v>
                </c:pt>
                <c:pt idx="1269">
                  <c:v>-10587</c:v>
                </c:pt>
                <c:pt idx="1270">
                  <c:v>-10587</c:v>
                </c:pt>
                <c:pt idx="1271">
                  <c:v>-10587</c:v>
                </c:pt>
                <c:pt idx="1272">
                  <c:v>-10508</c:v>
                </c:pt>
                <c:pt idx="1273">
                  <c:v>-10602</c:v>
                </c:pt>
                <c:pt idx="1274">
                  <c:v>-10669</c:v>
                </c:pt>
                <c:pt idx="1275">
                  <c:v>-10357</c:v>
                </c:pt>
                <c:pt idx="1276">
                  <c:v>-10405</c:v>
                </c:pt>
                <c:pt idx="1277">
                  <c:v>-10405</c:v>
                </c:pt>
                <c:pt idx="1278">
                  <c:v>-10405</c:v>
                </c:pt>
                <c:pt idx="1279">
                  <c:v>-10327</c:v>
                </c:pt>
                <c:pt idx="1280">
                  <c:v>-10142</c:v>
                </c:pt>
                <c:pt idx="1281">
                  <c:v>-9648</c:v>
                </c:pt>
                <c:pt idx="1282">
                  <c:v>-9514</c:v>
                </c:pt>
                <c:pt idx="1283">
                  <c:v>-9548</c:v>
                </c:pt>
                <c:pt idx="1284">
                  <c:v>-9548</c:v>
                </c:pt>
                <c:pt idx="1285">
                  <c:v>-9548</c:v>
                </c:pt>
                <c:pt idx="1286">
                  <c:v>-9881</c:v>
                </c:pt>
                <c:pt idx="1287">
                  <c:v>-9413</c:v>
                </c:pt>
                <c:pt idx="1288">
                  <c:v>-9579</c:v>
                </c:pt>
                <c:pt idx="1289">
                  <c:v>-10025</c:v>
                </c:pt>
                <c:pt idx="1290">
                  <c:v>-9682</c:v>
                </c:pt>
                <c:pt idx="1291">
                  <c:v>-9682</c:v>
                </c:pt>
                <c:pt idx="1292">
                  <c:v>-9682</c:v>
                </c:pt>
                <c:pt idx="1293">
                  <c:v>-10218</c:v>
                </c:pt>
                <c:pt idx="1294">
                  <c:v>-8682</c:v>
                </c:pt>
                <c:pt idx="1295">
                  <c:v>-8682</c:v>
                </c:pt>
                <c:pt idx="1296">
                  <c:v>-8617</c:v>
                </c:pt>
                <c:pt idx="1297">
                  <c:v>-8527</c:v>
                </c:pt>
                <c:pt idx="1298">
                  <c:v>-8527</c:v>
                </c:pt>
                <c:pt idx="1299">
                  <c:v>-8527</c:v>
                </c:pt>
                <c:pt idx="1300">
                  <c:v>-8469</c:v>
                </c:pt>
                <c:pt idx="1301">
                  <c:v>-8424</c:v>
                </c:pt>
                <c:pt idx="1302">
                  <c:v>-8308</c:v>
                </c:pt>
                <c:pt idx="1303">
                  <c:v>-8042</c:v>
                </c:pt>
                <c:pt idx="1304">
                  <c:v>-8241</c:v>
                </c:pt>
                <c:pt idx="1305">
                  <c:v>-8241</c:v>
                </c:pt>
                <c:pt idx="1306">
                  <c:v>-8241</c:v>
                </c:pt>
                <c:pt idx="1307">
                  <c:v>-8394</c:v>
                </c:pt>
                <c:pt idx="1308">
                  <c:v>-9204</c:v>
                </c:pt>
                <c:pt idx="1309">
                  <c:v>-8810</c:v>
                </c:pt>
                <c:pt idx="1310">
                  <c:v>-9008</c:v>
                </c:pt>
                <c:pt idx="1311">
                  <c:v>-8879</c:v>
                </c:pt>
                <c:pt idx="1312">
                  <c:v>-8879</c:v>
                </c:pt>
                <c:pt idx="1313">
                  <c:v>-8879</c:v>
                </c:pt>
                <c:pt idx="1314">
                  <c:v>-9461</c:v>
                </c:pt>
                <c:pt idx="1315">
                  <c:v>-9240</c:v>
                </c:pt>
                <c:pt idx="1316">
                  <c:v>-9170</c:v>
                </c:pt>
                <c:pt idx="1317">
                  <c:v>-9395</c:v>
                </c:pt>
                <c:pt idx="1318">
                  <c:v>-9544</c:v>
                </c:pt>
                <c:pt idx="1319">
                  <c:v>-9544</c:v>
                </c:pt>
                <c:pt idx="1320">
                  <c:v>-9544</c:v>
                </c:pt>
                <c:pt idx="1321">
                  <c:v>-9493</c:v>
                </c:pt>
                <c:pt idx="1322">
                  <c:v>-9414</c:v>
                </c:pt>
                <c:pt idx="1323">
                  <c:v>-9503</c:v>
                </c:pt>
                <c:pt idx="1324">
                  <c:v>-9740</c:v>
                </c:pt>
                <c:pt idx="1325">
                  <c:v>-9778</c:v>
                </c:pt>
                <c:pt idx="1326">
                  <c:v>-9778</c:v>
                </c:pt>
                <c:pt idx="1327">
                  <c:v>-9778</c:v>
                </c:pt>
                <c:pt idx="1328">
                  <c:v>-9805</c:v>
                </c:pt>
                <c:pt idx="1329">
                  <c:v>-9760</c:v>
                </c:pt>
                <c:pt idx="1330">
                  <c:v>-9323</c:v>
                </c:pt>
                <c:pt idx="1331">
                  <c:v>-9360</c:v>
                </c:pt>
                <c:pt idx="1332">
                  <c:v>-9450</c:v>
                </c:pt>
                <c:pt idx="1333">
                  <c:v>-9450</c:v>
                </c:pt>
                <c:pt idx="1334">
                  <c:v>-9450</c:v>
                </c:pt>
                <c:pt idx="1335">
                  <c:v>-10084</c:v>
                </c:pt>
                <c:pt idx="1336">
                  <c:v>-9785</c:v>
                </c:pt>
                <c:pt idx="1337">
                  <c:v>-9993</c:v>
                </c:pt>
                <c:pt idx="1338">
                  <c:v>-10061</c:v>
                </c:pt>
                <c:pt idx="1339">
                  <c:v>-9966</c:v>
                </c:pt>
                <c:pt idx="1340">
                  <c:v>-9966</c:v>
                </c:pt>
                <c:pt idx="1341">
                  <c:v>-9966</c:v>
                </c:pt>
                <c:pt idx="1342">
                  <c:v>-10370</c:v>
                </c:pt>
                <c:pt idx="1343">
                  <c:v>-10450</c:v>
                </c:pt>
                <c:pt idx="1344">
                  <c:v>-11277</c:v>
                </c:pt>
                <c:pt idx="1345">
                  <c:v>-10978</c:v>
                </c:pt>
                <c:pt idx="1346">
                  <c:v>-10994</c:v>
                </c:pt>
                <c:pt idx="1347">
                  <c:v>-10994</c:v>
                </c:pt>
                <c:pt idx="1348">
                  <c:v>-10994</c:v>
                </c:pt>
                <c:pt idx="1349">
                  <c:v>-11105</c:v>
                </c:pt>
                <c:pt idx="1350">
                  <c:v>-11245</c:v>
                </c:pt>
                <c:pt idx="1351">
                  <c:v>-11245</c:v>
                </c:pt>
                <c:pt idx="1352">
                  <c:v>-11928</c:v>
                </c:pt>
                <c:pt idx="1353">
                  <c:v>-11778</c:v>
                </c:pt>
                <c:pt idx="1354">
                  <c:v>-11778</c:v>
                </c:pt>
                <c:pt idx="1355">
                  <c:v>-11778</c:v>
                </c:pt>
                <c:pt idx="1356">
                  <c:v>-12597</c:v>
                </c:pt>
                <c:pt idx="1357">
                  <c:v>-12459</c:v>
                </c:pt>
                <c:pt idx="1358">
                  <c:v>-12874</c:v>
                </c:pt>
                <c:pt idx="1359">
                  <c:v>-13249</c:v>
                </c:pt>
                <c:pt idx="1360">
                  <c:v>-13460</c:v>
                </c:pt>
                <c:pt idx="1361">
                  <c:v>-13460</c:v>
                </c:pt>
                <c:pt idx="1362">
                  <c:v>-13460</c:v>
                </c:pt>
                <c:pt idx="1363">
                  <c:v>-14118</c:v>
                </c:pt>
                <c:pt idx="1364">
                  <c:v>-14440</c:v>
                </c:pt>
                <c:pt idx="1365">
                  <c:v>-14888</c:v>
                </c:pt>
                <c:pt idx="1366">
                  <c:v>-14888</c:v>
                </c:pt>
                <c:pt idx="1367">
                  <c:v>-14893</c:v>
                </c:pt>
                <c:pt idx="1368">
                  <c:v>-14893</c:v>
                </c:pt>
                <c:pt idx="1369">
                  <c:v>-14893</c:v>
                </c:pt>
                <c:pt idx="1370">
                  <c:v>-14870</c:v>
                </c:pt>
                <c:pt idx="1371">
                  <c:v>-14870</c:v>
                </c:pt>
                <c:pt idx="1372">
                  <c:v>-14579</c:v>
                </c:pt>
                <c:pt idx="1373">
                  <c:v>-14525</c:v>
                </c:pt>
                <c:pt idx="1374">
                  <c:v>-14202</c:v>
                </c:pt>
                <c:pt idx="1375">
                  <c:v>-14202</c:v>
                </c:pt>
                <c:pt idx="1376">
                  <c:v>-14202</c:v>
                </c:pt>
                <c:pt idx="1377">
                  <c:v>-14021</c:v>
                </c:pt>
                <c:pt idx="1378">
                  <c:v>-14009</c:v>
                </c:pt>
                <c:pt idx="1379">
                  <c:v>-13478</c:v>
                </c:pt>
                <c:pt idx="1380">
                  <c:v>-13529</c:v>
                </c:pt>
                <c:pt idx="1381">
                  <c:v>-13483</c:v>
                </c:pt>
                <c:pt idx="1382">
                  <c:v>-13483</c:v>
                </c:pt>
                <c:pt idx="1383">
                  <c:v>-13483</c:v>
                </c:pt>
                <c:pt idx="1384">
                  <c:v>-13483</c:v>
                </c:pt>
                <c:pt idx="1385">
                  <c:v>-13833</c:v>
                </c:pt>
                <c:pt idx="1386">
                  <c:v>-13324</c:v>
                </c:pt>
                <c:pt idx="1387">
                  <c:v>-12568</c:v>
                </c:pt>
                <c:pt idx="1388">
                  <c:v>-12535</c:v>
                </c:pt>
                <c:pt idx="1389">
                  <c:v>-12535</c:v>
                </c:pt>
                <c:pt idx="1390">
                  <c:v>-12535</c:v>
                </c:pt>
                <c:pt idx="1391">
                  <c:v>-12640</c:v>
                </c:pt>
                <c:pt idx="1392">
                  <c:v>-12513</c:v>
                </c:pt>
                <c:pt idx="1393">
                  <c:v>-12307</c:v>
                </c:pt>
                <c:pt idx="1394">
                  <c:v>-13143</c:v>
                </c:pt>
                <c:pt idx="1395">
                  <c:v>-13330</c:v>
                </c:pt>
                <c:pt idx="1396">
                  <c:v>-13330</c:v>
                </c:pt>
                <c:pt idx="1397">
                  <c:v>-13330</c:v>
                </c:pt>
                <c:pt idx="1398">
                  <c:v>-13681</c:v>
                </c:pt>
                <c:pt idx="1399">
                  <c:v>-13713</c:v>
                </c:pt>
                <c:pt idx="1400">
                  <c:v>-13315</c:v>
                </c:pt>
                <c:pt idx="1401">
                  <c:v>-13202</c:v>
                </c:pt>
                <c:pt idx="1402">
                  <c:v>-13177</c:v>
                </c:pt>
                <c:pt idx="1403">
                  <c:v>-13177</c:v>
                </c:pt>
                <c:pt idx="1404">
                  <c:v>-13177</c:v>
                </c:pt>
                <c:pt idx="1405">
                  <c:v>-13308</c:v>
                </c:pt>
                <c:pt idx="1406">
                  <c:v>-14273</c:v>
                </c:pt>
                <c:pt idx="1407">
                  <c:v>-14509</c:v>
                </c:pt>
                <c:pt idx="1408">
                  <c:v>-14414</c:v>
                </c:pt>
                <c:pt idx="1409">
                  <c:v>-14689</c:v>
                </c:pt>
                <c:pt idx="1410">
                  <c:v>-14689</c:v>
                </c:pt>
                <c:pt idx="1411">
                  <c:v>-14689</c:v>
                </c:pt>
                <c:pt idx="1412">
                  <c:v>-15244</c:v>
                </c:pt>
                <c:pt idx="1413">
                  <c:v>-15539</c:v>
                </c:pt>
                <c:pt idx="1414">
                  <c:v>-15575</c:v>
                </c:pt>
                <c:pt idx="1415">
                  <c:v>-15513</c:v>
                </c:pt>
                <c:pt idx="1416">
                  <c:v>-15421</c:v>
                </c:pt>
                <c:pt idx="1417">
                  <c:v>-15421</c:v>
                </c:pt>
                <c:pt idx="1418">
                  <c:v>-15421</c:v>
                </c:pt>
                <c:pt idx="1419">
                  <c:v>-15561</c:v>
                </c:pt>
                <c:pt idx="1420">
                  <c:v>-15435</c:v>
                </c:pt>
                <c:pt idx="1421">
                  <c:v>-15454</c:v>
                </c:pt>
                <c:pt idx="1422">
                  <c:v>-15575</c:v>
                </c:pt>
                <c:pt idx="1423">
                  <c:v>-15578</c:v>
                </c:pt>
                <c:pt idx="1424">
                  <c:v>-15578</c:v>
                </c:pt>
                <c:pt idx="1425">
                  <c:v>-15578</c:v>
                </c:pt>
                <c:pt idx="1426">
                  <c:v>-15797</c:v>
                </c:pt>
                <c:pt idx="1427">
                  <c:v>-15211</c:v>
                </c:pt>
                <c:pt idx="1428">
                  <c:v>-15516</c:v>
                </c:pt>
                <c:pt idx="1429">
                  <c:v>-15476</c:v>
                </c:pt>
                <c:pt idx="1430">
                  <c:v>-15469</c:v>
                </c:pt>
                <c:pt idx="1431">
                  <c:v>-15469</c:v>
                </c:pt>
                <c:pt idx="1432">
                  <c:v>-15469</c:v>
                </c:pt>
                <c:pt idx="1433">
                  <c:v>-15478</c:v>
                </c:pt>
                <c:pt idx="1434">
                  <c:v>-15297</c:v>
                </c:pt>
                <c:pt idx="1435">
                  <c:v>-15631</c:v>
                </c:pt>
                <c:pt idx="1436">
                  <c:v>-15510</c:v>
                </c:pt>
                <c:pt idx="1437">
                  <c:v>-15164</c:v>
                </c:pt>
                <c:pt idx="1438">
                  <c:v>-15164</c:v>
                </c:pt>
                <c:pt idx="1439">
                  <c:v>-15164</c:v>
                </c:pt>
                <c:pt idx="1440">
                  <c:v>-15337</c:v>
                </c:pt>
                <c:pt idx="1441">
                  <c:v>-14958</c:v>
                </c:pt>
                <c:pt idx="1442">
                  <c:v>-14440</c:v>
                </c:pt>
                <c:pt idx="1443">
                  <c:v>-14497</c:v>
                </c:pt>
                <c:pt idx="1444">
                  <c:v>-14541</c:v>
                </c:pt>
                <c:pt idx="1445">
                  <c:v>-14541</c:v>
                </c:pt>
                <c:pt idx="1446">
                  <c:v>-14541</c:v>
                </c:pt>
                <c:pt idx="1447">
                  <c:v>-14781</c:v>
                </c:pt>
                <c:pt idx="1448">
                  <c:v>-14794</c:v>
                </c:pt>
                <c:pt idx="1449">
                  <c:v>-15031</c:v>
                </c:pt>
                <c:pt idx="1450">
                  <c:v>-14827</c:v>
                </c:pt>
                <c:pt idx="1451">
                  <c:v>-14865</c:v>
                </c:pt>
                <c:pt idx="1452">
                  <c:v>-14865</c:v>
                </c:pt>
                <c:pt idx="1453">
                  <c:v>-14865</c:v>
                </c:pt>
                <c:pt idx="1454">
                  <c:v>-15136</c:v>
                </c:pt>
                <c:pt idx="1455">
                  <c:v>-15292</c:v>
                </c:pt>
                <c:pt idx="1456">
                  <c:v>-15142</c:v>
                </c:pt>
                <c:pt idx="1457">
                  <c:v>-15416</c:v>
                </c:pt>
                <c:pt idx="1458">
                  <c:v>-14985</c:v>
                </c:pt>
                <c:pt idx="1459">
                  <c:v>-14985</c:v>
                </c:pt>
                <c:pt idx="1460">
                  <c:v>-14985</c:v>
                </c:pt>
                <c:pt idx="1461">
                  <c:v>-14514</c:v>
                </c:pt>
                <c:pt idx="1462">
                  <c:v>-14573</c:v>
                </c:pt>
                <c:pt idx="1463">
                  <c:v>-14214</c:v>
                </c:pt>
                <c:pt idx="1464">
                  <c:v>-14463</c:v>
                </c:pt>
                <c:pt idx="1465">
                  <c:v>-14878</c:v>
                </c:pt>
                <c:pt idx="1466">
                  <c:v>-14878</c:v>
                </c:pt>
                <c:pt idx="1467">
                  <c:v>-14878</c:v>
                </c:pt>
                <c:pt idx="1468">
                  <c:v>-14550</c:v>
                </c:pt>
                <c:pt idx="1469">
                  <c:v>-13902</c:v>
                </c:pt>
                <c:pt idx="1470">
                  <c:v>-14270</c:v>
                </c:pt>
                <c:pt idx="1471">
                  <c:v>-13510</c:v>
                </c:pt>
                <c:pt idx="1472">
                  <c:v>-13550</c:v>
                </c:pt>
                <c:pt idx="1473">
                  <c:v>-13550</c:v>
                </c:pt>
                <c:pt idx="1474">
                  <c:v>-13550</c:v>
                </c:pt>
                <c:pt idx="1475">
                  <c:v>-13182</c:v>
                </c:pt>
                <c:pt idx="1476">
                  <c:v>-12312</c:v>
                </c:pt>
                <c:pt idx="1477">
                  <c:v>-12239</c:v>
                </c:pt>
                <c:pt idx="1478">
                  <c:v>-12334</c:v>
                </c:pt>
                <c:pt idx="1479">
                  <c:v>-12765</c:v>
                </c:pt>
                <c:pt idx="1480">
                  <c:v>-12765</c:v>
                </c:pt>
                <c:pt idx="1481">
                  <c:v>-12765</c:v>
                </c:pt>
                <c:pt idx="1482">
                  <c:v>-12997</c:v>
                </c:pt>
                <c:pt idx="1483">
                  <c:v>-12643</c:v>
                </c:pt>
                <c:pt idx="1484">
                  <c:v>-12363</c:v>
                </c:pt>
                <c:pt idx="1485">
                  <c:v>-12272</c:v>
                </c:pt>
                <c:pt idx="1486">
                  <c:v>-12052</c:v>
                </c:pt>
                <c:pt idx="1487">
                  <c:v>-12052</c:v>
                </c:pt>
                <c:pt idx="1488">
                  <c:v>-12052</c:v>
                </c:pt>
                <c:pt idx="1489">
                  <c:v>-12612</c:v>
                </c:pt>
                <c:pt idx="1490">
                  <c:v>-11499</c:v>
                </c:pt>
                <c:pt idx="1491">
                  <c:v>-11499</c:v>
                </c:pt>
                <c:pt idx="1492">
                  <c:v>-11499</c:v>
                </c:pt>
                <c:pt idx="1493">
                  <c:v>-11574</c:v>
                </c:pt>
                <c:pt idx="1494">
                  <c:v>-11574</c:v>
                </c:pt>
                <c:pt idx="1495">
                  <c:v>-11574</c:v>
                </c:pt>
                <c:pt idx="1496">
                  <c:v>-11937</c:v>
                </c:pt>
                <c:pt idx="1497">
                  <c:v>-11782</c:v>
                </c:pt>
                <c:pt idx="1498">
                  <c:v>-11782</c:v>
                </c:pt>
                <c:pt idx="1499">
                  <c:v>-12131</c:v>
                </c:pt>
                <c:pt idx="1500">
                  <c:v>-12121</c:v>
                </c:pt>
                <c:pt idx="1501">
                  <c:v>-12121</c:v>
                </c:pt>
                <c:pt idx="1502">
                  <c:v>-12121</c:v>
                </c:pt>
                <c:pt idx="1503">
                  <c:v>-11926</c:v>
                </c:pt>
                <c:pt idx="1504">
                  <c:v>-11811</c:v>
                </c:pt>
                <c:pt idx="1505">
                  <c:v>-11827</c:v>
                </c:pt>
                <c:pt idx="1506">
                  <c:v>-12353</c:v>
                </c:pt>
                <c:pt idx="1507">
                  <c:v>-12222</c:v>
                </c:pt>
                <c:pt idx="1508">
                  <c:v>-12222</c:v>
                </c:pt>
                <c:pt idx="1509">
                  <c:v>-12222</c:v>
                </c:pt>
                <c:pt idx="1510">
                  <c:v>-12662</c:v>
                </c:pt>
                <c:pt idx="1511">
                  <c:v>-12434</c:v>
                </c:pt>
                <c:pt idx="1512">
                  <c:v>-11726</c:v>
                </c:pt>
                <c:pt idx="1513">
                  <c:v>-11669</c:v>
                </c:pt>
                <c:pt idx="1514">
                  <c:v>-11649</c:v>
                </c:pt>
                <c:pt idx="1515">
                  <c:v>-11649</c:v>
                </c:pt>
                <c:pt idx="1516">
                  <c:v>-11649</c:v>
                </c:pt>
                <c:pt idx="1517">
                  <c:v>-12398</c:v>
                </c:pt>
                <c:pt idx="1518">
                  <c:v>-11574</c:v>
                </c:pt>
                <c:pt idx="1519">
                  <c:v>-11076</c:v>
                </c:pt>
                <c:pt idx="1520">
                  <c:v>-11192</c:v>
                </c:pt>
                <c:pt idx="1521">
                  <c:v>-11054</c:v>
                </c:pt>
                <c:pt idx="1522">
                  <c:v>-11054</c:v>
                </c:pt>
                <c:pt idx="1523">
                  <c:v>-11054</c:v>
                </c:pt>
                <c:pt idx="1524">
                  <c:v>-10954</c:v>
                </c:pt>
                <c:pt idx="1525">
                  <c:v>-10631</c:v>
                </c:pt>
                <c:pt idx="1526">
                  <c:v>-10812</c:v>
                </c:pt>
                <c:pt idx="1527">
                  <c:v>-10352</c:v>
                </c:pt>
                <c:pt idx="1528">
                  <c:v>-10612</c:v>
                </c:pt>
                <c:pt idx="1529">
                  <c:v>-10612</c:v>
                </c:pt>
                <c:pt idx="1530">
                  <c:v>-10612</c:v>
                </c:pt>
                <c:pt idx="1531">
                  <c:v>-10723</c:v>
                </c:pt>
                <c:pt idx="1532">
                  <c:v>-9794</c:v>
                </c:pt>
                <c:pt idx="1533">
                  <c:v>-9419</c:v>
                </c:pt>
                <c:pt idx="1534">
                  <c:v>-9651</c:v>
                </c:pt>
                <c:pt idx="1535">
                  <c:v>-9667</c:v>
                </c:pt>
                <c:pt idx="1536">
                  <c:v>-9667</c:v>
                </c:pt>
                <c:pt idx="1537">
                  <c:v>-9667</c:v>
                </c:pt>
                <c:pt idx="1538">
                  <c:v>-9719</c:v>
                </c:pt>
                <c:pt idx="1539">
                  <c:v>-9375</c:v>
                </c:pt>
                <c:pt idx="1540">
                  <c:v>-9335</c:v>
                </c:pt>
                <c:pt idx="1541">
                  <c:v>-8886</c:v>
                </c:pt>
                <c:pt idx="1542">
                  <c:v>-8840</c:v>
                </c:pt>
                <c:pt idx="1543">
                  <c:v>-8840</c:v>
                </c:pt>
                <c:pt idx="1544">
                  <c:v>-8840</c:v>
                </c:pt>
                <c:pt idx="1545">
                  <c:v>-8135</c:v>
                </c:pt>
                <c:pt idx="1546">
                  <c:v>-8353</c:v>
                </c:pt>
                <c:pt idx="1547">
                  <c:v>-7790</c:v>
                </c:pt>
                <c:pt idx="1548">
                  <c:v>-7397</c:v>
                </c:pt>
                <c:pt idx="1549">
                  <c:v>-6934</c:v>
                </c:pt>
                <c:pt idx="1550">
                  <c:v>-6934</c:v>
                </c:pt>
                <c:pt idx="1551">
                  <c:v>-6934</c:v>
                </c:pt>
                <c:pt idx="1552">
                  <c:v>-6934</c:v>
                </c:pt>
                <c:pt idx="1553">
                  <c:v>-6934</c:v>
                </c:pt>
                <c:pt idx="1554">
                  <c:v>-7181</c:v>
                </c:pt>
                <c:pt idx="1555">
                  <c:v>-6960</c:v>
                </c:pt>
                <c:pt idx="1556">
                  <c:v>-6765</c:v>
                </c:pt>
                <c:pt idx="1557">
                  <c:v>-6765</c:v>
                </c:pt>
                <c:pt idx="1558">
                  <c:v>-6765</c:v>
                </c:pt>
                <c:pt idx="1559">
                  <c:v>-7024</c:v>
                </c:pt>
                <c:pt idx="1560">
                  <c:v>-6242</c:v>
                </c:pt>
                <c:pt idx="1561">
                  <c:v>-5807</c:v>
                </c:pt>
                <c:pt idx="1562">
                  <c:v>-6137</c:v>
                </c:pt>
                <c:pt idx="1563">
                  <c:v>-5902</c:v>
                </c:pt>
                <c:pt idx="1564">
                  <c:v>-5902</c:v>
                </c:pt>
                <c:pt idx="1565">
                  <c:v>-5902</c:v>
                </c:pt>
                <c:pt idx="1566">
                  <c:v>-6206</c:v>
                </c:pt>
                <c:pt idx="1567">
                  <c:v>-6605</c:v>
                </c:pt>
                <c:pt idx="1568">
                  <c:v>-6432</c:v>
                </c:pt>
                <c:pt idx="1569">
                  <c:v>-6501</c:v>
                </c:pt>
                <c:pt idx="1570">
                  <c:v>-6596</c:v>
                </c:pt>
                <c:pt idx="1571">
                  <c:v>-6596</c:v>
                </c:pt>
                <c:pt idx="1572">
                  <c:v>-6596</c:v>
                </c:pt>
                <c:pt idx="1573">
                  <c:v>-7216</c:v>
                </c:pt>
                <c:pt idx="1574">
                  <c:v>-6683</c:v>
                </c:pt>
                <c:pt idx="1575">
                  <c:v>-6811</c:v>
                </c:pt>
                <c:pt idx="1576">
                  <c:v>-6930</c:v>
                </c:pt>
                <c:pt idx="1577">
                  <c:v>-6922</c:v>
                </c:pt>
                <c:pt idx="1578">
                  <c:v>-6922</c:v>
                </c:pt>
                <c:pt idx="1579">
                  <c:v>-6922</c:v>
                </c:pt>
                <c:pt idx="1580">
                  <c:v>-6805</c:v>
                </c:pt>
                <c:pt idx="1581">
                  <c:v>-7129</c:v>
                </c:pt>
                <c:pt idx="1582">
                  <c:v>-7233</c:v>
                </c:pt>
                <c:pt idx="1583">
                  <c:v>-7184</c:v>
                </c:pt>
                <c:pt idx="1584">
                  <c:v>-7721</c:v>
                </c:pt>
                <c:pt idx="1585">
                  <c:v>-7721</c:v>
                </c:pt>
                <c:pt idx="1586">
                  <c:v>-7721</c:v>
                </c:pt>
                <c:pt idx="1587">
                  <c:v>-7723</c:v>
                </c:pt>
                <c:pt idx="1588">
                  <c:v>-7638</c:v>
                </c:pt>
                <c:pt idx="1589">
                  <c:v>-7571</c:v>
                </c:pt>
                <c:pt idx="1590">
                  <c:v>-7268</c:v>
                </c:pt>
                <c:pt idx="1591">
                  <c:v>-8129</c:v>
                </c:pt>
                <c:pt idx="1592">
                  <c:v>-8129</c:v>
                </c:pt>
                <c:pt idx="1593">
                  <c:v>-8129</c:v>
                </c:pt>
                <c:pt idx="1594">
                  <c:v>-8129</c:v>
                </c:pt>
                <c:pt idx="1595">
                  <c:v>-8129</c:v>
                </c:pt>
                <c:pt idx="1596">
                  <c:v>-8129</c:v>
                </c:pt>
                <c:pt idx="1597">
                  <c:v>-8283</c:v>
                </c:pt>
                <c:pt idx="1598">
                  <c:v>-8517</c:v>
                </c:pt>
                <c:pt idx="1599">
                  <c:v>-8517</c:v>
                </c:pt>
                <c:pt idx="1600">
                  <c:v>-8517</c:v>
                </c:pt>
                <c:pt idx="1601">
                  <c:v>-8587</c:v>
                </c:pt>
                <c:pt idx="1602">
                  <c:v>-8784</c:v>
                </c:pt>
                <c:pt idx="1603">
                  <c:v>-9798</c:v>
                </c:pt>
                <c:pt idx="1604">
                  <c:v>-10229</c:v>
                </c:pt>
                <c:pt idx="1605">
                  <c:v>-10747</c:v>
                </c:pt>
                <c:pt idx="1606">
                  <c:v>-10747</c:v>
                </c:pt>
                <c:pt idx="1607">
                  <c:v>-10747</c:v>
                </c:pt>
                <c:pt idx="1608">
                  <c:v>-11510</c:v>
                </c:pt>
                <c:pt idx="1609">
                  <c:v>-11235</c:v>
                </c:pt>
                <c:pt idx="1610">
                  <c:v>-11576</c:v>
                </c:pt>
                <c:pt idx="1611">
                  <c:v>-11470</c:v>
                </c:pt>
                <c:pt idx="1612">
                  <c:v>-11450</c:v>
                </c:pt>
                <c:pt idx="1613">
                  <c:v>-11450</c:v>
                </c:pt>
                <c:pt idx="1614">
                  <c:v>-11450</c:v>
                </c:pt>
                <c:pt idx="1615">
                  <c:v>-11993</c:v>
                </c:pt>
                <c:pt idx="1616">
                  <c:v>-12256</c:v>
                </c:pt>
                <c:pt idx="1617">
                  <c:v>-12669</c:v>
                </c:pt>
                <c:pt idx="1618">
                  <c:v>-12628</c:v>
                </c:pt>
                <c:pt idx="1619">
                  <c:v>-12784</c:v>
                </c:pt>
                <c:pt idx="1620">
                  <c:v>-12784</c:v>
                </c:pt>
                <c:pt idx="1621">
                  <c:v>-12784</c:v>
                </c:pt>
                <c:pt idx="1622">
                  <c:v>-13617</c:v>
                </c:pt>
                <c:pt idx="1623">
                  <c:v>-13258</c:v>
                </c:pt>
                <c:pt idx="1624">
                  <c:v>-13104</c:v>
                </c:pt>
                <c:pt idx="1625">
                  <c:v>-12861</c:v>
                </c:pt>
                <c:pt idx="1626">
                  <c:v>-12683</c:v>
                </c:pt>
                <c:pt idx="1627">
                  <c:v>-12683</c:v>
                </c:pt>
                <c:pt idx="1628">
                  <c:v>-12683</c:v>
                </c:pt>
                <c:pt idx="1629">
                  <c:v>-12589</c:v>
                </c:pt>
                <c:pt idx="1630">
                  <c:v>-12589</c:v>
                </c:pt>
                <c:pt idx="1631">
                  <c:v>-12830</c:v>
                </c:pt>
                <c:pt idx="1632">
                  <c:v>-12868</c:v>
                </c:pt>
                <c:pt idx="1633">
                  <c:v>-12472</c:v>
                </c:pt>
                <c:pt idx="1634">
                  <c:v>-12472</c:v>
                </c:pt>
                <c:pt idx="1635">
                  <c:v>-12472</c:v>
                </c:pt>
                <c:pt idx="1636">
                  <c:v>-12836</c:v>
                </c:pt>
                <c:pt idx="1637">
                  <c:v>-13000</c:v>
                </c:pt>
                <c:pt idx="1638">
                  <c:v>-13104</c:v>
                </c:pt>
                <c:pt idx="1639">
                  <c:v>-13046</c:v>
                </c:pt>
                <c:pt idx="1640">
                  <c:v>-13006</c:v>
                </c:pt>
                <c:pt idx="1641">
                  <c:v>-13006</c:v>
                </c:pt>
                <c:pt idx="1642">
                  <c:v>-13006</c:v>
                </c:pt>
                <c:pt idx="1643">
                  <c:v>-13416</c:v>
                </c:pt>
                <c:pt idx="1644">
                  <c:v>-13078</c:v>
                </c:pt>
                <c:pt idx="1645">
                  <c:v>-12617</c:v>
                </c:pt>
                <c:pt idx="1646">
                  <c:v>-12440</c:v>
                </c:pt>
                <c:pt idx="1647">
                  <c:v>-12550</c:v>
                </c:pt>
                <c:pt idx="1648">
                  <c:v>-12550</c:v>
                </c:pt>
                <c:pt idx="1649">
                  <c:v>-12550</c:v>
                </c:pt>
                <c:pt idx="1650">
                  <c:v>-12917</c:v>
                </c:pt>
                <c:pt idx="1651">
                  <c:v>-12486</c:v>
                </c:pt>
                <c:pt idx="1652">
                  <c:v>-12507</c:v>
                </c:pt>
                <c:pt idx="1653">
                  <c:v>-12621</c:v>
                </c:pt>
                <c:pt idx="1654">
                  <c:v>-12755</c:v>
                </c:pt>
                <c:pt idx="1655">
                  <c:v>-12755</c:v>
                </c:pt>
                <c:pt idx="1656">
                  <c:v>-12755</c:v>
                </c:pt>
                <c:pt idx="1657">
                  <c:v>-13068</c:v>
                </c:pt>
                <c:pt idx="1658">
                  <c:v>-13041</c:v>
                </c:pt>
                <c:pt idx="1659">
                  <c:v>-13302</c:v>
                </c:pt>
                <c:pt idx="1660">
                  <c:v>-13302</c:v>
                </c:pt>
                <c:pt idx="1661">
                  <c:v>-13977</c:v>
                </c:pt>
                <c:pt idx="1662">
                  <c:v>-13977</c:v>
                </c:pt>
                <c:pt idx="1663">
                  <c:v>-13977</c:v>
                </c:pt>
                <c:pt idx="1664">
                  <c:v>-14349</c:v>
                </c:pt>
                <c:pt idx="1665">
                  <c:v>-14226</c:v>
                </c:pt>
                <c:pt idx="1666">
                  <c:v>-14308</c:v>
                </c:pt>
                <c:pt idx="1667">
                  <c:v>-14407</c:v>
                </c:pt>
                <c:pt idx="1668">
                  <c:v>-14230</c:v>
                </c:pt>
                <c:pt idx="1669">
                  <c:v>-14230</c:v>
                </c:pt>
                <c:pt idx="1670">
                  <c:v>-14230</c:v>
                </c:pt>
                <c:pt idx="1671">
                  <c:v>-13745</c:v>
                </c:pt>
                <c:pt idx="1672">
                  <c:v>-14180</c:v>
                </c:pt>
                <c:pt idx="1673">
                  <c:v>-14260</c:v>
                </c:pt>
                <c:pt idx="1674">
                  <c:v>-14188</c:v>
                </c:pt>
                <c:pt idx="1675">
                  <c:v>-13958</c:v>
                </c:pt>
                <c:pt idx="1676">
                  <c:v>-13958</c:v>
                </c:pt>
                <c:pt idx="1677">
                  <c:v>-13958</c:v>
                </c:pt>
                <c:pt idx="1678">
                  <c:v>-13746</c:v>
                </c:pt>
                <c:pt idx="1679">
                  <c:v>-14786</c:v>
                </c:pt>
                <c:pt idx="1680">
                  <c:v>-14812</c:v>
                </c:pt>
                <c:pt idx="1681">
                  <c:v>-14678</c:v>
                </c:pt>
                <c:pt idx="1682">
                  <c:v>-14655</c:v>
                </c:pt>
                <c:pt idx="1683">
                  <c:v>-14655</c:v>
                </c:pt>
                <c:pt idx="1684">
                  <c:v>-14655</c:v>
                </c:pt>
                <c:pt idx="1685">
                  <c:v>-14461</c:v>
                </c:pt>
                <c:pt idx="1686">
                  <c:v>-13958</c:v>
                </c:pt>
                <c:pt idx="1687">
                  <c:v>-13404</c:v>
                </c:pt>
                <c:pt idx="1688">
                  <c:v>-12992</c:v>
                </c:pt>
                <c:pt idx="1689">
                  <c:v>-13124</c:v>
                </c:pt>
                <c:pt idx="1690">
                  <c:v>-13124</c:v>
                </c:pt>
                <c:pt idx="1691">
                  <c:v>-13124</c:v>
                </c:pt>
                <c:pt idx="1692">
                  <c:v>-13932</c:v>
                </c:pt>
                <c:pt idx="1693">
                  <c:v>-14069</c:v>
                </c:pt>
                <c:pt idx="1694">
                  <c:v>-14305</c:v>
                </c:pt>
                <c:pt idx="1695">
                  <c:v>-14420</c:v>
                </c:pt>
                <c:pt idx="1696">
                  <c:v>-13956</c:v>
                </c:pt>
                <c:pt idx="1697">
                  <c:v>-13956</c:v>
                </c:pt>
                <c:pt idx="1698">
                  <c:v>-13956</c:v>
                </c:pt>
                <c:pt idx="1699">
                  <c:v>-14155</c:v>
                </c:pt>
                <c:pt idx="1700">
                  <c:v>-13567</c:v>
                </c:pt>
                <c:pt idx="1701">
                  <c:v>-13317</c:v>
                </c:pt>
                <c:pt idx="1702">
                  <c:v>-13151</c:v>
                </c:pt>
                <c:pt idx="1703">
                  <c:v>-13041</c:v>
                </c:pt>
                <c:pt idx="1704">
                  <c:v>-13041</c:v>
                </c:pt>
                <c:pt idx="1705">
                  <c:v>-13041</c:v>
                </c:pt>
                <c:pt idx="1706">
                  <c:v>-12689</c:v>
                </c:pt>
                <c:pt idx="1707">
                  <c:v>-12136</c:v>
                </c:pt>
                <c:pt idx="1708">
                  <c:v>-12031</c:v>
                </c:pt>
                <c:pt idx="1709">
                  <c:v>-11864</c:v>
                </c:pt>
                <c:pt idx="1710">
                  <c:v>-11944</c:v>
                </c:pt>
                <c:pt idx="1711">
                  <c:v>-11944</c:v>
                </c:pt>
                <c:pt idx="1712">
                  <c:v>-11944</c:v>
                </c:pt>
                <c:pt idx="1713">
                  <c:v>-11479</c:v>
                </c:pt>
                <c:pt idx="1714">
                  <c:v>-11533</c:v>
                </c:pt>
                <c:pt idx="1715">
                  <c:v>-10715</c:v>
                </c:pt>
                <c:pt idx="1716">
                  <c:v>-10715</c:v>
                </c:pt>
                <c:pt idx="1717">
                  <c:v>-10779</c:v>
                </c:pt>
                <c:pt idx="1718">
                  <c:v>-10779</c:v>
                </c:pt>
                <c:pt idx="1719">
                  <c:v>-10779</c:v>
                </c:pt>
                <c:pt idx="1720">
                  <c:v>-10289</c:v>
                </c:pt>
                <c:pt idx="1721">
                  <c:v>-9257</c:v>
                </c:pt>
                <c:pt idx="1722">
                  <c:v>-8546</c:v>
                </c:pt>
                <c:pt idx="1723">
                  <c:v>-8334</c:v>
                </c:pt>
                <c:pt idx="1724">
                  <c:v>-7779</c:v>
                </c:pt>
                <c:pt idx="1725">
                  <c:v>-7779</c:v>
                </c:pt>
                <c:pt idx="1726">
                  <c:v>-7779</c:v>
                </c:pt>
                <c:pt idx="1727">
                  <c:v>-6550</c:v>
                </c:pt>
                <c:pt idx="1728">
                  <c:v>-6038</c:v>
                </c:pt>
                <c:pt idx="1729">
                  <c:v>-5780</c:v>
                </c:pt>
                <c:pt idx="1730">
                  <c:v>-5830</c:v>
                </c:pt>
                <c:pt idx="1731">
                  <c:v>-6076</c:v>
                </c:pt>
                <c:pt idx="1732">
                  <c:v>-6076</c:v>
                </c:pt>
                <c:pt idx="1733">
                  <c:v>-6076</c:v>
                </c:pt>
                <c:pt idx="1734">
                  <c:v>-6110</c:v>
                </c:pt>
                <c:pt idx="1735">
                  <c:v>-5205</c:v>
                </c:pt>
                <c:pt idx="1736">
                  <c:v>-5205</c:v>
                </c:pt>
                <c:pt idx="1737">
                  <c:v>-5433</c:v>
                </c:pt>
                <c:pt idx="1738">
                  <c:v>-5779</c:v>
                </c:pt>
                <c:pt idx="1739">
                  <c:v>-5779</c:v>
                </c:pt>
                <c:pt idx="1740">
                  <c:v>-5779</c:v>
                </c:pt>
                <c:pt idx="1741">
                  <c:v>-6043</c:v>
                </c:pt>
                <c:pt idx="1742">
                  <c:v>-5891</c:v>
                </c:pt>
                <c:pt idx="1743">
                  <c:v>-5881</c:v>
                </c:pt>
                <c:pt idx="1744">
                  <c:v>-5722</c:v>
                </c:pt>
                <c:pt idx="1745">
                  <c:v>-5638</c:v>
                </c:pt>
                <c:pt idx="1746">
                  <c:v>-5638</c:v>
                </c:pt>
                <c:pt idx="1747">
                  <c:v>-5638</c:v>
                </c:pt>
                <c:pt idx="1748">
                  <c:v>-5091</c:v>
                </c:pt>
                <c:pt idx="1749">
                  <c:v>-4439</c:v>
                </c:pt>
                <c:pt idx="1750">
                  <c:v>-3892</c:v>
                </c:pt>
                <c:pt idx="1751">
                  <c:v>-3176</c:v>
                </c:pt>
                <c:pt idx="1752">
                  <c:v>-2721</c:v>
                </c:pt>
                <c:pt idx="1753">
                  <c:v>-2721</c:v>
                </c:pt>
                <c:pt idx="1754">
                  <c:v>-2721</c:v>
                </c:pt>
                <c:pt idx="1755">
                  <c:v>-2793</c:v>
                </c:pt>
                <c:pt idx="1756">
                  <c:v>-2462</c:v>
                </c:pt>
                <c:pt idx="1757">
                  <c:v>-2298</c:v>
                </c:pt>
                <c:pt idx="1758">
                  <c:v>-2179</c:v>
                </c:pt>
                <c:pt idx="1759">
                  <c:v>-2530</c:v>
                </c:pt>
                <c:pt idx="1760">
                  <c:v>-2530</c:v>
                </c:pt>
                <c:pt idx="1761">
                  <c:v>-2530</c:v>
                </c:pt>
                <c:pt idx="1762">
                  <c:v>-3022</c:v>
                </c:pt>
                <c:pt idx="1763">
                  <c:v>-2850</c:v>
                </c:pt>
                <c:pt idx="1764">
                  <c:v>-3315</c:v>
                </c:pt>
                <c:pt idx="1765">
                  <c:v>-2935</c:v>
                </c:pt>
                <c:pt idx="1766">
                  <c:v>-3448</c:v>
                </c:pt>
                <c:pt idx="1767">
                  <c:v>-3448</c:v>
                </c:pt>
                <c:pt idx="1768">
                  <c:v>-3448</c:v>
                </c:pt>
                <c:pt idx="1769">
                  <c:v>-3448</c:v>
                </c:pt>
                <c:pt idx="1770">
                  <c:v>-3403</c:v>
                </c:pt>
                <c:pt idx="1771">
                  <c:v>-3761</c:v>
                </c:pt>
                <c:pt idx="1772">
                  <c:v>-3831</c:v>
                </c:pt>
                <c:pt idx="1773">
                  <c:v>-3589</c:v>
                </c:pt>
                <c:pt idx="1774">
                  <c:v>-3589</c:v>
                </c:pt>
                <c:pt idx="1775">
                  <c:v>-3589</c:v>
                </c:pt>
                <c:pt idx="1776">
                  <c:v>-3748</c:v>
                </c:pt>
                <c:pt idx="1777">
                  <c:v>-3496</c:v>
                </c:pt>
                <c:pt idx="1778">
                  <c:v>-3233</c:v>
                </c:pt>
                <c:pt idx="1779">
                  <c:v>-2869</c:v>
                </c:pt>
                <c:pt idx="1780">
                  <c:v>-3084</c:v>
                </c:pt>
                <c:pt idx="1781">
                  <c:v>-3084</c:v>
                </c:pt>
                <c:pt idx="1782">
                  <c:v>-3084</c:v>
                </c:pt>
                <c:pt idx="1783">
                  <c:v>-3011</c:v>
                </c:pt>
                <c:pt idx="1784">
                  <c:v>-2608</c:v>
                </c:pt>
                <c:pt idx="1785">
                  <c:v>-2757</c:v>
                </c:pt>
                <c:pt idx="1786">
                  <c:v>-3011</c:v>
                </c:pt>
                <c:pt idx="1787">
                  <c:v>-3147</c:v>
                </c:pt>
                <c:pt idx="1788">
                  <c:v>-3147</c:v>
                </c:pt>
                <c:pt idx="1789">
                  <c:v>-3147</c:v>
                </c:pt>
                <c:pt idx="1790">
                  <c:v>-3549</c:v>
                </c:pt>
                <c:pt idx="1791">
                  <c:v>-3794</c:v>
                </c:pt>
                <c:pt idx="1792">
                  <c:v>-3068</c:v>
                </c:pt>
                <c:pt idx="1793">
                  <c:v>-2989</c:v>
                </c:pt>
                <c:pt idx="1794">
                  <c:v>-2854</c:v>
                </c:pt>
                <c:pt idx="1795">
                  <c:v>-2854</c:v>
                </c:pt>
                <c:pt idx="1796">
                  <c:v>-2854</c:v>
                </c:pt>
                <c:pt idx="1797">
                  <c:v>-2455</c:v>
                </c:pt>
                <c:pt idx="1798">
                  <c:v>-2047</c:v>
                </c:pt>
                <c:pt idx="1799">
                  <c:v>-2584</c:v>
                </c:pt>
                <c:pt idx="1800">
                  <c:v>-2181</c:v>
                </c:pt>
                <c:pt idx="1801">
                  <c:v>-2388</c:v>
                </c:pt>
                <c:pt idx="1802">
                  <c:v>-2388</c:v>
                </c:pt>
                <c:pt idx="1803">
                  <c:v>-2388</c:v>
                </c:pt>
                <c:pt idx="1804">
                  <c:v>-2506</c:v>
                </c:pt>
                <c:pt idx="1805">
                  <c:v>-1129</c:v>
                </c:pt>
                <c:pt idx="1806">
                  <c:v>-1428</c:v>
                </c:pt>
                <c:pt idx="1807">
                  <c:v>-1310</c:v>
                </c:pt>
                <c:pt idx="1808">
                  <c:v>-1314</c:v>
                </c:pt>
                <c:pt idx="1809">
                  <c:v>-1314</c:v>
                </c:pt>
                <c:pt idx="1810">
                  <c:v>-1314</c:v>
                </c:pt>
                <c:pt idx="1811">
                  <c:v>-1444</c:v>
                </c:pt>
                <c:pt idx="1812">
                  <c:v>-2027</c:v>
                </c:pt>
                <c:pt idx="1813">
                  <c:v>-1940</c:v>
                </c:pt>
                <c:pt idx="1814">
                  <c:v>-1533</c:v>
                </c:pt>
                <c:pt idx="1815">
                  <c:v>-1583</c:v>
                </c:pt>
                <c:pt idx="1816">
                  <c:v>-1583</c:v>
                </c:pt>
                <c:pt idx="1817">
                  <c:v>-1583</c:v>
                </c:pt>
                <c:pt idx="1818">
                  <c:v>-1191</c:v>
                </c:pt>
                <c:pt idx="1819">
                  <c:v>-1343</c:v>
                </c:pt>
                <c:pt idx="1820">
                  <c:v>-1368</c:v>
                </c:pt>
                <c:pt idx="1821">
                  <c:v>-914</c:v>
                </c:pt>
                <c:pt idx="1822">
                  <c:v>-779</c:v>
                </c:pt>
                <c:pt idx="1823">
                  <c:v>-779</c:v>
                </c:pt>
                <c:pt idx="1824">
                  <c:v>-779</c:v>
                </c:pt>
                <c:pt idx="1825">
                  <c:v>-671</c:v>
                </c:pt>
                <c:pt idx="1826">
                  <c:v>-864</c:v>
                </c:pt>
                <c:pt idx="1827">
                  <c:v>-1045</c:v>
                </c:pt>
                <c:pt idx="1828">
                  <c:v>-1072</c:v>
                </c:pt>
                <c:pt idx="1829">
                  <c:v>-1207</c:v>
                </c:pt>
                <c:pt idx="1830">
                  <c:v>-1207</c:v>
                </c:pt>
                <c:pt idx="1831">
                  <c:v>-1207</c:v>
                </c:pt>
                <c:pt idx="1832">
                  <c:v>-1453</c:v>
                </c:pt>
                <c:pt idx="1833">
                  <c:v>-1593</c:v>
                </c:pt>
                <c:pt idx="1834">
                  <c:v>-1555</c:v>
                </c:pt>
                <c:pt idx="1835">
                  <c:v>-2059</c:v>
                </c:pt>
                <c:pt idx="1836">
                  <c:v>-1775</c:v>
                </c:pt>
                <c:pt idx="1837">
                  <c:v>-1775</c:v>
                </c:pt>
                <c:pt idx="1838">
                  <c:v>-1775</c:v>
                </c:pt>
                <c:pt idx="1839">
                  <c:v>-2585</c:v>
                </c:pt>
                <c:pt idx="1840">
                  <c:v>-2863</c:v>
                </c:pt>
                <c:pt idx="1841">
                  <c:v>-2654</c:v>
                </c:pt>
                <c:pt idx="1842">
                  <c:v>-3026</c:v>
                </c:pt>
                <c:pt idx="1843">
                  <c:v>-2951</c:v>
                </c:pt>
                <c:pt idx="1844">
                  <c:v>-2951</c:v>
                </c:pt>
                <c:pt idx="1845">
                  <c:v>-2951</c:v>
                </c:pt>
                <c:pt idx="1846">
                  <c:v>-3450</c:v>
                </c:pt>
                <c:pt idx="1847">
                  <c:v>-3135</c:v>
                </c:pt>
                <c:pt idx="1848">
                  <c:v>-3591</c:v>
                </c:pt>
                <c:pt idx="1849">
                  <c:v>-3321</c:v>
                </c:pt>
                <c:pt idx="1850">
                  <c:v>-3716</c:v>
                </c:pt>
                <c:pt idx="1851">
                  <c:v>-3716</c:v>
                </c:pt>
                <c:pt idx="1852">
                  <c:v>-3716</c:v>
                </c:pt>
                <c:pt idx="1853">
                  <c:v>-3906</c:v>
                </c:pt>
                <c:pt idx="1854">
                  <c:v>-3967</c:v>
                </c:pt>
                <c:pt idx="1855">
                  <c:v>-4230</c:v>
                </c:pt>
                <c:pt idx="1856">
                  <c:v>-4230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64-4AB5-B364-0E2C72BE3226}"/>
            </c:ext>
          </c:extLst>
        </c:ser>
        <c:ser>
          <c:idx val="2"/>
          <c:order val="2"/>
          <c:tx>
            <c:strRef>
              <c:f>'Chile FX'!$H$2</c:f>
              <c:strCache>
                <c:ptCount val="1"/>
                <c:pt idx="0">
                  <c:v>Pos. Spot + Derivados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c:spPr>
          <c:invertIfNegative val="0"/>
          <c:cat>
            <c:numRef>
              <c:f>'Chile FX'!$C$5:$C$2157</c:f>
              <c:numCache>
                <c:formatCode>m/d/yyyy</c:formatCode>
                <c:ptCount val="2153"/>
                <c:pt idx="0" formatCode="dd\-mm\-yyyy">
                  <c:v>43130</c:v>
                </c:pt>
                <c:pt idx="1">
                  <c:v>43129</c:v>
                </c:pt>
                <c:pt idx="2">
                  <c:v>43128</c:v>
                </c:pt>
                <c:pt idx="3">
                  <c:v>43127</c:v>
                </c:pt>
                <c:pt idx="4">
                  <c:v>43126</c:v>
                </c:pt>
                <c:pt idx="5">
                  <c:v>43125</c:v>
                </c:pt>
                <c:pt idx="6">
                  <c:v>43124</c:v>
                </c:pt>
                <c:pt idx="7">
                  <c:v>43123</c:v>
                </c:pt>
                <c:pt idx="8">
                  <c:v>43122</c:v>
                </c:pt>
                <c:pt idx="9">
                  <c:v>43121</c:v>
                </c:pt>
                <c:pt idx="10">
                  <c:v>43120</c:v>
                </c:pt>
                <c:pt idx="11">
                  <c:v>43119</c:v>
                </c:pt>
                <c:pt idx="12">
                  <c:v>43118</c:v>
                </c:pt>
                <c:pt idx="13">
                  <c:v>43117</c:v>
                </c:pt>
                <c:pt idx="14">
                  <c:v>43116</c:v>
                </c:pt>
                <c:pt idx="15">
                  <c:v>43115</c:v>
                </c:pt>
                <c:pt idx="16">
                  <c:v>43114</c:v>
                </c:pt>
                <c:pt idx="17">
                  <c:v>43113</c:v>
                </c:pt>
                <c:pt idx="18">
                  <c:v>43112</c:v>
                </c:pt>
                <c:pt idx="19">
                  <c:v>43111</c:v>
                </c:pt>
                <c:pt idx="20">
                  <c:v>43110</c:v>
                </c:pt>
                <c:pt idx="21">
                  <c:v>43109</c:v>
                </c:pt>
                <c:pt idx="22">
                  <c:v>43108</c:v>
                </c:pt>
                <c:pt idx="23">
                  <c:v>43107</c:v>
                </c:pt>
                <c:pt idx="24">
                  <c:v>43106</c:v>
                </c:pt>
                <c:pt idx="25">
                  <c:v>43105</c:v>
                </c:pt>
                <c:pt idx="26">
                  <c:v>43104</c:v>
                </c:pt>
                <c:pt idx="27">
                  <c:v>43103</c:v>
                </c:pt>
                <c:pt idx="28">
                  <c:v>43102</c:v>
                </c:pt>
                <c:pt idx="29">
                  <c:v>43101</c:v>
                </c:pt>
                <c:pt idx="30">
                  <c:v>43100</c:v>
                </c:pt>
                <c:pt idx="31">
                  <c:v>43099</c:v>
                </c:pt>
                <c:pt idx="32">
                  <c:v>43098</c:v>
                </c:pt>
                <c:pt idx="33">
                  <c:v>43097</c:v>
                </c:pt>
                <c:pt idx="34">
                  <c:v>43096</c:v>
                </c:pt>
                <c:pt idx="35">
                  <c:v>43095</c:v>
                </c:pt>
                <c:pt idx="36">
                  <c:v>43094</c:v>
                </c:pt>
                <c:pt idx="37">
                  <c:v>43093</c:v>
                </c:pt>
                <c:pt idx="38">
                  <c:v>43092</c:v>
                </c:pt>
                <c:pt idx="39">
                  <c:v>43091</c:v>
                </c:pt>
                <c:pt idx="40">
                  <c:v>43090</c:v>
                </c:pt>
                <c:pt idx="41">
                  <c:v>43089</c:v>
                </c:pt>
                <c:pt idx="42">
                  <c:v>43088</c:v>
                </c:pt>
                <c:pt idx="43">
                  <c:v>43087</c:v>
                </c:pt>
                <c:pt idx="44">
                  <c:v>43086</c:v>
                </c:pt>
                <c:pt idx="45">
                  <c:v>43085</c:v>
                </c:pt>
                <c:pt idx="46">
                  <c:v>43084</c:v>
                </c:pt>
                <c:pt idx="47">
                  <c:v>43083</c:v>
                </c:pt>
                <c:pt idx="48">
                  <c:v>43082</c:v>
                </c:pt>
                <c:pt idx="49">
                  <c:v>43081</c:v>
                </c:pt>
                <c:pt idx="50">
                  <c:v>43080</c:v>
                </c:pt>
                <c:pt idx="51">
                  <c:v>43079</c:v>
                </c:pt>
                <c:pt idx="52">
                  <c:v>43078</c:v>
                </c:pt>
                <c:pt idx="53">
                  <c:v>43077</c:v>
                </c:pt>
                <c:pt idx="54">
                  <c:v>43076</c:v>
                </c:pt>
                <c:pt idx="55">
                  <c:v>43075</c:v>
                </c:pt>
                <c:pt idx="56">
                  <c:v>43074</c:v>
                </c:pt>
                <c:pt idx="57">
                  <c:v>43073</c:v>
                </c:pt>
                <c:pt idx="58">
                  <c:v>43072</c:v>
                </c:pt>
                <c:pt idx="59">
                  <c:v>43071</c:v>
                </c:pt>
                <c:pt idx="60">
                  <c:v>43070</c:v>
                </c:pt>
                <c:pt idx="61">
                  <c:v>43069</c:v>
                </c:pt>
                <c:pt idx="62">
                  <c:v>43068</c:v>
                </c:pt>
                <c:pt idx="63">
                  <c:v>43067</c:v>
                </c:pt>
                <c:pt idx="64">
                  <c:v>43066</c:v>
                </c:pt>
                <c:pt idx="65">
                  <c:v>43065</c:v>
                </c:pt>
                <c:pt idx="66">
                  <c:v>43064</c:v>
                </c:pt>
                <c:pt idx="67">
                  <c:v>43063</c:v>
                </c:pt>
                <c:pt idx="68">
                  <c:v>43062</c:v>
                </c:pt>
                <c:pt idx="69">
                  <c:v>43061</c:v>
                </c:pt>
                <c:pt idx="70">
                  <c:v>43060</c:v>
                </c:pt>
                <c:pt idx="71">
                  <c:v>43059</c:v>
                </c:pt>
                <c:pt idx="72">
                  <c:v>43058</c:v>
                </c:pt>
                <c:pt idx="73">
                  <c:v>43057</c:v>
                </c:pt>
                <c:pt idx="74">
                  <c:v>43056</c:v>
                </c:pt>
                <c:pt idx="75">
                  <c:v>43055</c:v>
                </c:pt>
                <c:pt idx="76">
                  <c:v>43054</c:v>
                </c:pt>
                <c:pt idx="77">
                  <c:v>43053</c:v>
                </c:pt>
                <c:pt idx="78">
                  <c:v>43052</c:v>
                </c:pt>
                <c:pt idx="79">
                  <c:v>43051</c:v>
                </c:pt>
                <c:pt idx="80">
                  <c:v>43050</c:v>
                </c:pt>
                <c:pt idx="81">
                  <c:v>43049</c:v>
                </c:pt>
                <c:pt idx="82">
                  <c:v>43048</c:v>
                </c:pt>
                <c:pt idx="83">
                  <c:v>43047</c:v>
                </c:pt>
                <c:pt idx="84">
                  <c:v>43046</c:v>
                </c:pt>
                <c:pt idx="85">
                  <c:v>43045</c:v>
                </c:pt>
                <c:pt idx="86">
                  <c:v>43044</c:v>
                </c:pt>
                <c:pt idx="87">
                  <c:v>43043</c:v>
                </c:pt>
                <c:pt idx="88">
                  <c:v>43042</c:v>
                </c:pt>
                <c:pt idx="89">
                  <c:v>43041</c:v>
                </c:pt>
                <c:pt idx="90">
                  <c:v>43040</c:v>
                </c:pt>
                <c:pt idx="91">
                  <c:v>43039</c:v>
                </c:pt>
                <c:pt idx="92">
                  <c:v>43038</c:v>
                </c:pt>
                <c:pt idx="93">
                  <c:v>43037</c:v>
                </c:pt>
                <c:pt idx="94">
                  <c:v>43036</c:v>
                </c:pt>
                <c:pt idx="95">
                  <c:v>43035</c:v>
                </c:pt>
                <c:pt idx="96">
                  <c:v>43034</c:v>
                </c:pt>
                <c:pt idx="97">
                  <c:v>43033</c:v>
                </c:pt>
                <c:pt idx="98">
                  <c:v>43032</c:v>
                </c:pt>
                <c:pt idx="99">
                  <c:v>43031</c:v>
                </c:pt>
                <c:pt idx="100">
                  <c:v>43030</c:v>
                </c:pt>
                <c:pt idx="101">
                  <c:v>43029</c:v>
                </c:pt>
                <c:pt idx="102">
                  <c:v>43028</c:v>
                </c:pt>
                <c:pt idx="103">
                  <c:v>43027</c:v>
                </c:pt>
                <c:pt idx="104">
                  <c:v>43026</c:v>
                </c:pt>
                <c:pt idx="105">
                  <c:v>43025</c:v>
                </c:pt>
                <c:pt idx="106">
                  <c:v>43024</c:v>
                </c:pt>
                <c:pt idx="107">
                  <c:v>43023</c:v>
                </c:pt>
                <c:pt idx="108">
                  <c:v>43022</c:v>
                </c:pt>
                <c:pt idx="109">
                  <c:v>43021</c:v>
                </c:pt>
                <c:pt idx="110">
                  <c:v>43020</c:v>
                </c:pt>
                <c:pt idx="111">
                  <c:v>43019</c:v>
                </c:pt>
                <c:pt idx="112">
                  <c:v>43018</c:v>
                </c:pt>
                <c:pt idx="113">
                  <c:v>43017</c:v>
                </c:pt>
                <c:pt idx="114">
                  <c:v>43016</c:v>
                </c:pt>
                <c:pt idx="115">
                  <c:v>43015</c:v>
                </c:pt>
                <c:pt idx="116">
                  <c:v>43014</c:v>
                </c:pt>
                <c:pt idx="117">
                  <c:v>43013</c:v>
                </c:pt>
                <c:pt idx="118">
                  <c:v>43012</c:v>
                </c:pt>
                <c:pt idx="119">
                  <c:v>43011</c:v>
                </c:pt>
                <c:pt idx="120">
                  <c:v>43010</c:v>
                </c:pt>
                <c:pt idx="121">
                  <c:v>43009</c:v>
                </c:pt>
                <c:pt idx="122">
                  <c:v>43008</c:v>
                </c:pt>
                <c:pt idx="123">
                  <c:v>43007</c:v>
                </c:pt>
                <c:pt idx="124">
                  <c:v>43006</c:v>
                </c:pt>
                <c:pt idx="125">
                  <c:v>43005</c:v>
                </c:pt>
                <c:pt idx="126">
                  <c:v>43004</c:v>
                </c:pt>
                <c:pt idx="127">
                  <c:v>43003</c:v>
                </c:pt>
                <c:pt idx="128">
                  <c:v>43002</c:v>
                </c:pt>
                <c:pt idx="129">
                  <c:v>43001</c:v>
                </c:pt>
                <c:pt idx="130">
                  <c:v>43000</c:v>
                </c:pt>
                <c:pt idx="131">
                  <c:v>42999</c:v>
                </c:pt>
                <c:pt idx="132">
                  <c:v>42998</c:v>
                </c:pt>
                <c:pt idx="133">
                  <c:v>42997</c:v>
                </c:pt>
                <c:pt idx="134">
                  <c:v>42996</c:v>
                </c:pt>
                <c:pt idx="135">
                  <c:v>42995</c:v>
                </c:pt>
                <c:pt idx="136">
                  <c:v>42994</c:v>
                </c:pt>
                <c:pt idx="137">
                  <c:v>42993</c:v>
                </c:pt>
                <c:pt idx="138">
                  <c:v>42992</c:v>
                </c:pt>
                <c:pt idx="139">
                  <c:v>42991</c:v>
                </c:pt>
                <c:pt idx="140">
                  <c:v>42990</c:v>
                </c:pt>
                <c:pt idx="141">
                  <c:v>42989</c:v>
                </c:pt>
                <c:pt idx="142">
                  <c:v>42988</c:v>
                </c:pt>
                <c:pt idx="143">
                  <c:v>42987</c:v>
                </c:pt>
                <c:pt idx="144">
                  <c:v>42986</c:v>
                </c:pt>
                <c:pt idx="145">
                  <c:v>42985</c:v>
                </c:pt>
                <c:pt idx="146">
                  <c:v>42984</c:v>
                </c:pt>
                <c:pt idx="147">
                  <c:v>42983</c:v>
                </c:pt>
                <c:pt idx="148">
                  <c:v>42982</c:v>
                </c:pt>
                <c:pt idx="149">
                  <c:v>42981</c:v>
                </c:pt>
                <c:pt idx="150">
                  <c:v>42980</c:v>
                </c:pt>
                <c:pt idx="151">
                  <c:v>42979</c:v>
                </c:pt>
                <c:pt idx="152">
                  <c:v>42978</c:v>
                </c:pt>
                <c:pt idx="153">
                  <c:v>42977</c:v>
                </c:pt>
                <c:pt idx="154">
                  <c:v>42976</c:v>
                </c:pt>
                <c:pt idx="155">
                  <c:v>42975</c:v>
                </c:pt>
                <c:pt idx="156">
                  <c:v>42974</c:v>
                </c:pt>
                <c:pt idx="157">
                  <c:v>42973</c:v>
                </c:pt>
                <c:pt idx="158">
                  <c:v>42972</c:v>
                </c:pt>
                <c:pt idx="159">
                  <c:v>42971</c:v>
                </c:pt>
                <c:pt idx="160">
                  <c:v>42970</c:v>
                </c:pt>
                <c:pt idx="161">
                  <c:v>42969</c:v>
                </c:pt>
                <c:pt idx="162">
                  <c:v>42968</c:v>
                </c:pt>
                <c:pt idx="163">
                  <c:v>42967</c:v>
                </c:pt>
                <c:pt idx="164">
                  <c:v>42966</c:v>
                </c:pt>
                <c:pt idx="165">
                  <c:v>42965</c:v>
                </c:pt>
                <c:pt idx="166">
                  <c:v>42964</c:v>
                </c:pt>
                <c:pt idx="167">
                  <c:v>42963</c:v>
                </c:pt>
                <c:pt idx="168">
                  <c:v>42962</c:v>
                </c:pt>
                <c:pt idx="169">
                  <c:v>42961</c:v>
                </c:pt>
                <c:pt idx="170">
                  <c:v>42960</c:v>
                </c:pt>
                <c:pt idx="171">
                  <c:v>42959</c:v>
                </c:pt>
                <c:pt idx="172">
                  <c:v>42958</c:v>
                </c:pt>
                <c:pt idx="173">
                  <c:v>42957</c:v>
                </c:pt>
                <c:pt idx="174">
                  <c:v>42956</c:v>
                </c:pt>
                <c:pt idx="175">
                  <c:v>42955</c:v>
                </c:pt>
                <c:pt idx="176">
                  <c:v>42954</c:v>
                </c:pt>
                <c:pt idx="177">
                  <c:v>42953</c:v>
                </c:pt>
                <c:pt idx="178">
                  <c:v>42952</c:v>
                </c:pt>
                <c:pt idx="179">
                  <c:v>42951</c:v>
                </c:pt>
                <c:pt idx="180">
                  <c:v>42950</c:v>
                </c:pt>
                <c:pt idx="181">
                  <c:v>42949</c:v>
                </c:pt>
                <c:pt idx="182">
                  <c:v>42948</c:v>
                </c:pt>
                <c:pt idx="183">
                  <c:v>42947</c:v>
                </c:pt>
                <c:pt idx="184">
                  <c:v>42946</c:v>
                </c:pt>
                <c:pt idx="185">
                  <c:v>42945</c:v>
                </c:pt>
                <c:pt idx="186">
                  <c:v>42944</c:v>
                </c:pt>
                <c:pt idx="187">
                  <c:v>42943</c:v>
                </c:pt>
                <c:pt idx="188">
                  <c:v>42942</c:v>
                </c:pt>
                <c:pt idx="189">
                  <c:v>42941</c:v>
                </c:pt>
                <c:pt idx="190">
                  <c:v>42940</c:v>
                </c:pt>
                <c:pt idx="191">
                  <c:v>42939</c:v>
                </c:pt>
                <c:pt idx="192">
                  <c:v>42938</c:v>
                </c:pt>
                <c:pt idx="193">
                  <c:v>42937</c:v>
                </c:pt>
                <c:pt idx="194">
                  <c:v>42936</c:v>
                </c:pt>
                <c:pt idx="195">
                  <c:v>42935</c:v>
                </c:pt>
                <c:pt idx="196">
                  <c:v>42934</c:v>
                </c:pt>
                <c:pt idx="197">
                  <c:v>42933</c:v>
                </c:pt>
                <c:pt idx="198">
                  <c:v>42932</c:v>
                </c:pt>
                <c:pt idx="199">
                  <c:v>42931</c:v>
                </c:pt>
                <c:pt idx="200">
                  <c:v>42930</c:v>
                </c:pt>
                <c:pt idx="201">
                  <c:v>42929</c:v>
                </c:pt>
                <c:pt idx="202">
                  <c:v>42928</c:v>
                </c:pt>
                <c:pt idx="203">
                  <c:v>42927</c:v>
                </c:pt>
                <c:pt idx="204">
                  <c:v>42926</c:v>
                </c:pt>
                <c:pt idx="205">
                  <c:v>42925</c:v>
                </c:pt>
                <c:pt idx="206">
                  <c:v>42924</c:v>
                </c:pt>
                <c:pt idx="207">
                  <c:v>42923</c:v>
                </c:pt>
                <c:pt idx="208">
                  <c:v>42922</c:v>
                </c:pt>
                <c:pt idx="209">
                  <c:v>42921</c:v>
                </c:pt>
                <c:pt idx="210">
                  <c:v>42920</c:v>
                </c:pt>
                <c:pt idx="211">
                  <c:v>42919</c:v>
                </c:pt>
                <c:pt idx="212">
                  <c:v>42918</c:v>
                </c:pt>
                <c:pt idx="213">
                  <c:v>42917</c:v>
                </c:pt>
                <c:pt idx="214">
                  <c:v>42916</c:v>
                </c:pt>
                <c:pt idx="215">
                  <c:v>42915</c:v>
                </c:pt>
                <c:pt idx="216">
                  <c:v>42914</c:v>
                </c:pt>
                <c:pt idx="217">
                  <c:v>42913</c:v>
                </c:pt>
                <c:pt idx="218">
                  <c:v>42912</c:v>
                </c:pt>
                <c:pt idx="219">
                  <c:v>42911</c:v>
                </c:pt>
                <c:pt idx="220">
                  <c:v>42910</c:v>
                </c:pt>
                <c:pt idx="221">
                  <c:v>42909</c:v>
                </c:pt>
                <c:pt idx="222">
                  <c:v>42908</c:v>
                </c:pt>
                <c:pt idx="223">
                  <c:v>42907</c:v>
                </c:pt>
                <c:pt idx="224">
                  <c:v>42906</c:v>
                </c:pt>
                <c:pt idx="225">
                  <c:v>42905</c:v>
                </c:pt>
                <c:pt idx="226">
                  <c:v>42904</c:v>
                </c:pt>
                <c:pt idx="227">
                  <c:v>42903</c:v>
                </c:pt>
                <c:pt idx="228">
                  <c:v>42902</c:v>
                </c:pt>
                <c:pt idx="229">
                  <c:v>42901</c:v>
                </c:pt>
                <c:pt idx="230">
                  <c:v>42900</c:v>
                </c:pt>
                <c:pt idx="231">
                  <c:v>42899</c:v>
                </c:pt>
                <c:pt idx="232">
                  <c:v>42898</c:v>
                </c:pt>
                <c:pt idx="233">
                  <c:v>42897</c:v>
                </c:pt>
                <c:pt idx="234">
                  <c:v>42896</c:v>
                </c:pt>
                <c:pt idx="235">
                  <c:v>42895</c:v>
                </c:pt>
                <c:pt idx="236">
                  <c:v>42894</c:v>
                </c:pt>
                <c:pt idx="237">
                  <c:v>42893</c:v>
                </c:pt>
                <c:pt idx="238">
                  <c:v>42892</c:v>
                </c:pt>
                <c:pt idx="239">
                  <c:v>42891</c:v>
                </c:pt>
                <c:pt idx="240">
                  <c:v>42890</c:v>
                </c:pt>
                <c:pt idx="241">
                  <c:v>42889</c:v>
                </c:pt>
                <c:pt idx="242">
                  <c:v>42888</c:v>
                </c:pt>
                <c:pt idx="243">
                  <c:v>42887</c:v>
                </c:pt>
                <c:pt idx="244">
                  <c:v>42886</c:v>
                </c:pt>
                <c:pt idx="245">
                  <c:v>42885</c:v>
                </c:pt>
                <c:pt idx="246">
                  <c:v>42884</c:v>
                </c:pt>
                <c:pt idx="247">
                  <c:v>42883</c:v>
                </c:pt>
                <c:pt idx="248">
                  <c:v>42882</c:v>
                </c:pt>
                <c:pt idx="249">
                  <c:v>42881</c:v>
                </c:pt>
                <c:pt idx="250">
                  <c:v>42880</c:v>
                </c:pt>
                <c:pt idx="251">
                  <c:v>42879</c:v>
                </c:pt>
                <c:pt idx="252">
                  <c:v>42878</c:v>
                </c:pt>
                <c:pt idx="253">
                  <c:v>42877</c:v>
                </c:pt>
                <c:pt idx="254">
                  <c:v>42876</c:v>
                </c:pt>
                <c:pt idx="255">
                  <c:v>42875</c:v>
                </c:pt>
                <c:pt idx="256">
                  <c:v>42874</c:v>
                </c:pt>
                <c:pt idx="257">
                  <c:v>42873</c:v>
                </c:pt>
                <c:pt idx="258">
                  <c:v>42872</c:v>
                </c:pt>
                <c:pt idx="259">
                  <c:v>42871</c:v>
                </c:pt>
                <c:pt idx="260">
                  <c:v>42870</c:v>
                </c:pt>
                <c:pt idx="261">
                  <c:v>42869</c:v>
                </c:pt>
                <c:pt idx="262">
                  <c:v>42868</c:v>
                </c:pt>
                <c:pt idx="263">
                  <c:v>42867</c:v>
                </c:pt>
                <c:pt idx="264">
                  <c:v>42866</c:v>
                </c:pt>
                <c:pt idx="265">
                  <c:v>42865</c:v>
                </c:pt>
                <c:pt idx="266">
                  <c:v>42864</c:v>
                </c:pt>
                <c:pt idx="267">
                  <c:v>42863</c:v>
                </c:pt>
                <c:pt idx="268">
                  <c:v>42862</c:v>
                </c:pt>
                <c:pt idx="269">
                  <c:v>42861</c:v>
                </c:pt>
                <c:pt idx="270">
                  <c:v>42860</c:v>
                </c:pt>
                <c:pt idx="271">
                  <c:v>42859</c:v>
                </c:pt>
                <c:pt idx="272">
                  <c:v>42858</c:v>
                </c:pt>
                <c:pt idx="273">
                  <c:v>42857</c:v>
                </c:pt>
                <c:pt idx="274">
                  <c:v>42856</c:v>
                </c:pt>
                <c:pt idx="275">
                  <c:v>42855</c:v>
                </c:pt>
                <c:pt idx="276">
                  <c:v>42854</c:v>
                </c:pt>
                <c:pt idx="277">
                  <c:v>42853</c:v>
                </c:pt>
                <c:pt idx="278">
                  <c:v>42852</c:v>
                </c:pt>
                <c:pt idx="279">
                  <c:v>42851</c:v>
                </c:pt>
                <c:pt idx="280">
                  <c:v>42850</c:v>
                </c:pt>
                <c:pt idx="281">
                  <c:v>42849</c:v>
                </c:pt>
                <c:pt idx="282">
                  <c:v>42848</c:v>
                </c:pt>
                <c:pt idx="283">
                  <c:v>42847</c:v>
                </c:pt>
                <c:pt idx="284">
                  <c:v>42846</c:v>
                </c:pt>
                <c:pt idx="285">
                  <c:v>42845</c:v>
                </c:pt>
                <c:pt idx="286">
                  <c:v>42844</c:v>
                </c:pt>
                <c:pt idx="287">
                  <c:v>42843</c:v>
                </c:pt>
                <c:pt idx="288">
                  <c:v>42842</c:v>
                </c:pt>
                <c:pt idx="289">
                  <c:v>42841</c:v>
                </c:pt>
                <c:pt idx="290">
                  <c:v>42840</c:v>
                </c:pt>
                <c:pt idx="291">
                  <c:v>42839</c:v>
                </c:pt>
                <c:pt idx="292">
                  <c:v>42838</c:v>
                </c:pt>
                <c:pt idx="293">
                  <c:v>42837</c:v>
                </c:pt>
                <c:pt idx="294">
                  <c:v>42836</c:v>
                </c:pt>
                <c:pt idx="295">
                  <c:v>42835</c:v>
                </c:pt>
                <c:pt idx="296">
                  <c:v>42834</c:v>
                </c:pt>
                <c:pt idx="297">
                  <c:v>42833</c:v>
                </c:pt>
                <c:pt idx="298">
                  <c:v>42832</c:v>
                </c:pt>
                <c:pt idx="299">
                  <c:v>42831</c:v>
                </c:pt>
                <c:pt idx="300">
                  <c:v>42830</c:v>
                </c:pt>
                <c:pt idx="301">
                  <c:v>42829</c:v>
                </c:pt>
                <c:pt idx="302">
                  <c:v>42828</c:v>
                </c:pt>
                <c:pt idx="303">
                  <c:v>42827</c:v>
                </c:pt>
                <c:pt idx="304">
                  <c:v>42826</c:v>
                </c:pt>
                <c:pt idx="305">
                  <c:v>42825</c:v>
                </c:pt>
                <c:pt idx="306">
                  <c:v>42824</c:v>
                </c:pt>
                <c:pt idx="307">
                  <c:v>42823</c:v>
                </c:pt>
                <c:pt idx="308">
                  <c:v>42822</c:v>
                </c:pt>
                <c:pt idx="309">
                  <c:v>42821</c:v>
                </c:pt>
                <c:pt idx="310">
                  <c:v>42820</c:v>
                </c:pt>
                <c:pt idx="311">
                  <c:v>42819</c:v>
                </c:pt>
                <c:pt idx="312">
                  <c:v>42818</c:v>
                </c:pt>
                <c:pt idx="313">
                  <c:v>42817</c:v>
                </c:pt>
                <c:pt idx="314">
                  <c:v>42816</c:v>
                </c:pt>
                <c:pt idx="315">
                  <c:v>42815</c:v>
                </c:pt>
                <c:pt idx="316">
                  <c:v>42814</c:v>
                </c:pt>
                <c:pt idx="317">
                  <c:v>42813</c:v>
                </c:pt>
                <c:pt idx="318">
                  <c:v>42812</c:v>
                </c:pt>
                <c:pt idx="319">
                  <c:v>42811</c:v>
                </c:pt>
                <c:pt idx="320">
                  <c:v>42810</c:v>
                </c:pt>
                <c:pt idx="321">
                  <c:v>42809</c:v>
                </c:pt>
                <c:pt idx="322">
                  <c:v>42808</c:v>
                </c:pt>
                <c:pt idx="323">
                  <c:v>42807</c:v>
                </c:pt>
                <c:pt idx="324">
                  <c:v>42806</c:v>
                </c:pt>
                <c:pt idx="325">
                  <c:v>42805</c:v>
                </c:pt>
                <c:pt idx="326">
                  <c:v>42804</c:v>
                </c:pt>
                <c:pt idx="327">
                  <c:v>42803</c:v>
                </c:pt>
                <c:pt idx="328">
                  <c:v>42802</c:v>
                </c:pt>
                <c:pt idx="329">
                  <c:v>42801</c:v>
                </c:pt>
                <c:pt idx="330">
                  <c:v>42800</c:v>
                </c:pt>
                <c:pt idx="331">
                  <c:v>42799</c:v>
                </c:pt>
                <c:pt idx="332">
                  <c:v>42798</c:v>
                </c:pt>
                <c:pt idx="333">
                  <c:v>42797</c:v>
                </c:pt>
                <c:pt idx="334">
                  <c:v>42796</c:v>
                </c:pt>
                <c:pt idx="335">
                  <c:v>42795</c:v>
                </c:pt>
                <c:pt idx="336">
                  <c:v>42794</c:v>
                </c:pt>
                <c:pt idx="337">
                  <c:v>42793</c:v>
                </c:pt>
                <c:pt idx="338">
                  <c:v>42792</c:v>
                </c:pt>
                <c:pt idx="339">
                  <c:v>42791</c:v>
                </c:pt>
                <c:pt idx="340">
                  <c:v>42790</c:v>
                </c:pt>
                <c:pt idx="341">
                  <c:v>42789</c:v>
                </c:pt>
                <c:pt idx="342">
                  <c:v>42788</c:v>
                </c:pt>
                <c:pt idx="343">
                  <c:v>42787</c:v>
                </c:pt>
                <c:pt idx="344">
                  <c:v>42786</c:v>
                </c:pt>
                <c:pt idx="345">
                  <c:v>42785</c:v>
                </c:pt>
                <c:pt idx="346">
                  <c:v>42784</c:v>
                </c:pt>
                <c:pt idx="347">
                  <c:v>42783</c:v>
                </c:pt>
                <c:pt idx="348">
                  <c:v>42782</c:v>
                </c:pt>
                <c:pt idx="349">
                  <c:v>42781</c:v>
                </c:pt>
                <c:pt idx="350">
                  <c:v>42780</c:v>
                </c:pt>
                <c:pt idx="351">
                  <c:v>42779</c:v>
                </c:pt>
                <c:pt idx="352">
                  <c:v>42778</c:v>
                </c:pt>
                <c:pt idx="353">
                  <c:v>42777</c:v>
                </c:pt>
                <c:pt idx="354">
                  <c:v>42776</c:v>
                </c:pt>
                <c:pt idx="355">
                  <c:v>42775</c:v>
                </c:pt>
                <c:pt idx="356">
                  <c:v>42774</c:v>
                </c:pt>
                <c:pt idx="357">
                  <c:v>42773</c:v>
                </c:pt>
                <c:pt idx="358">
                  <c:v>42772</c:v>
                </c:pt>
                <c:pt idx="359">
                  <c:v>42771</c:v>
                </c:pt>
                <c:pt idx="360">
                  <c:v>42770</c:v>
                </c:pt>
                <c:pt idx="361">
                  <c:v>42769</c:v>
                </c:pt>
                <c:pt idx="362">
                  <c:v>42768</c:v>
                </c:pt>
                <c:pt idx="363">
                  <c:v>42767</c:v>
                </c:pt>
                <c:pt idx="364">
                  <c:v>42766</c:v>
                </c:pt>
                <c:pt idx="365">
                  <c:v>42765</c:v>
                </c:pt>
                <c:pt idx="366">
                  <c:v>42764</c:v>
                </c:pt>
                <c:pt idx="367">
                  <c:v>42763</c:v>
                </c:pt>
                <c:pt idx="368">
                  <c:v>42762</c:v>
                </c:pt>
                <c:pt idx="369">
                  <c:v>42761</c:v>
                </c:pt>
                <c:pt idx="370">
                  <c:v>42760</c:v>
                </c:pt>
                <c:pt idx="371">
                  <c:v>42759</c:v>
                </c:pt>
                <c:pt idx="372">
                  <c:v>42758</c:v>
                </c:pt>
                <c:pt idx="373">
                  <c:v>42757</c:v>
                </c:pt>
                <c:pt idx="374">
                  <c:v>42756</c:v>
                </c:pt>
                <c:pt idx="375">
                  <c:v>42755</c:v>
                </c:pt>
                <c:pt idx="376">
                  <c:v>42754</c:v>
                </c:pt>
                <c:pt idx="377">
                  <c:v>42753</c:v>
                </c:pt>
                <c:pt idx="378">
                  <c:v>42752</c:v>
                </c:pt>
                <c:pt idx="379">
                  <c:v>42751</c:v>
                </c:pt>
                <c:pt idx="380">
                  <c:v>42750</c:v>
                </c:pt>
                <c:pt idx="381">
                  <c:v>42749</c:v>
                </c:pt>
                <c:pt idx="382">
                  <c:v>42748</c:v>
                </c:pt>
                <c:pt idx="383">
                  <c:v>42747</c:v>
                </c:pt>
                <c:pt idx="384">
                  <c:v>42746</c:v>
                </c:pt>
                <c:pt idx="385">
                  <c:v>42745</c:v>
                </c:pt>
                <c:pt idx="386">
                  <c:v>42744</c:v>
                </c:pt>
                <c:pt idx="387">
                  <c:v>42743</c:v>
                </c:pt>
                <c:pt idx="388">
                  <c:v>42742</c:v>
                </c:pt>
                <c:pt idx="389">
                  <c:v>42741</c:v>
                </c:pt>
                <c:pt idx="390">
                  <c:v>42740</c:v>
                </c:pt>
                <c:pt idx="391">
                  <c:v>42739</c:v>
                </c:pt>
                <c:pt idx="392">
                  <c:v>42738</c:v>
                </c:pt>
                <c:pt idx="393">
                  <c:v>42737</c:v>
                </c:pt>
                <c:pt idx="394">
                  <c:v>42736</c:v>
                </c:pt>
                <c:pt idx="395">
                  <c:v>42735</c:v>
                </c:pt>
                <c:pt idx="396">
                  <c:v>42734</c:v>
                </c:pt>
                <c:pt idx="397">
                  <c:v>42733</c:v>
                </c:pt>
                <c:pt idx="398">
                  <c:v>42732</c:v>
                </c:pt>
                <c:pt idx="399">
                  <c:v>42731</c:v>
                </c:pt>
                <c:pt idx="400">
                  <c:v>42730</c:v>
                </c:pt>
                <c:pt idx="401">
                  <c:v>42729</c:v>
                </c:pt>
                <c:pt idx="402">
                  <c:v>42728</c:v>
                </c:pt>
                <c:pt idx="403">
                  <c:v>42727</c:v>
                </c:pt>
                <c:pt idx="404">
                  <c:v>42726</c:v>
                </c:pt>
                <c:pt idx="405">
                  <c:v>42725</c:v>
                </c:pt>
                <c:pt idx="406">
                  <c:v>42724</c:v>
                </c:pt>
                <c:pt idx="407">
                  <c:v>42723</c:v>
                </c:pt>
                <c:pt idx="408">
                  <c:v>42722</c:v>
                </c:pt>
                <c:pt idx="409">
                  <c:v>42721</c:v>
                </c:pt>
                <c:pt idx="410">
                  <c:v>42720</c:v>
                </c:pt>
                <c:pt idx="411">
                  <c:v>42719</c:v>
                </c:pt>
                <c:pt idx="412">
                  <c:v>42718</c:v>
                </c:pt>
                <c:pt idx="413">
                  <c:v>42717</c:v>
                </c:pt>
                <c:pt idx="414">
                  <c:v>42716</c:v>
                </c:pt>
                <c:pt idx="415">
                  <c:v>42715</c:v>
                </c:pt>
                <c:pt idx="416">
                  <c:v>42714</c:v>
                </c:pt>
                <c:pt idx="417">
                  <c:v>42713</c:v>
                </c:pt>
                <c:pt idx="418">
                  <c:v>42712</c:v>
                </c:pt>
                <c:pt idx="419">
                  <c:v>42711</c:v>
                </c:pt>
                <c:pt idx="420">
                  <c:v>42710</c:v>
                </c:pt>
                <c:pt idx="421">
                  <c:v>42709</c:v>
                </c:pt>
                <c:pt idx="422">
                  <c:v>42708</c:v>
                </c:pt>
                <c:pt idx="423">
                  <c:v>42707</c:v>
                </c:pt>
                <c:pt idx="424">
                  <c:v>42706</c:v>
                </c:pt>
                <c:pt idx="425">
                  <c:v>42705</c:v>
                </c:pt>
                <c:pt idx="426">
                  <c:v>42704</c:v>
                </c:pt>
                <c:pt idx="427">
                  <c:v>42703</c:v>
                </c:pt>
                <c:pt idx="428">
                  <c:v>42702</c:v>
                </c:pt>
                <c:pt idx="429">
                  <c:v>42701</c:v>
                </c:pt>
                <c:pt idx="430">
                  <c:v>42700</c:v>
                </c:pt>
                <c:pt idx="431">
                  <c:v>42699</c:v>
                </c:pt>
                <c:pt idx="432">
                  <c:v>42698</c:v>
                </c:pt>
                <c:pt idx="433">
                  <c:v>42697</c:v>
                </c:pt>
                <c:pt idx="434">
                  <c:v>42696</c:v>
                </c:pt>
                <c:pt idx="435">
                  <c:v>42695</c:v>
                </c:pt>
                <c:pt idx="436">
                  <c:v>42694</c:v>
                </c:pt>
                <c:pt idx="437">
                  <c:v>42693</c:v>
                </c:pt>
                <c:pt idx="438">
                  <c:v>42692</c:v>
                </c:pt>
                <c:pt idx="439">
                  <c:v>42691</c:v>
                </c:pt>
                <c:pt idx="440">
                  <c:v>42690</c:v>
                </c:pt>
                <c:pt idx="441">
                  <c:v>42689</c:v>
                </c:pt>
                <c:pt idx="442">
                  <c:v>42688</c:v>
                </c:pt>
                <c:pt idx="443">
                  <c:v>42687</c:v>
                </c:pt>
                <c:pt idx="444">
                  <c:v>42686</c:v>
                </c:pt>
                <c:pt idx="445">
                  <c:v>42685</c:v>
                </c:pt>
                <c:pt idx="446">
                  <c:v>42684</c:v>
                </c:pt>
                <c:pt idx="447">
                  <c:v>42683</c:v>
                </c:pt>
                <c:pt idx="448">
                  <c:v>42682</c:v>
                </c:pt>
                <c:pt idx="449">
                  <c:v>42681</c:v>
                </c:pt>
                <c:pt idx="450">
                  <c:v>42680</c:v>
                </c:pt>
                <c:pt idx="451">
                  <c:v>42679</c:v>
                </c:pt>
                <c:pt idx="452">
                  <c:v>42678</c:v>
                </c:pt>
                <c:pt idx="453">
                  <c:v>42677</c:v>
                </c:pt>
                <c:pt idx="454">
                  <c:v>42676</c:v>
                </c:pt>
                <c:pt idx="455">
                  <c:v>42675</c:v>
                </c:pt>
                <c:pt idx="456">
                  <c:v>42674</c:v>
                </c:pt>
                <c:pt idx="457">
                  <c:v>42673</c:v>
                </c:pt>
                <c:pt idx="458">
                  <c:v>42672</c:v>
                </c:pt>
                <c:pt idx="459">
                  <c:v>42671</c:v>
                </c:pt>
                <c:pt idx="460">
                  <c:v>42670</c:v>
                </c:pt>
                <c:pt idx="461">
                  <c:v>42669</c:v>
                </c:pt>
                <c:pt idx="462">
                  <c:v>42668</c:v>
                </c:pt>
                <c:pt idx="463">
                  <c:v>42667</c:v>
                </c:pt>
                <c:pt idx="464">
                  <c:v>42666</c:v>
                </c:pt>
                <c:pt idx="465">
                  <c:v>42665</c:v>
                </c:pt>
                <c:pt idx="466">
                  <c:v>42664</c:v>
                </c:pt>
                <c:pt idx="467">
                  <c:v>42663</c:v>
                </c:pt>
                <c:pt idx="468">
                  <c:v>42662</c:v>
                </c:pt>
                <c:pt idx="469">
                  <c:v>42661</c:v>
                </c:pt>
                <c:pt idx="470">
                  <c:v>42660</c:v>
                </c:pt>
                <c:pt idx="471">
                  <c:v>42659</c:v>
                </c:pt>
                <c:pt idx="472">
                  <c:v>42658</c:v>
                </c:pt>
                <c:pt idx="473">
                  <c:v>42657</c:v>
                </c:pt>
                <c:pt idx="474">
                  <c:v>42656</c:v>
                </c:pt>
                <c:pt idx="475">
                  <c:v>42655</c:v>
                </c:pt>
                <c:pt idx="476">
                  <c:v>42654</c:v>
                </c:pt>
                <c:pt idx="477">
                  <c:v>42653</c:v>
                </c:pt>
                <c:pt idx="478">
                  <c:v>42652</c:v>
                </c:pt>
                <c:pt idx="479">
                  <c:v>42651</c:v>
                </c:pt>
                <c:pt idx="480">
                  <c:v>42650</c:v>
                </c:pt>
                <c:pt idx="481">
                  <c:v>42649</c:v>
                </c:pt>
                <c:pt idx="482">
                  <c:v>42648</c:v>
                </c:pt>
                <c:pt idx="483">
                  <c:v>42647</c:v>
                </c:pt>
                <c:pt idx="484">
                  <c:v>42646</c:v>
                </c:pt>
                <c:pt idx="485">
                  <c:v>42645</c:v>
                </c:pt>
                <c:pt idx="486">
                  <c:v>42644</c:v>
                </c:pt>
                <c:pt idx="487">
                  <c:v>42643</c:v>
                </c:pt>
                <c:pt idx="488">
                  <c:v>42642</c:v>
                </c:pt>
                <c:pt idx="489">
                  <c:v>42641</c:v>
                </c:pt>
                <c:pt idx="490">
                  <c:v>42640</c:v>
                </c:pt>
                <c:pt idx="491">
                  <c:v>42639</c:v>
                </c:pt>
                <c:pt idx="492">
                  <c:v>42638</c:v>
                </c:pt>
                <c:pt idx="493">
                  <c:v>42637</c:v>
                </c:pt>
                <c:pt idx="494">
                  <c:v>42636</c:v>
                </c:pt>
                <c:pt idx="495">
                  <c:v>42635</c:v>
                </c:pt>
                <c:pt idx="496">
                  <c:v>42634</c:v>
                </c:pt>
                <c:pt idx="497">
                  <c:v>42633</c:v>
                </c:pt>
                <c:pt idx="498">
                  <c:v>42632</c:v>
                </c:pt>
                <c:pt idx="499">
                  <c:v>42631</c:v>
                </c:pt>
                <c:pt idx="500">
                  <c:v>42630</c:v>
                </c:pt>
                <c:pt idx="501">
                  <c:v>42629</c:v>
                </c:pt>
                <c:pt idx="502">
                  <c:v>42628</c:v>
                </c:pt>
                <c:pt idx="503">
                  <c:v>42627</c:v>
                </c:pt>
                <c:pt idx="504">
                  <c:v>42626</c:v>
                </c:pt>
                <c:pt idx="505">
                  <c:v>42625</c:v>
                </c:pt>
                <c:pt idx="506">
                  <c:v>42624</c:v>
                </c:pt>
                <c:pt idx="507">
                  <c:v>42623</c:v>
                </c:pt>
                <c:pt idx="508">
                  <c:v>42622</c:v>
                </c:pt>
                <c:pt idx="509">
                  <c:v>42621</c:v>
                </c:pt>
                <c:pt idx="510">
                  <c:v>42620</c:v>
                </c:pt>
                <c:pt idx="511">
                  <c:v>42619</c:v>
                </c:pt>
                <c:pt idx="512">
                  <c:v>42618</c:v>
                </c:pt>
                <c:pt idx="513">
                  <c:v>42617</c:v>
                </c:pt>
                <c:pt idx="514">
                  <c:v>42616</c:v>
                </c:pt>
                <c:pt idx="515">
                  <c:v>42615</c:v>
                </c:pt>
                <c:pt idx="516">
                  <c:v>42614</c:v>
                </c:pt>
                <c:pt idx="517">
                  <c:v>42613</c:v>
                </c:pt>
                <c:pt idx="518">
                  <c:v>42612</c:v>
                </c:pt>
                <c:pt idx="519">
                  <c:v>42611</c:v>
                </c:pt>
                <c:pt idx="520">
                  <c:v>42610</c:v>
                </c:pt>
                <c:pt idx="521">
                  <c:v>42609</c:v>
                </c:pt>
                <c:pt idx="522">
                  <c:v>42608</c:v>
                </c:pt>
                <c:pt idx="523">
                  <c:v>42607</c:v>
                </c:pt>
                <c:pt idx="524">
                  <c:v>42606</c:v>
                </c:pt>
                <c:pt idx="525">
                  <c:v>42605</c:v>
                </c:pt>
                <c:pt idx="526">
                  <c:v>42604</c:v>
                </c:pt>
                <c:pt idx="527">
                  <c:v>42603</c:v>
                </c:pt>
                <c:pt idx="528">
                  <c:v>42602</c:v>
                </c:pt>
                <c:pt idx="529">
                  <c:v>42601</c:v>
                </c:pt>
                <c:pt idx="530">
                  <c:v>42600</c:v>
                </c:pt>
                <c:pt idx="531">
                  <c:v>42599</c:v>
                </c:pt>
                <c:pt idx="532">
                  <c:v>42598</c:v>
                </c:pt>
                <c:pt idx="533">
                  <c:v>42597</c:v>
                </c:pt>
                <c:pt idx="534">
                  <c:v>42596</c:v>
                </c:pt>
                <c:pt idx="535">
                  <c:v>42595</c:v>
                </c:pt>
                <c:pt idx="536">
                  <c:v>42594</c:v>
                </c:pt>
                <c:pt idx="537">
                  <c:v>42593</c:v>
                </c:pt>
                <c:pt idx="538">
                  <c:v>42592</c:v>
                </c:pt>
                <c:pt idx="539">
                  <c:v>42591</c:v>
                </c:pt>
                <c:pt idx="540">
                  <c:v>42590</c:v>
                </c:pt>
                <c:pt idx="541">
                  <c:v>42589</c:v>
                </c:pt>
                <c:pt idx="542">
                  <c:v>42588</c:v>
                </c:pt>
                <c:pt idx="543">
                  <c:v>42587</c:v>
                </c:pt>
                <c:pt idx="544">
                  <c:v>42586</c:v>
                </c:pt>
                <c:pt idx="545">
                  <c:v>42585</c:v>
                </c:pt>
                <c:pt idx="546">
                  <c:v>42584</c:v>
                </c:pt>
                <c:pt idx="547">
                  <c:v>42583</c:v>
                </c:pt>
                <c:pt idx="548">
                  <c:v>42582</c:v>
                </c:pt>
                <c:pt idx="549">
                  <c:v>42581</c:v>
                </c:pt>
                <c:pt idx="550">
                  <c:v>42580</c:v>
                </c:pt>
                <c:pt idx="551">
                  <c:v>42579</c:v>
                </c:pt>
                <c:pt idx="552">
                  <c:v>42578</c:v>
                </c:pt>
                <c:pt idx="553">
                  <c:v>42577</c:v>
                </c:pt>
                <c:pt idx="554">
                  <c:v>42576</c:v>
                </c:pt>
                <c:pt idx="555">
                  <c:v>42575</c:v>
                </c:pt>
                <c:pt idx="556">
                  <c:v>42574</c:v>
                </c:pt>
                <c:pt idx="557">
                  <c:v>42573</c:v>
                </c:pt>
                <c:pt idx="558">
                  <c:v>42572</c:v>
                </c:pt>
                <c:pt idx="559">
                  <c:v>42571</c:v>
                </c:pt>
                <c:pt idx="560">
                  <c:v>42570</c:v>
                </c:pt>
                <c:pt idx="561">
                  <c:v>42569</c:v>
                </c:pt>
                <c:pt idx="562">
                  <c:v>42568</c:v>
                </c:pt>
                <c:pt idx="563">
                  <c:v>42567</c:v>
                </c:pt>
                <c:pt idx="564">
                  <c:v>42566</c:v>
                </c:pt>
                <c:pt idx="565">
                  <c:v>42565</c:v>
                </c:pt>
                <c:pt idx="566">
                  <c:v>42564</c:v>
                </c:pt>
                <c:pt idx="567">
                  <c:v>42563</c:v>
                </c:pt>
                <c:pt idx="568">
                  <c:v>42562</c:v>
                </c:pt>
                <c:pt idx="569">
                  <c:v>42561</c:v>
                </c:pt>
                <c:pt idx="570">
                  <c:v>42560</c:v>
                </c:pt>
                <c:pt idx="571">
                  <c:v>42559</c:v>
                </c:pt>
                <c:pt idx="572">
                  <c:v>42558</c:v>
                </c:pt>
                <c:pt idx="573">
                  <c:v>42557</c:v>
                </c:pt>
                <c:pt idx="574">
                  <c:v>42556</c:v>
                </c:pt>
                <c:pt idx="575">
                  <c:v>42555</c:v>
                </c:pt>
                <c:pt idx="576">
                  <c:v>42554</c:v>
                </c:pt>
                <c:pt idx="577">
                  <c:v>42553</c:v>
                </c:pt>
                <c:pt idx="578">
                  <c:v>42552</c:v>
                </c:pt>
                <c:pt idx="579">
                  <c:v>42551</c:v>
                </c:pt>
                <c:pt idx="580">
                  <c:v>42550</c:v>
                </c:pt>
                <c:pt idx="581">
                  <c:v>42549</c:v>
                </c:pt>
                <c:pt idx="582">
                  <c:v>42548</c:v>
                </c:pt>
                <c:pt idx="583">
                  <c:v>42547</c:v>
                </c:pt>
                <c:pt idx="584">
                  <c:v>42546</c:v>
                </c:pt>
                <c:pt idx="585">
                  <c:v>42545</c:v>
                </c:pt>
                <c:pt idx="586">
                  <c:v>42544</c:v>
                </c:pt>
                <c:pt idx="587">
                  <c:v>42543</c:v>
                </c:pt>
                <c:pt idx="588">
                  <c:v>42542</c:v>
                </c:pt>
                <c:pt idx="589">
                  <c:v>42541</c:v>
                </c:pt>
                <c:pt idx="590">
                  <c:v>42540</c:v>
                </c:pt>
                <c:pt idx="591">
                  <c:v>42539</c:v>
                </c:pt>
                <c:pt idx="592">
                  <c:v>42538</c:v>
                </c:pt>
                <c:pt idx="593">
                  <c:v>42537</c:v>
                </c:pt>
                <c:pt idx="594">
                  <c:v>42536</c:v>
                </c:pt>
                <c:pt idx="595">
                  <c:v>42535</c:v>
                </c:pt>
                <c:pt idx="596">
                  <c:v>42534</c:v>
                </c:pt>
                <c:pt idx="597">
                  <c:v>42533</c:v>
                </c:pt>
                <c:pt idx="598">
                  <c:v>42532</c:v>
                </c:pt>
                <c:pt idx="599">
                  <c:v>42531</c:v>
                </c:pt>
                <c:pt idx="600">
                  <c:v>42530</c:v>
                </c:pt>
                <c:pt idx="601">
                  <c:v>42529</c:v>
                </c:pt>
                <c:pt idx="602">
                  <c:v>42528</c:v>
                </c:pt>
                <c:pt idx="603">
                  <c:v>42527</c:v>
                </c:pt>
                <c:pt idx="604">
                  <c:v>42526</c:v>
                </c:pt>
                <c:pt idx="605">
                  <c:v>42525</c:v>
                </c:pt>
                <c:pt idx="606">
                  <c:v>42524</c:v>
                </c:pt>
                <c:pt idx="607">
                  <c:v>42523</c:v>
                </c:pt>
                <c:pt idx="608">
                  <c:v>42522</c:v>
                </c:pt>
                <c:pt idx="609">
                  <c:v>42521</c:v>
                </c:pt>
                <c:pt idx="610">
                  <c:v>42520</c:v>
                </c:pt>
                <c:pt idx="611">
                  <c:v>42519</c:v>
                </c:pt>
                <c:pt idx="612">
                  <c:v>42518</c:v>
                </c:pt>
                <c:pt idx="613">
                  <c:v>42517</c:v>
                </c:pt>
                <c:pt idx="614">
                  <c:v>42516</c:v>
                </c:pt>
                <c:pt idx="615">
                  <c:v>42515</c:v>
                </c:pt>
                <c:pt idx="616">
                  <c:v>42514</c:v>
                </c:pt>
                <c:pt idx="617">
                  <c:v>42513</c:v>
                </c:pt>
                <c:pt idx="618">
                  <c:v>42512</c:v>
                </c:pt>
                <c:pt idx="619">
                  <c:v>42511</c:v>
                </c:pt>
                <c:pt idx="620">
                  <c:v>42510</c:v>
                </c:pt>
                <c:pt idx="621">
                  <c:v>42509</c:v>
                </c:pt>
                <c:pt idx="622">
                  <c:v>42508</c:v>
                </c:pt>
                <c:pt idx="623">
                  <c:v>42507</c:v>
                </c:pt>
                <c:pt idx="624">
                  <c:v>42506</c:v>
                </c:pt>
                <c:pt idx="625">
                  <c:v>42505</c:v>
                </c:pt>
                <c:pt idx="626">
                  <c:v>42504</c:v>
                </c:pt>
                <c:pt idx="627">
                  <c:v>42503</c:v>
                </c:pt>
                <c:pt idx="628">
                  <c:v>42502</c:v>
                </c:pt>
                <c:pt idx="629">
                  <c:v>42501</c:v>
                </c:pt>
                <c:pt idx="630">
                  <c:v>42500</c:v>
                </c:pt>
                <c:pt idx="631">
                  <c:v>42499</c:v>
                </c:pt>
                <c:pt idx="632">
                  <c:v>42498</c:v>
                </c:pt>
                <c:pt idx="633">
                  <c:v>42497</c:v>
                </c:pt>
                <c:pt idx="634">
                  <c:v>42496</c:v>
                </c:pt>
                <c:pt idx="635">
                  <c:v>42495</c:v>
                </c:pt>
                <c:pt idx="636">
                  <c:v>42494</c:v>
                </c:pt>
                <c:pt idx="637">
                  <c:v>42493</c:v>
                </c:pt>
                <c:pt idx="638">
                  <c:v>42492</c:v>
                </c:pt>
                <c:pt idx="639">
                  <c:v>42491</c:v>
                </c:pt>
                <c:pt idx="640">
                  <c:v>42490</c:v>
                </c:pt>
                <c:pt idx="641">
                  <c:v>42489</c:v>
                </c:pt>
                <c:pt idx="642">
                  <c:v>42488</c:v>
                </c:pt>
                <c:pt idx="643">
                  <c:v>42487</c:v>
                </c:pt>
                <c:pt idx="644">
                  <c:v>42486</c:v>
                </c:pt>
                <c:pt idx="645">
                  <c:v>42485</c:v>
                </c:pt>
                <c:pt idx="646">
                  <c:v>42484</c:v>
                </c:pt>
                <c:pt idx="647">
                  <c:v>42483</c:v>
                </c:pt>
                <c:pt idx="648">
                  <c:v>42482</c:v>
                </c:pt>
                <c:pt idx="649">
                  <c:v>42481</c:v>
                </c:pt>
                <c:pt idx="650">
                  <c:v>42480</c:v>
                </c:pt>
                <c:pt idx="651">
                  <c:v>42479</c:v>
                </c:pt>
                <c:pt idx="652">
                  <c:v>42478</c:v>
                </c:pt>
                <c:pt idx="653">
                  <c:v>42477</c:v>
                </c:pt>
                <c:pt idx="654">
                  <c:v>42476</c:v>
                </c:pt>
                <c:pt idx="655">
                  <c:v>42475</c:v>
                </c:pt>
                <c:pt idx="656">
                  <c:v>42474</c:v>
                </c:pt>
                <c:pt idx="657">
                  <c:v>42473</c:v>
                </c:pt>
                <c:pt idx="658">
                  <c:v>42472</c:v>
                </c:pt>
                <c:pt idx="659">
                  <c:v>42471</c:v>
                </c:pt>
                <c:pt idx="660">
                  <c:v>42470</c:v>
                </c:pt>
                <c:pt idx="661">
                  <c:v>42469</c:v>
                </c:pt>
                <c:pt idx="662">
                  <c:v>42468</c:v>
                </c:pt>
                <c:pt idx="663">
                  <c:v>42467</c:v>
                </c:pt>
                <c:pt idx="664">
                  <c:v>42466</c:v>
                </c:pt>
                <c:pt idx="665">
                  <c:v>42465</c:v>
                </c:pt>
                <c:pt idx="666">
                  <c:v>42464</c:v>
                </c:pt>
                <c:pt idx="667">
                  <c:v>42463</c:v>
                </c:pt>
                <c:pt idx="668">
                  <c:v>42462</c:v>
                </c:pt>
                <c:pt idx="669">
                  <c:v>42461</c:v>
                </c:pt>
                <c:pt idx="670">
                  <c:v>42460</c:v>
                </c:pt>
                <c:pt idx="671">
                  <c:v>42459</c:v>
                </c:pt>
                <c:pt idx="672">
                  <c:v>42458</c:v>
                </c:pt>
                <c:pt idx="673">
                  <c:v>42457</c:v>
                </c:pt>
                <c:pt idx="674">
                  <c:v>42456</c:v>
                </c:pt>
                <c:pt idx="675">
                  <c:v>42455</c:v>
                </c:pt>
                <c:pt idx="676">
                  <c:v>42454</c:v>
                </c:pt>
                <c:pt idx="677">
                  <c:v>42453</c:v>
                </c:pt>
                <c:pt idx="678">
                  <c:v>42452</c:v>
                </c:pt>
                <c:pt idx="679">
                  <c:v>42451</c:v>
                </c:pt>
                <c:pt idx="680">
                  <c:v>42450</c:v>
                </c:pt>
                <c:pt idx="681">
                  <c:v>42449</c:v>
                </c:pt>
                <c:pt idx="682">
                  <c:v>42448</c:v>
                </c:pt>
                <c:pt idx="683">
                  <c:v>42447</c:v>
                </c:pt>
                <c:pt idx="684">
                  <c:v>42446</c:v>
                </c:pt>
                <c:pt idx="685">
                  <c:v>42445</c:v>
                </c:pt>
                <c:pt idx="686">
                  <c:v>42444</c:v>
                </c:pt>
                <c:pt idx="687">
                  <c:v>42443</c:v>
                </c:pt>
                <c:pt idx="688">
                  <c:v>42442</c:v>
                </c:pt>
                <c:pt idx="689">
                  <c:v>42441</c:v>
                </c:pt>
                <c:pt idx="690">
                  <c:v>42440</c:v>
                </c:pt>
                <c:pt idx="691">
                  <c:v>42439</c:v>
                </c:pt>
                <c:pt idx="692">
                  <c:v>42438</c:v>
                </c:pt>
                <c:pt idx="693">
                  <c:v>42437</c:v>
                </c:pt>
                <c:pt idx="694">
                  <c:v>42436</c:v>
                </c:pt>
                <c:pt idx="695">
                  <c:v>42435</c:v>
                </c:pt>
                <c:pt idx="696">
                  <c:v>42434</c:v>
                </c:pt>
                <c:pt idx="697">
                  <c:v>42433</c:v>
                </c:pt>
                <c:pt idx="698">
                  <c:v>42432</c:v>
                </c:pt>
                <c:pt idx="699">
                  <c:v>42431</c:v>
                </c:pt>
                <c:pt idx="700">
                  <c:v>42430</c:v>
                </c:pt>
                <c:pt idx="701">
                  <c:v>42429</c:v>
                </c:pt>
                <c:pt idx="702">
                  <c:v>42428</c:v>
                </c:pt>
                <c:pt idx="703">
                  <c:v>42427</c:v>
                </c:pt>
                <c:pt idx="704">
                  <c:v>42426</c:v>
                </c:pt>
                <c:pt idx="705">
                  <c:v>42425</c:v>
                </c:pt>
                <c:pt idx="706">
                  <c:v>42424</c:v>
                </c:pt>
                <c:pt idx="707">
                  <c:v>42423</c:v>
                </c:pt>
                <c:pt idx="708">
                  <c:v>42422</c:v>
                </c:pt>
                <c:pt idx="709">
                  <c:v>42421</c:v>
                </c:pt>
                <c:pt idx="710">
                  <c:v>42420</c:v>
                </c:pt>
                <c:pt idx="711">
                  <c:v>42419</c:v>
                </c:pt>
                <c:pt idx="712">
                  <c:v>42418</c:v>
                </c:pt>
                <c:pt idx="713">
                  <c:v>42417</c:v>
                </c:pt>
                <c:pt idx="714">
                  <c:v>42416</c:v>
                </c:pt>
                <c:pt idx="715">
                  <c:v>42415</c:v>
                </c:pt>
                <c:pt idx="716">
                  <c:v>42414</c:v>
                </c:pt>
                <c:pt idx="717">
                  <c:v>42413</c:v>
                </c:pt>
                <c:pt idx="718">
                  <c:v>42412</c:v>
                </c:pt>
                <c:pt idx="719">
                  <c:v>42411</c:v>
                </c:pt>
                <c:pt idx="720">
                  <c:v>42410</c:v>
                </c:pt>
                <c:pt idx="721">
                  <c:v>42409</c:v>
                </c:pt>
                <c:pt idx="722">
                  <c:v>42408</c:v>
                </c:pt>
                <c:pt idx="723">
                  <c:v>42407</c:v>
                </c:pt>
                <c:pt idx="724">
                  <c:v>42406</c:v>
                </c:pt>
                <c:pt idx="725">
                  <c:v>42405</c:v>
                </c:pt>
                <c:pt idx="726">
                  <c:v>42404</c:v>
                </c:pt>
                <c:pt idx="727">
                  <c:v>42403</c:v>
                </c:pt>
                <c:pt idx="728">
                  <c:v>42402</c:v>
                </c:pt>
                <c:pt idx="729">
                  <c:v>42401</c:v>
                </c:pt>
                <c:pt idx="730">
                  <c:v>42400</c:v>
                </c:pt>
                <c:pt idx="731">
                  <c:v>42399</c:v>
                </c:pt>
                <c:pt idx="732">
                  <c:v>42398</c:v>
                </c:pt>
                <c:pt idx="733">
                  <c:v>42397</c:v>
                </c:pt>
                <c:pt idx="734">
                  <c:v>42396</c:v>
                </c:pt>
                <c:pt idx="735">
                  <c:v>42395</c:v>
                </c:pt>
                <c:pt idx="736">
                  <c:v>42394</c:v>
                </c:pt>
                <c:pt idx="737">
                  <c:v>42393</c:v>
                </c:pt>
                <c:pt idx="738">
                  <c:v>42392</c:v>
                </c:pt>
                <c:pt idx="739">
                  <c:v>42391</c:v>
                </c:pt>
                <c:pt idx="740">
                  <c:v>42390</c:v>
                </c:pt>
                <c:pt idx="741">
                  <c:v>42389</c:v>
                </c:pt>
                <c:pt idx="742">
                  <c:v>42388</c:v>
                </c:pt>
                <c:pt idx="743">
                  <c:v>42387</c:v>
                </c:pt>
                <c:pt idx="744">
                  <c:v>42386</c:v>
                </c:pt>
                <c:pt idx="745">
                  <c:v>42385</c:v>
                </c:pt>
                <c:pt idx="746">
                  <c:v>42384</c:v>
                </c:pt>
                <c:pt idx="747">
                  <c:v>42383</c:v>
                </c:pt>
                <c:pt idx="748">
                  <c:v>42382</c:v>
                </c:pt>
                <c:pt idx="749">
                  <c:v>42381</c:v>
                </c:pt>
                <c:pt idx="750">
                  <c:v>42380</c:v>
                </c:pt>
                <c:pt idx="751">
                  <c:v>42379</c:v>
                </c:pt>
                <c:pt idx="752">
                  <c:v>42378</c:v>
                </c:pt>
                <c:pt idx="753">
                  <c:v>42377</c:v>
                </c:pt>
                <c:pt idx="754">
                  <c:v>42376</c:v>
                </c:pt>
                <c:pt idx="755">
                  <c:v>42375</c:v>
                </c:pt>
                <c:pt idx="756">
                  <c:v>42374</c:v>
                </c:pt>
                <c:pt idx="757">
                  <c:v>42373</c:v>
                </c:pt>
                <c:pt idx="758">
                  <c:v>42372</c:v>
                </c:pt>
                <c:pt idx="759">
                  <c:v>42371</c:v>
                </c:pt>
                <c:pt idx="760">
                  <c:v>42370</c:v>
                </c:pt>
                <c:pt idx="761">
                  <c:v>42369</c:v>
                </c:pt>
                <c:pt idx="762">
                  <c:v>42368</c:v>
                </c:pt>
                <c:pt idx="763">
                  <c:v>42367</c:v>
                </c:pt>
                <c:pt idx="764">
                  <c:v>42366</c:v>
                </c:pt>
                <c:pt idx="765">
                  <c:v>42365</c:v>
                </c:pt>
                <c:pt idx="766">
                  <c:v>42364</c:v>
                </c:pt>
                <c:pt idx="767">
                  <c:v>42363</c:v>
                </c:pt>
                <c:pt idx="768">
                  <c:v>42362</c:v>
                </c:pt>
                <c:pt idx="769">
                  <c:v>42361</c:v>
                </c:pt>
                <c:pt idx="770">
                  <c:v>42360</c:v>
                </c:pt>
                <c:pt idx="771">
                  <c:v>42359</c:v>
                </c:pt>
                <c:pt idx="772">
                  <c:v>42358</c:v>
                </c:pt>
                <c:pt idx="773">
                  <c:v>42357</c:v>
                </c:pt>
                <c:pt idx="774">
                  <c:v>42356</c:v>
                </c:pt>
                <c:pt idx="775">
                  <c:v>42355</c:v>
                </c:pt>
                <c:pt idx="776">
                  <c:v>42354</c:v>
                </c:pt>
                <c:pt idx="777">
                  <c:v>42353</c:v>
                </c:pt>
                <c:pt idx="778">
                  <c:v>42352</c:v>
                </c:pt>
                <c:pt idx="779">
                  <c:v>42351</c:v>
                </c:pt>
                <c:pt idx="780">
                  <c:v>42350</c:v>
                </c:pt>
                <c:pt idx="781">
                  <c:v>42349</c:v>
                </c:pt>
                <c:pt idx="782">
                  <c:v>42348</c:v>
                </c:pt>
                <c:pt idx="783">
                  <c:v>42347</c:v>
                </c:pt>
                <c:pt idx="784">
                  <c:v>42346</c:v>
                </c:pt>
                <c:pt idx="785">
                  <c:v>42345</c:v>
                </c:pt>
                <c:pt idx="786">
                  <c:v>42344</c:v>
                </c:pt>
                <c:pt idx="787">
                  <c:v>42343</c:v>
                </c:pt>
                <c:pt idx="788">
                  <c:v>42342</c:v>
                </c:pt>
                <c:pt idx="789">
                  <c:v>42341</c:v>
                </c:pt>
                <c:pt idx="790">
                  <c:v>42340</c:v>
                </c:pt>
                <c:pt idx="791">
                  <c:v>42339</c:v>
                </c:pt>
                <c:pt idx="792">
                  <c:v>42338</c:v>
                </c:pt>
                <c:pt idx="793">
                  <c:v>42337</c:v>
                </c:pt>
                <c:pt idx="794">
                  <c:v>42336</c:v>
                </c:pt>
                <c:pt idx="795">
                  <c:v>42335</c:v>
                </c:pt>
                <c:pt idx="796">
                  <c:v>42334</c:v>
                </c:pt>
                <c:pt idx="797">
                  <c:v>42333</c:v>
                </c:pt>
                <c:pt idx="798">
                  <c:v>42332</c:v>
                </c:pt>
                <c:pt idx="799">
                  <c:v>42331</c:v>
                </c:pt>
                <c:pt idx="800">
                  <c:v>42330</c:v>
                </c:pt>
                <c:pt idx="801">
                  <c:v>42329</c:v>
                </c:pt>
                <c:pt idx="802">
                  <c:v>42328</c:v>
                </c:pt>
                <c:pt idx="803">
                  <c:v>42327</c:v>
                </c:pt>
                <c:pt idx="804">
                  <c:v>42326</c:v>
                </c:pt>
                <c:pt idx="805">
                  <c:v>42325</c:v>
                </c:pt>
                <c:pt idx="806">
                  <c:v>42324</c:v>
                </c:pt>
                <c:pt idx="807">
                  <c:v>42323</c:v>
                </c:pt>
                <c:pt idx="808">
                  <c:v>42322</c:v>
                </c:pt>
                <c:pt idx="809">
                  <c:v>42321</c:v>
                </c:pt>
                <c:pt idx="810">
                  <c:v>42320</c:v>
                </c:pt>
                <c:pt idx="811">
                  <c:v>42319</c:v>
                </c:pt>
                <c:pt idx="812">
                  <c:v>42318</c:v>
                </c:pt>
                <c:pt idx="813">
                  <c:v>42317</c:v>
                </c:pt>
                <c:pt idx="814">
                  <c:v>42316</c:v>
                </c:pt>
                <c:pt idx="815">
                  <c:v>42315</c:v>
                </c:pt>
                <c:pt idx="816">
                  <c:v>42314</c:v>
                </c:pt>
                <c:pt idx="817">
                  <c:v>42313</c:v>
                </c:pt>
                <c:pt idx="818">
                  <c:v>42312</c:v>
                </c:pt>
                <c:pt idx="819">
                  <c:v>42311</c:v>
                </c:pt>
                <c:pt idx="820">
                  <c:v>42310</c:v>
                </c:pt>
                <c:pt idx="821">
                  <c:v>42309</c:v>
                </c:pt>
                <c:pt idx="822">
                  <c:v>42308</c:v>
                </c:pt>
                <c:pt idx="823">
                  <c:v>42307</c:v>
                </c:pt>
                <c:pt idx="824">
                  <c:v>42306</c:v>
                </c:pt>
                <c:pt idx="825">
                  <c:v>42305</c:v>
                </c:pt>
                <c:pt idx="826">
                  <c:v>42304</c:v>
                </c:pt>
                <c:pt idx="827">
                  <c:v>42303</c:v>
                </c:pt>
                <c:pt idx="828">
                  <c:v>42302</c:v>
                </c:pt>
                <c:pt idx="829">
                  <c:v>42301</c:v>
                </c:pt>
                <c:pt idx="830">
                  <c:v>42300</c:v>
                </c:pt>
                <c:pt idx="831">
                  <c:v>42299</c:v>
                </c:pt>
                <c:pt idx="832">
                  <c:v>42298</c:v>
                </c:pt>
                <c:pt idx="833">
                  <c:v>42297</c:v>
                </c:pt>
                <c:pt idx="834">
                  <c:v>42296</c:v>
                </c:pt>
                <c:pt idx="835">
                  <c:v>42295</c:v>
                </c:pt>
                <c:pt idx="836">
                  <c:v>42294</c:v>
                </c:pt>
                <c:pt idx="837">
                  <c:v>42293</c:v>
                </c:pt>
                <c:pt idx="838">
                  <c:v>42292</c:v>
                </c:pt>
                <c:pt idx="839">
                  <c:v>42291</c:v>
                </c:pt>
                <c:pt idx="840">
                  <c:v>42290</c:v>
                </c:pt>
                <c:pt idx="841">
                  <c:v>42289</c:v>
                </c:pt>
                <c:pt idx="842">
                  <c:v>42288</c:v>
                </c:pt>
                <c:pt idx="843">
                  <c:v>42287</c:v>
                </c:pt>
                <c:pt idx="844">
                  <c:v>42286</c:v>
                </c:pt>
                <c:pt idx="845">
                  <c:v>42285</c:v>
                </c:pt>
                <c:pt idx="846">
                  <c:v>42284</c:v>
                </c:pt>
                <c:pt idx="847">
                  <c:v>42283</c:v>
                </c:pt>
                <c:pt idx="848">
                  <c:v>42282</c:v>
                </c:pt>
                <c:pt idx="849">
                  <c:v>42281</c:v>
                </c:pt>
                <c:pt idx="850">
                  <c:v>42280</c:v>
                </c:pt>
                <c:pt idx="851">
                  <c:v>42279</c:v>
                </c:pt>
                <c:pt idx="852">
                  <c:v>42278</c:v>
                </c:pt>
                <c:pt idx="853">
                  <c:v>42277</c:v>
                </c:pt>
                <c:pt idx="854">
                  <c:v>42276</c:v>
                </c:pt>
                <c:pt idx="855">
                  <c:v>42275</c:v>
                </c:pt>
                <c:pt idx="856">
                  <c:v>42274</c:v>
                </c:pt>
                <c:pt idx="857">
                  <c:v>42273</c:v>
                </c:pt>
                <c:pt idx="858">
                  <c:v>42272</c:v>
                </c:pt>
                <c:pt idx="859">
                  <c:v>42271</c:v>
                </c:pt>
                <c:pt idx="860">
                  <c:v>42270</c:v>
                </c:pt>
                <c:pt idx="861">
                  <c:v>42269</c:v>
                </c:pt>
                <c:pt idx="862">
                  <c:v>42268</c:v>
                </c:pt>
                <c:pt idx="863">
                  <c:v>42267</c:v>
                </c:pt>
                <c:pt idx="864">
                  <c:v>42266</c:v>
                </c:pt>
                <c:pt idx="865">
                  <c:v>42265</c:v>
                </c:pt>
                <c:pt idx="866">
                  <c:v>42264</c:v>
                </c:pt>
                <c:pt idx="867">
                  <c:v>42263</c:v>
                </c:pt>
                <c:pt idx="868">
                  <c:v>42262</c:v>
                </c:pt>
                <c:pt idx="869">
                  <c:v>42261</c:v>
                </c:pt>
                <c:pt idx="870">
                  <c:v>42260</c:v>
                </c:pt>
                <c:pt idx="871">
                  <c:v>42259</c:v>
                </c:pt>
                <c:pt idx="872">
                  <c:v>42258</c:v>
                </c:pt>
                <c:pt idx="873">
                  <c:v>42257</c:v>
                </c:pt>
                <c:pt idx="874">
                  <c:v>42256</c:v>
                </c:pt>
                <c:pt idx="875">
                  <c:v>42255</c:v>
                </c:pt>
                <c:pt idx="876">
                  <c:v>42254</c:v>
                </c:pt>
                <c:pt idx="877">
                  <c:v>42253</c:v>
                </c:pt>
                <c:pt idx="878">
                  <c:v>42252</c:v>
                </c:pt>
                <c:pt idx="879">
                  <c:v>42251</c:v>
                </c:pt>
                <c:pt idx="880">
                  <c:v>42250</c:v>
                </c:pt>
                <c:pt idx="881">
                  <c:v>42249</c:v>
                </c:pt>
                <c:pt idx="882">
                  <c:v>42248</c:v>
                </c:pt>
                <c:pt idx="883">
                  <c:v>42247</c:v>
                </c:pt>
                <c:pt idx="884">
                  <c:v>42246</c:v>
                </c:pt>
                <c:pt idx="885">
                  <c:v>42245</c:v>
                </c:pt>
                <c:pt idx="886">
                  <c:v>42244</c:v>
                </c:pt>
                <c:pt idx="887">
                  <c:v>42243</c:v>
                </c:pt>
                <c:pt idx="888">
                  <c:v>42242</c:v>
                </c:pt>
                <c:pt idx="889">
                  <c:v>42241</c:v>
                </c:pt>
                <c:pt idx="890">
                  <c:v>42240</c:v>
                </c:pt>
                <c:pt idx="891">
                  <c:v>42239</c:v>
                </c:pt>
                <c:pt idx="892">
                  <c:v>42238</c:v>
                </c:pt>
                <c:pt idx="893">
                  <c:v>42237</c:v>
                </c:pt>
                <c:pt idx="894">
                  <c:v>42236</c:v>
                </c:pt>
                <c:pt idx="895">
                  <c:v>42235</c:v>
                </c:pt>
                <c:pt idx="896">
                  <c:v>42234</c:v>
                </c:pt>
                <c:pt idx="897">
                  <c:v>42233</c:v>
                </c:pt>
                <c:pt idx="898">
                  <c:v>42232</c:v>
                </c:pt>
                <c:pt idx="899">
                  <c:v>42231</c:v>
                </c:pt>
                <c:pt idx="900">
                  <c:v>42230</c:v>
                </c:pt>
                <c:pt idx="901">
                  <c:v>42229</c:v>
                </c:pt>
                <c:pt idx="902">
                  <c:v>42228</c:v>
                </c:pt>
                <c:pt idx="903">
                  <c:v>42227</c:v>
                </c:pt>
                <c:pt idx="904">
                  <c:v>42226</c:v>
                </c:pt>
                <c:pt idx="905">
                  <c:v>42225</c:v>
                </c:pt>
                <c:pt idx="906">
                  <c:v>42224</c:v>
                </c:pt>
                <c:pt idx="907">
                  <c:v>42223</c:v>
                </c:pt>
                <c:pt idx="908">
                  <c:v>42222</c:v>
                </c:pt>
                <c:pt idx="909">
                  <c:v>42221</c:v>
                </c:pt>
                <c:pt idx="910">
                  <c:v>42220</c:v>
                </c:pt>
                <c:pt idx="911">
                  <c:v>42219</c:v>
                </c:pt>
                <c:pt idx="912">
                  <c:v>42218</c:v>
                </c:pt>
                <c:pt idx="913">
                  <c:v>42217</c:v>
                </c:pt>
                <c:pt idx="914">
                  <c:v>42216</c:v>
                </c:pt>
                <c:pt idx="915">
                  <c:v>42215</c:v>
                </c:pt>
                <c:pt idx="916">
                  <c:v>42214</c:v>
                </c:pt>
                <c:pt idx="917">
                  <c:v>42213</c:v>
                </c:pt>
                <c:pt idx="918">
                  <c:v>42212</c:v>
                </c:pt>
                <c:pt idx="919">
                  <c:v>42211</c:v>
                </c:pt>
                <c:pt idx="920">
                  <c:v>42210</c:v>
                </c:pt>
                <c:pt idx="921">
                  <c:v>42209</c:v>
                </c:pt>
                <c:pt idx="922">
                  <c:v>42208</c:v>
                </c:pt>
                <c:pt idx="923">
                  <c:v>42207</c:v>
                </c:pt>
                <c:pt idx="924">
                  <c:v>42206</c:v>
                </c:pt>
                <c:pt idx="925">
                  <c:v>42205</c:v>
                </c:pt>
                <c:pt idx="926">
                  <c:v>42204</c:v>
                </c:pt>
                <c:pt idx="927">
                  <c:v>42203</c:v>
                </c:pt>
                <c:pt idx="928">
                  <c:v>42202</c:v>
                </c:pt>
                <c:pt idx="929">
                  <c:v>42201</c:v>
                </c:pt>
                <c:pt idx="930">
                  <c:v>42200</c:v>
                </c:pt>
                <c:pt idx="931">
                  <c:v>42199</c:v>
                </c:pt>
                <c:pt idx="932">
                  <c:v>42198</c:v>
                </c:pt>
                <c:pt idx="933">
                  <c:v>42197</c:v>
                </c:pt>
                <c:pt idx="934">
                  <c:v>42196</c:v>
                </c:pt>
                <c:pt idx="935">
                  <c:v>42195</c:v>
                </c:pt>
                <c:pt idx="936">
                  <c:v>42194</c:v>
                </c:pt>
                <c:pt idx="937">
                  <c:v>42193</c:v>
                </c:pt>
                <c:pt idx="938">
                  <c:v>42192</c:v>
                </c:pt>
                <c:pt idx="939">
                  <c:v>42191</c:v>
                </c:pt>
                <c:pt idx="940">
                  <c:v>42190</c:v>
                </c:pt>
                <c:pt idx="941">
                  <c:v>42189</c:v>
                </c:pt>
                <c:pt idx="942">
                  <c:v>42188</c:v>
                </c:pt>
                <c:pt idx="943">
                  <c:v>42187</c:v>
                </c:pt>
                <c:pt idx="944">
                  <c:v>42186</c:v>
                </c:pt>
                <c:pt idx="945">
                  <c:v>42185</c:v>
                </c:pt>
                <c:pt idx="946">
                  <c:v>42184</c:v>
                </c:pt>
                <c:pt idx="947">
                  <c:v>42183</c:v>
                </c:pt>
                <c:pt idx="948">
                  <c:v>42182</c:v>
                </c:pt>
                <c:pt idx="949">
                  <c:v>42181</c:v>
                </c:pt>
                <c:pt idx="950">
                  <c:v>42180</c:v>
                </c:pt>
                <c:pt idx="951">
                  <c:v>42179</c:v>
                </c:pt>
                <c:pt idx="952">
                  <c:v>42178</c:v>
                </c:pt>
                <c:pt idx="953">
                  <c:v>42177</c:v>
                </c:pt>
                <c:pt idx="954">
                  <c:v>42176</c:v>
                </c:pt>
                <c:pt idx="955">
                  <c:v>42175</c:v>
                </c:pt>
                <c:pt idx="956">
                  <c:v>42174</c:v>
                </c:pt>
                <c:pt idx="957">
                  <c:v>42173</c:v>
                </c:pt>
                <c:pt idx="958">
                  <c:v>42172</c:v>
                </c:pt>
                <c:pt idx="959">
                  <c:v>42171</c:v>
                </c:pt>
                <c:pt idx="960">
                  <c:v>42170</c:v>
                </c:pt>
                <c:pt idx="961">
                  <c:v>42169</c:v>
                </c:pt>
                <c:pt idx="962">
                  <c:v>42168</c:v>
                </c:pt>
                <c:pt idx="963">
                  <c:v>42167</c:v>
                </c:pt>
                <c:pt idx="964">
                  <c:v>42166</c:v>
                </c:pt>
                <c:pt idx="965">
                  <c:v>42165</c:v>
                </c:pt>
                <c:pt idx="966">
                  <c:v>42164</c:v>
                </c:pt>
                <c:pt idx="967">
                  <c:v>42163</c:v>
                </c:pt>
                <c:pt idx="968">
                  <c:v>42162</c:v>
                </c:pt>
                <c:pt idx="969">
                  <c:v>42161</c:v>
                </c:pt>
                <c:pt idx="970">
                  <c:v>42160</c:v>
                </c:pt>
                <c:pt idx="971">
                  <c:v>42159</c:v>
                </c:pt>
                <c:pt idx="972">
                  <c:v>42158</c:v>
                </c:pt>
                <c:pt idx="973">
                  <c:v>42157</c:v>
                </c:pt>
                <c:pt idx="974">
                  <c:v>42156</c:v>
                </c:pt>
                <c:pt idx="975">
                  <c:v>42155</c:v>
                </c:pt>
                <c:pt idx="976">
                  <c:v>42154</c:v>
                </c:pt>
                <c:pt idx="977">
                  <c:v>42153</c:v>
                </c:pt>
                <c:pt idx="978">
                  <c:v>42152</c:v>
                </c:pt>
                <c:pt idx="979">
                  <c:v>42151</c:v>
                </c:pt>
                <c:pt idx="980">
                  <c:v>42150</c:v>
                </c:pt>
                <c:pt idx="981">
                  <c:v>42149</c:v>
                </c:pt>
                <c:pt idx="982">
                  <c:v>42148</c:v>
                </c:pt>
                <c:pt idx="983">
                  <c:v>42147</c:v>
                </c:pt>
                <c:pt idx="984">
                  <c:v>42146</c:v>
                </c:pt>
                <c:pt idx="985">
                  <c:v>42145</c:v>
                </c:pt>
                <c:pt idx="986">
                  <c:v>42144</c:v>
                </c:pt>
                <c:pt idx="987">
                  <c:v>42143</c:v>
                </c:pt>
                <c:pt idx="988">
                  <c:v>42142</c:v>
                </c:pt>
                <c:pt idx="989">
                  <c:v>42141</c:v>
                </c:pt>
                <c:pt idx="990">
                  <c:v>42140</c:v>
                </c:pt>
                <c:pt idx="991">
                  <c:v>42139</c:v>
                </c:pt>
                <c:pt idx="992">
                  <c:v>42138</c:v>
                </c:pt>
                <c:pt idx="993">
                  <c:v>42137</c:v>
                </c:pt>
                <c:pt idx="994">
                  <c:v>42136</c:v>
                </c:pt>
                <c:pt idx="995">
                  <c:v>42135</c:v>
                </c:pt>
                <c:pt idx="996">
                  <c:v>42134</c:v>
                </c:pt>
                <c:pt idx="997">
                  <c:v>42133</c:v>
                </c:pt>
                <c:pt idx="998">
                  <c:v>42132</c:v>
                </c:pt>
                <c:pt idx="999">
                  <c:v>42131</c:v>
                </c:pt>
                <c:pt idx="1000">
                  <c:v>42130</c:v>
                </c:pt>
                <c:pt idx="1001">
                  <c:v>42129</c:v>
                </c:pt>
                <c:pt idx="1002">
                  <c:v>42128</c:v>
                </c:pt>
                <c:pt idx="1003">
                  <c:v>42127</c:v>
                </c:pt>
                <c:pt idx="1004">
                  <c:v>42126</c:v>
                </c:pt>
                <c:pt idx="1005">
                  <c:v>42125</c:v>
                </c:pt>
                <c:pt idx="1006">
                  <c:v>42124</c:v>
                </c:pt>
                <c:pt idx="1007">
                  <c:v>42123</c:v>
                </c:pt>
                <c:pt idx="1008">
                  <c:v>42122</c:v>
                </c:pt>
                <c:pt idx="1009">
                  <c:v>42121</c:v>
                </c:pt>
                <c:pt idx="1010">
                  <c:v>42120</c:v>
                </c:pt>
                <c:pt idx="1011">
                  <c:v>42119</c:v>
                </c:pt>
                <c:pt idx="1012">
                  <c:v>42118</c:v>
                </c:pt>
                <c:pt idx="1013">
                  <c:v>42117</c:v>
                </c:pt>
                <c:pt idx="1014">
                  <c:v>42116</c:v>
                </c:pt>
                <c:pt idx="1015">
                  <c:v>42115</c:v>
                </c:pt>
                <c:pt idx="1016">
                  <c:v>42114</c:v>
                </c:pt>
                <c:pt idx="1017">
                  <c:v>42113</c:v>
                </c:pt>
                <c:pt idx="1018">
                  <c:v>42112</c:v>
                </c:pt>
                <c:pt idx="1019">
                  <c:v>42111</c:v>
                </c:pt>
                <c:pt idx="1020">
                  <c:v>42110</c:v>
                </c:pt>
                <c:pt idx="1021">
                  <c:v>42109</c:v>
                </c:pt>
                <c:pt idx="1022">
                  <c:v>42108</c:v>
                </c:pt>
                <c:pt idx="1023">
                  <c:v>42107</c:v>
                </c:pt>
                <c:pt idx="1024">
                  <c:v>42106</c:v>
                </c:pt>
                <c:pt idx="1025">
                  <c:v>42105</c:v>
                </c:pt>
                <c:pt idx="1026">
                  <c:v>42104</c:v>
                </c:pt>
                <c:pt idx="1027">
                  <c:v>42103</c:v>
                </c:pt>
                <c:pt idx="1028">
                  <c:v>42102</c:v>
                </c:pt>
                <c:pt idx="1029">
                  <c:v>42101</c:v>
                </c:pt>
                <c:pt idx="1030">
                  <c:v>42100</c:v>
                </c:pt>
                <c:pt idx="1031">
                  <c:v>42099</c:v>
                </c:pt>
                <c:pt idx="1032">
                  <c:v>42098</c:v>
                </c:pt>
                <c:pt idx="1033">
                  <c:v>42097</c:v>
                </c:pt>
                <c:pt idx="1034">
                  <c:v>42096</c:v>
                </c:pt>
                <c:pt idx="1035">
                  <c:v>42095</c:v>
                </c:pt>
                <c:pt idx="1036">
                  <c:v>42094</c:v>
                </c:pt>
                <c:pt idx="1037">
                  <c:v>42093</c:v>
                </c:pt>
                <c:pt idx="1038">
                  <c:v>42092</c:v>
                </c:pt>
                <c:pt idx="1039">
                  <c:v>42091</c:v>
                </c:pt>
                <c:pt idx="1040">
                  <c:v>42090</c:v>
                </c:pt>
                <c:pt idx="1041">
                  <c:v>42089</c:v>
                </c:pt>
                <c:pt idx="1042">
                  <c:v>42088</c:v>
                </c:pt>
                <c:pt idx="1043">
                  <c:v>42087</c:v>
                </c:pt>
                <c:pt idx="1044">
                  <c:v>42086</c:v>
                </c:pt>
                <c:pt idx="1045">
                  <c:v>42085</c:v>
                </c:pt>
                <c:pt idx="1046">
                  <c:v>42084</c:v>
                </c:pt>
                <c:pt idx="1047">
                  <c:v>42083</c:v>
                </c:pt>
                <c:pt idx="1048">
                  <c:v>42082</c:v>
                </c:pt>
                <c:pt idx="1049">
                  <c:v>42081</c:v>
                </c:pt>
                <c:pt idx="1050">
                  <c:v>42080</c:v>
                </c:pt>
                <c:pt idx="1051">
                  <c:v>42079</c:v>
                </c:pt>
                <c:pt idx="1052">
                  <c:v>42078</c:v>
                </c:pt>
                <c:pt idx="1053">
                  <c:v>42077</c:v>
                </c:pt>
                <c:pt idx="1054">
                  <c:v>42076</c:v>
                </c:pt>
                <c:pt idx="1055">
                  <c:v>42075</c:v>
                </c:pt>
                <c:pt idx="1056">
                  <c:v>42074</c:v>
                </c:pt>
                <c:pt idx="1057">
                  <c:v>42073</c:v>
                </c:pt>
                <c:pt idx="1058">
                  <c:v>42072</c:v>
                </c:pt>
                <c:pt idx="1059">
                  <c:v>42071</c:v>
                </c:pt>
                <c:pt idx="1060">
                  <c:v>42070</c:v>
                </c:pt>
                <c:pt idx="1061">
                  <c:v>42069</c:v>
                </c:pt>
                <c:pt idx="1062">
                  <c:v>42068</c:v>
                </c:pt>
                <c:pt idx="1063">
                  <c:v>42067</c:v>
                </c:pt>
                <c:pt idx="1064">
                  <c:v>42066</c:v>
                </c:pt>
                <c:pt idx="1065">
                  <c:v>42065</c:v>
                </c:pt>
                <c:pt idx="1066">
                  <c:v>42064</c:v>
                </c:pt>
                <c:pt idx="1067">
                  <c:v>42063</c:v>
                </c:pt>
                <c:pt idx="1068">
                  <c:v>42062</c:v>
                </c:pt>
                <c:pt idx="1069">
                  <c:v>42061</c:v>
                </c:pt>
                <c:pt idx="1070">
                  <c:v>42060</c:v>
                </c:pt>
                <c:pt idx="1071">
                  <c:v>42059</c:v>
                </c:pt>
                <c:pt idx="1072">
                  <c:v>42058</c:v>
                </c:pt>
                <c:pt idx="1073">
                  <c:v>42057</c:v>
                </c:pt>
                <c:pt idx="1074">
                  <c:v>42056</c:v>
                </c:pt>
                <c:pt idx="1075">
                  <c:v>42055</c:v>
                </c:pt>
                <c:pt idx="1076">
                  <c:v>42054</c:v>
                </c:pt>
                <c:pt idx="1077">
                  <c:v>42053</c:v>
                </c:pt>
                <c:pt idx="1078">
                  <c:v>42052</c:v>
                </c:pt>
                <c:pt idx="1079">
                  <c:v>42051</c:v>
                </c:pt>
                <c:pt idx="1080">
                  <c:v>42050</c:v>
                </c:pt>
                <c:pt idx="1081">
                  <c:v>42049</c:v>
                </c:pt>
                <c:pt idx="1082">
                  <c:v>42048</c:v>
                </c:pt>
                <c:pt idx="1083">
                  <c:v>42047</c:v>
                </c:pt>
                <c:pt idx="1084">
                  <c:v>42046</c:v>
                </c:pt>
                <c:pt idx="1085">
                  <c:v>42045</c:v>
                </c:pt>
                <c:pt idx="1086">
                  <c:v>42044</c:v>
                </c:pt>
                <c:pt idx="1087">
                  <c:v>42043</c:v>
                </c:pt>
                <c:pt idx="1088">
                  <c:v>42042</c:v>
                </c:pt>
                <c:pt idx="1089">
                  <c:v>42041</c:v>
                </c:pt>
                <c:pt idx="1090">
                  <c:v>42040</c:v>
                </c:pt>
                <c:pt idx="1091">
                  <c:v>42039</c:v>
                </c:pt>
                <c:pt idx="1092">
                  <c:v>42038</c:v>
                </c:pt>
                <c:pt idx="1093">
                  <c:v>42037</c:v>
                </c:pt>
                <c:pt idx="1094">
                  <c:v>42036</c:v>
                </c:pt>
                <c:pt idx="1095">
                  <c:v>42035</c:v>
                </c:pt>
                <c:pt idx="1096">
                  <c:v>42034</c:v>
                </c:pt>
                <c:pt idx="1097">
                  <c:v>42033</c:v>
                </c:pt>
                <c:pt idx="1098">
                  <c:v>42032</c:v>
                </c:pt>
                <c:pt idx="1099">
                  <c:v>42031</c:v>
                </c:pt>
                <c:pt idx="1100">
                  <c:v>42030</c:v>
                </c:pt>
                <c:pt idx="1101">
                  <c:v>42029</c:v>
                </c:pt>
                <c:pt idx="1102">
                  <c:v>42028</c:v>
                </c:pt>
                <c:pt idx="1103">
                  <c:v>42027</c:v>
                </c:pt>
                <c:pt idx="1104">
                  <c:v>42026</c:v>
                </c:pt>
                <c:pt idx="1105">
                  <c:v>42025</c:v>
                </c:pt>
                <c:pt idx="1106">
                  <c:v>42024</c:v>
                </c:pt>
                <c:pt idx="1107">
                  <c:v>42023</c:v>
                </c:pt>
                <c:pt idx="1108">
                  <c:v>42022</c:v>
                </c:pt>
                <c:pt idx="1109">
                  <c:v>42021</c:v>
                </c:pt>
                <c:pt idx="1110">
                  <c:v>42020</c:v>
                </c:pt>
                <c:pt idx="1111">
                  <c:v>42019</c:v>
                </c:pt>
                <c:pt idx="1112">
                  <c:v>42018</c:v>
                </c:pt>
                <c:pt idx="1113">
                  <c:v>42017</c:v>
                </c:pt>
                <c:pt idx="1114">
                  <c:v>42016</c:v>
                </c:pt>
                <c:pt idx="1115">
                  <c:v>42015</c:v>
                </c:pt>
                <c:pt idx="1116">
                  <c:v>42014</c:v>
                </c:pt>
                <c:pt idx="1117">
                  <c:v>42013</c:v>
                </c:pt>
                <c:pt idx="1118">
                  <c:v>42012</c:v>
                </c:pt>
                <c:pt idx="1119">
                  <c:v>42011</c:v>
                </c:pt>
                <c:pt idx="1120">
                  <c:v>42010</c:v>
                </c:pt>
                <c:pt idx="1121">
                  <c:v>42009</c:v>
                </c:pt>
                <c:pt idx="1122">
                  <c:v>42008</c:v>
                </c:pt>
                <c:pt idx="1123">
                  <c:v>42007</c:v>
                </c:pt>
                <c:pt idx="1124">
                  <c:v>42006</c:v>
                </c:pt>
                <c:pt idx="1125">
                  <c:v>42005</c:v>
                </c:pt>
                <c:pt idx="1126">
                  <c:v>42004</c:v>
                </c:pt>
                <c:pt idx="1127">
                  <c:v>42003</c:v>
                </c:pt>
                <c:pt idx="1128">
                  <c:v>42002</c:v>
                </c:pt>
                <c:pt idx="1129">
                  <c:v>42001</c:v>
                </c:pt>
                <c:pt idx="1130">
                  <c:v>42000</c:v>
                </c:pt>
                <c:pt idx="1131">
                  <c:v>41999</c:v>
                </c:pt>
                <c:pt idx="1132">
                  <c:v>41998</c:v>
                </c:pt>
                <c:pt idx="1133">
                  <c:v>41997</c:v>
                </c:pt>
                <c:pt idx="1134">
                  <c:v>41996</c:v>
                </c:pt>
                <c:pt idx="1135">
                  <c:v>41995</c:v>
                </c:pt>
                <c:pt idx="1136">
                  <c:v>41994</c:v>
                </c:pt>
                <c:pt idx="1137">
                  <c:v>41993</c:v>
                </c:pt>
                <c:pt idx="1138">
                  <c:v>41992</c:v>
                </c:pt>
                <c:pt idx="1139">
                  <c:v>41991</c:v>
                </c:pt>
                <c:pt idx="1140">
                  <c:v>41990</c:v>
                </c:pt>
                <c:pt idx="1141">
                  <c:v>41989</c:v>
                </c:pt>
                <c:pt idx="1142">
                  <c:v>41988</c:v>
                </c:pt>
                <c:pt idx="1143">
                  <c:v>41987</c:v>
                </c:pt>
                <c:pt idx="1144">
                  <c:v>41986</c:v>
                </c:pt>
                <c:pt idx="1145">
                  <c:v>41985</c:v>
                </c:pt>
                <c:pt idx="1146">
                  <c:v>41984</c:v>
                </c:pt>
                <c:pt idx="1147">
                  <c:v>41983</c:v>
                </c:pt>
                <c:pt idx="1148">
                  <c:v>41982</c:v>
                </c:pt>
                <c:pt idx="1149">
                  <c:v>41981</c:v>
                </c:pt>
                <c:pt idx="1150">
                  <c:v>41980</c:v>
                </c:pt>
                <c:pt idx="1151">
                  <c:v>41979</c:v>
                </c:pt>
                <c:pt idx="1152">
                  <c:v>41978</c:v>
                </c:pt>
                <c:pt idx="1153">
                  <c:v>41977</c:v>
                </c:pt>
                <c:pt idx="1154">
                  <c:v>41976</c:v>
                </c:pt>
                <c:pt idx="1155">
                  <c:v>41975</c:v>
                </c:pt>
                <c:pt idx="1156">
                  <c:v>41974</c:v>
                </c:pt>
                <c:pt idx="1157">
                  <c:v>41973</c:v>
                </c:pt>
                <c:pt idx="1158">
                  <c:v>41972</c:v>
                </c:pt>
                <c:pt idx="1159">
                  <c:v>41971</c:v>
                </c:pt>
                <c:pt idx="1160">
                  <c:v>41970</c:v>
                </c:pt>
                <c:pt idx="1161">
                  <c:v>41969</c:v>
                </c:pt>
                <c:pt idx="1162">
                  <c:v>41968</c:v>
                </c:pt>
                <c:pt idx="1163">
                  <c:v>41967</c:v>
                </c:pt>
                <c:pt idx="1164">
                  <c:v>41966</c:v>
                </c:pt>
                <c:pt idx="1165">
                  <c:v>41965</c:v>
                </c:pt>
                <c:pt idx="1166">
                  <c:v>41964</c:v>
                </c:pt>
                <c:pt idx="1167">
                  <c:v>41963</c:v>
                </c:pt>
                <c:pt idx="1168">
                  <c:v>41962</c:v>
                </c:pt>
                <c:pt idx="1169">
                  <c:v>41961</c:v>
                </c:pt>
                <c:pt idx="1170">
                  <c:v>41960</c:v>
                </c:pt>
                <c:pt idx="1171">
                  <c:v>41959</c:v>
                </c:pt>
                <c:pt idx="1172">
                  <c:v>41958</c:v>
                </c:pt>
                <c:pt idx="1173">
                  <c:v>41957</c:v>
                </c:pt>
                <c:pt idx="1174">
                  <c:v>41956</c:v>
                </c:pt>
                <c:pt idx="1175">
                  <c:v>41955</c:v>
                </c:pt>
                <c:pt idx="1176">
                  <c:v>41954</c:v>
                </c:pt>
                <c:pt idx="1177">
                  <c:v>41953</c:v>
                </c:pt>
                <c:pt idx="1178">
                  <c:v>41952</c:v>
                </c:pt>
                <c:pt idx="1179">
                  <c:v>41951</c:v>
                </c:pt>
                <c:pt idx="1180">
                  <c:v>41950</c:v>
                </c:pt>
                <c:pt idx="1181">
                  <c:v>41949</c:v>
                </c:pt>
                <c:pt idx="1182">
                  <c:v>41948</c:v>
                </c:pt>
                <c:pt idx="1183">
                  <c:v>41947</c:v>
                </c:pt>
                <c:pt idx="1184">
                  <c:v>41946</c:v>
                </c:pt>
                <c:pt idx="1185">
                  <c:v>41945</c:v>
                </c:pt>
                <c:pt idx="1186">
                  <c:v>41944</c:v>
                </c:pt>
                <c:pt idx="1187">
                  <c:v>41943</c:v>
                </c:pt>
                <c:pt idx="1188">
                  <c:v>41942</c:v>
                </c:pt>
                <c:pt idx="1189">
                  <c:v>41941</c:v>
                </c:pt>
                <c:pt idx="1190">
                  <c:v>41940</c:v>
                </c:pt>
                <c:pt idx="1191">
                  <c:v>41939</c:v>
                </c:pt>
                <c:pt idx="1192">
                  <c:v>41938</c:v>
                </c:pt>
                <c:pt idx="1193">
                  <c:v>41937</c:v>
                </c:pt>
                <c:pt idx="1194">
                  <c:v>41936</c:v>
                </c:pt>
                <c:pt idx="1195">
                  <c:v>41935</c:v>
                </c:pt>
                <c:pt idx="1196">
                  <c:v>41934</c:v>
                </c:pt>
                <c:pt idx="1197">
                  <c:v>41933</c:v>
                </c:pt>
                <c:pt idx="1198">
                  <c:v>41932</c:v>
                </c:pt>
                <c:pt idx="1199">
                  <c:v>41931</c:v>
                </c:pt>
                <c:pt idx="1200">
                  <c:v>41930</c:v>
                </c:pt>
                <c:pt idx="1201">
                  <c:v>41929</c:v>
                </c:pt>
                <c:pt idx="1202">
                  <c:v>41928</c:v>
                </c:pt>
                <c:pt idx="1203">
                  <c:v>41927</c:v>
                </c:pt>
                <c:pt idx="1204">
                  <c:v>41926</c:v>
                </c:pt>
                <c:pt idx="1205">
                  <c:v>41925</c:v>
                </c:pt>
                <c:pt idx="1206">
                  <c:v>41924</c:v>
                </c:pt>
                <c:pt idx="1207">
                  <c:v>41923</c:v>
                </c:pt>
                <c:pt idx="1208">
                  <c:v>41922</c:v>
                </c:pt>
                <c:pt idx="1209">
                  <c:v>41921</c:v>
                </c:pt>
                <c:pt idx="1210">
                  <c:v>41920</c:v>
                </c:pt>
                <c:pt idx="1211">
                  <c:v>41919</c:v>
                </c:pt>
                <c:pt idx="1212">
                  <c:v>41918</c:v>
                </c:pt>
                <c:pt idx="1213">
                  <c:v>41917</c:v>
                </c:pt>
                <c:pt idx="1214">
                  <c:v>41916</c:v>
                </c:pt>
                <c:pt idx="1215">
                  <c:v>41915</c:v>
                </c:pt>
                <c:pt idx="1216">
                  <c:v>41914</c:v>
                </c:pt>
                <c:pt idx="1217">
                  <c:v>41913</c:v>
                </c:pt>
                <c:pt idx="1218">
                  <c:v>41912</c:v>
                </c:pt>
                <c:pt idx="1219">
                  <c:v>41911</c:v>
                </c:pt>
                <c:pt idx="1220">
                  <c:v>41910</c:v>
                </c:pt>
                <c:pt idx="1221">
                  <c:v>41909</c:v>
                </c:pt>
                <c:pt idx="1222">
                  <c:v>41908</c:v>
                </c:pt>
                <c:pt idx="1223">
                  <c:v>41907</c:v>
                </c:pt>
                <c:pt idx="1224">
                  <c:v>41906</c:v>
                </c:pt>
                <c:pt idx="1225">
                  <c:v>41905</c:v>
                </c:pt>
                <c:pt idx="1226">
                  <c:v>41904</c:v>
                </c:pt>
                <c:pt idx="1227">
                  <c:v>41903</c:v>
                </c:pt>
                <c:pt idx="1228">
                  <c:v>41902</c:v>
                </c:pt>
                <c:pt idx="1229">
                  <c:v>41901</c:v>
                </c:pt>
                <c:pt idx="1230">
                  <c:v>41900</c:v>
                </c:pt>
                <c:pt idx="1231">
                  <c:v>41899</c:v>
                </c:pt>
                <c:pt idx="1232">
                  <c:v>41898</c:v>
                </c:pt>
                <c:pt idx="1233">
                  <c:v>41897</c:v>
                </c:pt>
                <c:pt idx="1234">
                  <c:v>41896</c:v>
                </c:pt>
                <c:pt idx="1235">
                  <c:v>41895</c:v>
                </c:pt>
                <c:pt idx="1236">
                  <c:v>41894</c:v>
                </c:pt>
                <c:pt idx="1237">
                  <c:v>41893</c:v>
                </c:pt>
                <c:pt idx="1238">
                  <c:v>41892</c:v>
                </c:pt>
                <c:pt idx="1239">
                  <c:v>41891</c:v>
                </c:pt>
                <c:pt idx="1240">
                  <c:v>41890</c:v>
                </c:pt>
                <c:pt idx="1241">
                  <c:v>41889</c:v>
                </c:pt>
                <c:pt idx="1242">
                  <c:v>41888</c:v>
                </c:pt>
                <c:pt idx="1243">
                  <c:v>41887</c:v>
                </c:pt>
                <c:pt idx="1244">
                  <c:v>41886</c:v>
                </c:pt>
                <c:pt idx="1245">
                  <c:v>41885</c:v>
                </c:pt>
                <c:pt idx="1246">
                  <c:v>41884</c:v>
                </c:pt>
                <c:pt idx="1247">
                  <c:v>41883</c:v>
                </c:pt>
                <c:pt idx="1248">
                  <c:v>41882</c:v>
                </c:pt>
                <c:pt idx="1249">
                  <c:v>41881</c:v>
                </c:pt>
                <c:pt idx="1250">
                  <c:v>41880</c:v>
                </c:pt>
                <c:pt idx="1251">
                  <c:v>41879</c:v>
                </c:pt>
                <c:pt idx="1252">
                  <c:v>41878</c:v>
                </c:pt>
                <c:pt idx="1253">
                  <c:v>41877</c:v>
                </c:pt>
                <c:pt idx="1254">
                  <c:v>41876</c:v>
                </c:pt>
                <c:pt idx="1255">
                  <c:v>41875</c:v>
                </c:pt>
                <c:pt idx="1256">
                  <c:v>41874</c:v>
                </c:pt>
                <c:pt idx="1257">
                  <c:v>41873</c:v>
                </c:pt>
                <c:pt idx="1258">
                  <c:v>41872</c:v>
                </c:pt>
                <c:pt idx="1259">
                  <c:v>41871</c:v>
                </c:pt>
                <c:pt idx="1260">
                  <c:v>41870</c:v>
                </c:pt>
                <c:pt idx="1261">
                  <c:v>41869</c:v>
                </c:pt>
                <c:pt idx="1262">
                  <c:v>41868</c:v>
                </c:pt>
                <c:pt idx="1263">
                  <c:v>41867</c:v>
                </c:pt>
                <c:pt idx="1264">
                  <c:v>41866</c:v>
                </c:pt>
                <c:pt idx="1265">
                  <c:v>41865</c:v>
                </c:pt>
                <c:pt idx="1266">
                  <c:v>41864</c:v>
                </c:pt>
                <c:pt idx="1267">
                  <c:v>41863</c:v>
                </c:pt>
                <c:pt idx="1268">
                  <c:v>41862</c:v>
                </c:pt>
                <c:pt idx="1269">
                  <c:v>41861</c:v>
                </c:pt>
                <c:pt idx="1270">
                  <c:v>41860</c:v>
                </c:pt>
                <c:pt idx="1271">
                  <c:v>41859</c:v>
                </c:pt>
                <c:pt idx="1272">
                  <c:v>41858</c:v>
                </c:pt>
                <c:pt idx="1273">
                  <c:v>41857</c:v>
                </c:pt>
                <c:pt idx="1274">
                  <c:v>41856</c:v>
                </c:pt>
                <c:pt idx="1275">
                  <c:v>41855</c:v>
                </c:pt>
                <c:pt idx="1276">
                  <c:v>41854</c:v>
                </c:pt>
                <c:pt idx="1277">
                  <c:v>41853</c:v>
                </c:pt>
                <c:pt idx="1278">
                  <c:v>41852</c:v>
                </c:pt>
                <c:pt idx="1279">
                  <c:v>41851</c:v>
                </c:pt>
                <c:pt idx="1280">
                  <c:v>41850</c:v>
                </c:pt>
                <c:pt idx="1281">
                  <c:v>41849</c:v>
                </c:pt>
                <c:pt idx="1282">
                  <c:v>41848</c:v>
                </c:pt>
                <c:pt idx="1283">
                  <c:v>41847</c:v>
                </c:pt>
                <c:pt idx="1284">
                  <c:v>41846</c:v>
                </c:pt>
                <c:pt idx="1285">
                  <c:v>41845</c:v>
                </c:pt>
                <c:pt idx="1286">
                  <c:v>41844</c:v>
                </c:pt>
                <c:pt idx="1287">
                  <c:v>41843</c:v>
                </c:pt>
                <c:pt idx="1288">
                  <c:v>41842</c:v>
                </c:pt>
                <c:pt idx="1289">
                  <c:v>41841</c:v>
                </c:pt>
                <c:pt idx="1290">
                  <c:v>41840</c:v>
                </c:pt>
                <c:pt idx="1291">
                  <c:v>41839</c:v>
                </c:pt>
                <c:pt idx="1292">
                  <c:v>41838</c:v>
                </c:pt>
                <c:pt idx="1293">
                  <c:v>41837</c:v>
                </c:pt>
                <c:pt idx="1294">
                  <c:v>41836</c:v>
                </c:pt>
                <c:pt idx="1295">
                  <c:v>41835</c:v>
                </c:pt>
                <c:pt idx="1296">
                  <c:v>41834</c:v>
                </c:pt>
                <c:pt idx="1297">
                  <c:v>41833</c:v>
                </c:pt>
                <c:pt idx="1298">
                  <c:v>41832</c:v>
                </c:pt>
                <c:pt idx="1299">
                  <c:v>41831</c:v>
                </c:pt>
                <c:pt idx="1300">
                  <c:v>41830</c:v>
                </c:pt>
                <c:pt idx="1301">
                  <c:v>41829</c:v>
                </c:pt>
                <c:pt idx="1302">
                  <c:v>41828</c:v>
                </c:pt>
                <c:pt idx="1303">
                  <c:v>41827</c:v>
                </c:pt>
                <c:pt idx="1304">
                  <c:v>41826</c:v>
                </c:pt>
                <c:pt idx="1305">
                  <c:v>41825</c:v>
                </c:pt>
                <c:pt idx="1306">
                  <c:v>41824</c:v>
                </c:pt>
                <c:pt idx="1307">
                  <c:v>41823</c:v>
                </c:pt>
                <c:pt idx="1308">
                  <c:v>41822</c:v>
                </c:pt>
                <c:pt idx="1309">
                  <c:v>41821</c:v>
                </c:pt>
                <c:pt idx="1310">
                  <c:v>41820</c:v>
                </c:pt>
                <c:pt idx="1311">
                  <c:v>41819</c:v>
                </c:pt>
                <c:pt idx="1312">
                  <c:v>41818</c:v>
                </c:pt>
                <c:pt idx="1313">
                  <c:v>41817</c:v>
                </c:pt>
                <c:pt idx="1314">
                  <c:v>41816</c:v>
                </c:pt>
                <c:pt idx="1315">
                  <c:v>41815</c:v>
                </c:pt>
                <c:pt idx="1316">
                  <c:v>41814</c:v>
                </c:pt>
                <c:pt idx="1317">
                  <c:v>41813</c:v>
                </c:pt>
                <c:pt idx="1318">
                  <c:v>41812</c:v>
                </c:pt>
                <c:pt idx="1319">
                  <c:v>41811</c:v>
                </c:pt>
                <c:pt idx="1320">
                  <c:v>41810</c:v>
                </c:pt>
                <c:pt idx="1321">
                  <c:v>41809</c:v>
                </c:pt>
                <c:pt idx="1322">
                  <c:v>41808</c:v>
                </c:pt>
                <c:pt idx="1323">
                  <c:v>41807</c:v>
                </c:pt>
                <c:pt idx="1324">
                  <c:v>41806</c:v>
                </c:pt>
                <c:pt idx="1325">
                  <c:v>41805</c:v>
                </c:pt>
                <c:pt idx="1326">
                  <c:v>41804</c:v>
                </c:pt>
                <c:pt idx="1327">
                  <c:v>41803</c:v>
                </c:pt>
                <c:pt idx="1328">
                  <c:v>41802</c:v>
                </c:pt>
                <c:pt idx="1329">
                  <c:v>41801</c:v>
                </c:pt>
                <c:pt idx="1330">
                  <c:v>41800</c:v>
                </c:pt>
                <c:pt idx="1331">
                  <c:v>41799</c:v>
                </c:pt>
                <c:pt idx="1332">
                  <c:v>41798</c:v>
                </c:pt>
                <c:pt idx="1333">
                  <c:v>41797</c:v>
                </c:pt>
                <c:pt idx="1334">
                  <c:v>41796</c:v>
                </c:pt>
                <c:pt idx="1335">
                  <c:v>41795</c:v>
                </c:pt>
                <c:pt idx="1336">
                  <c:v>41794</c:v>
                </c:pt>
                <c:pt idx="1337">
                  <c:v>41793</c:v>
                </c:pt>
                <c:pt idx="1338">
                  <c:v>41792</c:v>
                </c:pt>
                <c:pt idx="1339">
                  <c:v>41791</c:v>
                </c:pt>
                <c:pt idx="1340">
                  <c:v>41790</c:v>
                </c:pt>
                <c:pt idx="1341">
                  <c:v>41789</c:v>
                </c:pt>
                <c:pt idx="1342">
                  <c:v>41788</c:v>
                </c:pt>
                <c:pt idx="1343">
                  <c:v>41787</c:v>
                </c:pt>
                <c:pt idx="1344">
                  <c:v>41786</c:v>
                </c:pt>
                <c:pt idx="1345">
                  <c:v>41785</c:v>
                </c:pt>
                <c:pt idx="1346">
                  <c:v>41784</c:v>
                </c:pt>
                <c:pt idx="1347">
                  <c:v>41783</c:v>
                </c:pt>
                <c:pt idx="1348">
                  <c:v>41782</c:v>
                </c:pt>
                <c:pt idx="1349">
                  <c:v>41781</c:v>
                </c:pt>
                <c:pt idx="1350">
                  <c:v>41780</c:v>
                </c:pt>
                <c:pt idx="1351">
                  <c:v>41779</c:v>
                </c:pt>
                <c:pt idx="1352">
                  <c:v>41778</c:v>
                </c:pt>
                <c:pt idx="1353">
                  <c:v>41777</c:v>
                </c:pt>
                <c:pt idx="1354">
                  <c:v>41776</c:v>
                </c:pt>
                <c:pt idx="1355">
                  <c:v>41775</c:v>
                </c:pt>
                <c:pt idx="1356">
                  <c:v>41774</c:v>
                </c:pt>
                <c:pt idx="1357">
                  <c:v>41773</c:v>
                </c:pt>
                <c:pt idx="1358">
                  <c:v>41772</c:v>
                </c:pt>
                <c:pt idx="1359">
                  <c:v>41771</c:v>
                </c:pt>
                <c:pt idx="1360">
                  <c:v>41770</c:v>
                </c:pt>
                <c:pt idx="1361">
                  <c:v>41769</c:v>
                </c:pt>
                <c:pt idx="1362">
                  <c:v>41768</c:v>
                </c:pt>
                <c:pt idx="1363">
                  <c:v>41767</c:v>
                </c:pt>
                <c:pt idx="1364">
                  <c:v>41766</c:v>
                </c:pt>
                <c:pt idx="1365">
                  <c:v>41765</c:v>
                </c:pt>
                <c:pt idx="1366">
                  <c:v>41764</c:v>
                </c:pt>
                <c:pt idx="1367">
                  <c:v>41763</c:v>
                </c:pt>
                <c:pt idx="1368">
                  <c:v>41762</c:v>
                </c:pt>
                <c:pt idx="1369">
                  <c:v>41761</c:v>
                </c:pt>
                <c:pt idx="1370">
                  <c:v>41760</c:v>
                </c:pt>
                <c:pt idx="1371">
                  <c:v>41759</c:v>
                </c:pt>
                <c:pt idx="1372">
                  <c:v>41758</c:v>
                </c:pt>
                <c:pt idx="1373">
                  <c:v>41757</c:v>
                </c:pt>
                <c:pt idx="1374">
                  <c:v>41756</c:v>
                </c:pt>
                <c:pt idx="1375">
                  <c:v>41755</c:v>
                </c:pt>
                <c:pt idx="1376">
                  <c:v>41754</c:v>
                </c:pt>
                <c:pt idx="1377">
                  <c:v>41753</c:v>
                </c:pt>
                <c:pt idx="1378">
                  <c:v>41752</c:v>
                </c:pt>
                <c:pt idx="1379">
                  <c:v>41751</c:v>
                </c:pt>
                <c:pt idx="1380">
                  <c:v>41750</c:v>
                </c:pt>
                <c:pt idx="1381">
                  <c:v>41749</c:v>
                </c:pt>
                <c:pt idx="1382">
                  <c:v>41748</c:v>
                </c:pt>
                <c:pt idx="1383">
                  <c:v>41747</c:v>
                </c:pt>
                <c:pt idx="1384">
                  <c:v>41746</c:v>
                </c:pt>
                <c:pt idx="1385">
                  <c:v>41745</c:v>
                </c:pt>
                <c:pt idx="1386">
                  <c:v>41744</c:v>
                </c:pt>
                <c:pt idx="1387">
                  <c:v>41743</c:v>
                </c:pt>
                <c:pt idx="1388">
                  <c:v>41742</c:v>
                </c:pt>
                <c:pt idx="1389">
                  <c:v>41741</c:v>
                </c:pt>
                <c:pt idx="1390">
                  <c:v>41740</c:v>
                </c:pt>
                <c:pt idx="1391">
                  <c:v>41739</c:v>
                </c:pt>
                <c:pt idx="1392">
                  <c:v>41738</c:v>
                </c:pt>
                <c:pt idx="1393">
                  <c:v>41737</c:v>
                </c:pt>
                <c:pt idx="1394">
                  <c:v>41736</c:v>
                </c:pt>
                <c:pt idx="1395">
                  <c:v>41735</c:v>
                </c:pt>
                <c:pt idx="1396">
                  <c:v>41734</c:v>
                </c:pt>
                <c:pt idx="1397">
                  <c:v>41733</c:v>
                </c:pt>
                <c:pt idx="1398">
                  <c:v>41732</c:v>
                </c:pt>
                <c:pt idx="1399">
                  <c:v>41731</c:v>
                </c:pt>
                <c:pt idx="1400">
                  <c:v>41730</c:v>
                </c:pt>
                <c:pt idx="1401">
                  <c:v>41729</c:v>
                </c:pt>
                <c:pt idx="1402">
                  <c:v>41728</c:v>
                </c:pt>
                <c:pt idx="1403">
                  <c:v>41727</c:v>
                </c:pt>
                <c:pt idx="1404">
                  <c:v>41726</c:v>
                </c:pt>
                <c:pt idx="1405">
                  <c:v>41725</c:v>
                </c:pt>
                <c:pt idx="1406">
                  <c:v>41724</c:v>
                </c:pt>
                <c:pt idx="1407">
                  <c:v>41723</c:v>
                </c:pt>
                <c:pt idx="1408">
                  <c:v>41722</c:v>
                </c:pt>
                <c:pt idx="1409">
                  <c:v>41721</c:v>
                </c:pt>
                <c:pt idx="1410">
                  <c:v>41720</c:v>
                </c:pt>
                <c:pt idx="1411">
                  <c:v>41719</c:v>
                </c:pt>
                <c:pt idx="1412">
                  <c:v>41718</c:v>
                </c:pt>
                <c:pt idx="1413">
                  <c:v>41717</c:v>
                </c:pt>
                <c:pt idx="1414">
                  <c:v>41716</c:v>
                </c:pt>
                <c:pt idx="1415">
                  <c:v>41715</c:v>
                </c:pt>
                <c:pt idx="1416">
                  <c:v>41714</c:v>
                </c:pt>
                <c:pt idx="1417">
                  <c:v>41713</c:v>
                </c:pt>
                <c:pt idx="1418">
                  <c:v>41712</c:v>
                </c:pt>
                <c:pt idx="1419">
                  <c:v>41711</c:v>
                </c:pt>
                <c:pt idx="1420">
                  <c:v>41710</c:v>
                </c:pt>
                <c:pt idx="1421">
                  <c:v>41709</c:v>
                </c:pt>
                <c:pt idx="1422">
                  <c:v>41708</c:v>
                </c:pt>
                <c:pt idx="1423">
                  <c:v>41707</c:v>
                </c:pt>
                <c:pt idx="1424">
                  <c:v>41706</c:v>
                </c:pt>
                <c:pt idx="1425">
                  <c:v>41705</c:v>
                </c:pt>
                <c:pt idx="1426">
                  <c:v>41704</c:v>
                </c:pt>
                <c:pt idx="1427">
                  <c:v>41703</c:v>
                </c:pt>
                <c:pt idx="1428">
                  <c:v>41702</c:v>
                </c:pt>
                <c:pt idx="1429">
                  <c:v>41701</c:v>
                </c:pt>
                <c:pt idx="1430">
                  <c:v>41700</c:v>
                </c:pt>
                <c:pt idx="1431">
                  <c:v>41699</c:v>
                </c:pt>
                <c:pt idx="1432">
                  <c:v>41698</c:v>
                </c:pt>
                <c:pt idx="1433">
                  <c:v>41697</c:v>
                </c:pt>
                <c:pt idx="1434">
                  <c:v>41696</c:v>
                </c:pt>
                <c:pt idx="1435">
                  <c:v>41695</c:v>
                </c:pt>
                <c:pt idx="1436">
                  <c:v>41694</c:v>
                </c:pt>
                <c:pt idx="1437">
                  <c:v>41693</c:v>
                </c:pt>
                <c:pt idx="1438">
                  <c:v>41692</c:v>
                </c:pt>
                <c:pt idx="1439">
                  <c:v>41691</c:v>
                </c:pt>
                <c:pt idx="1440">
                  <c:v>41690</c:v>
                </c:pt>
                <c:pt idx="1441">
                  <c:v>41689</c:v>
                </c:pt>
                <c:pt idx="1442">
                  <c:v>41688</c:v>
                </c:pt>
                <c:pt idx="1443">
                  <c:v>41687</c:v>
                </c:pt>
                <c:pt idx="1444">
                  <c:v>41686</c:v>
                </c:pt>
                <c:pt idx="1445">
                  <c:v>41685</c:v>
                </c:pt>
                <c:pt idx="1446">
                  <c:v>41684</c:v>
                </c:pt>
                <c:pt idx="1447">
                  <c:v>41683</c:v>
                </c:pt>
                <c:pt idx="1448">
                  <c:v>41682</c:v>
                </c:pt>
                <c:pt idx="1449">
                  <c:v>41681</c:v>
                </c:pt>
                <c:pt idx="1450">
                  <c:v>41680</c:v>
                </c:pt>
                <c:pt idx="1451">
                  <c:v>41679</c:v>
                </c:pt>
                <c:pt idx="1452">
                  <c:v>41678</c:v>
                </c:pt>
                <c:pt idx="1453">
                  <c:v>41677</c:v>
                </c:pt>
                <c:pt idx="1454">
                  <c:v>41676</c:v>
                </c:pt>
                <c:pt idx="1455">
                  <c:v>41675</c:v>
                </c:pt>
                <c:pt idx="1456">
                  <c:v>41674</c:v>
                </c:pt>
                <c:pt idx="1457">
                  <c:v>41673</c:v>
                </c:pt>
                <c:pt idx="1458">
                  <c:v>41672</c:v>
                </c:pt>
                <c:pt idx="1459">
                  <c:v>41671</c:v>
                </c:pt>
                <c:pt idx="1460">
                  <c:v>41670</c:v>
                </c:pt>
                <c:pt idx="1461">
                  <c:v>41669</c:v>
                </c:pt>
                <c:pt idx="1462">
                  <c:v>41668</c:v>
                </c:pt>
                <c:pt idx="1463">
                  <c:v>41667</c:v>
                </c:pt>
                <c:pt idx="1464">
                  <c:v>41666</c:v>
                </c:pt>
                <c:pt idx="1465">
                  <c:v>41665</c:v>
                </c:pt>
                <c:pt idx="1466">
                  <c:v>41664</c:v>
                </c:pt>
                <c:pt idx="1467">
                  <c:v>41663</c:v>
                </c:pt>
                <c:pt idx="1468">
                  <c:v>41662</c:v>
                </c:pt>
                <c:pt idx="1469">
                  <c:v>41661</c:v>
                </c:pt>
                <c:pt idx="1470">
                  <c:v>41660</c:v>
                </c:pt>
                <c:pt idx="1471">
                  <c:v>41659</c:v>
                </c:pt>
                <c:pt idx="1472">
                  <c:v>41658</c:v>
                </c:pt>
                <c:pt idx="1473">
                  <c:v>41657</c:v>
                </c:pt>
                <c:pt idx="1474">
                  <c:v>41656</c:v>
                </c:pt>
                <c:pt idx="1475">
                  <c:v>41655</c:v>
                </c:pt>
                <c:pt idx="1476">
                  <c:v>41654</c:v>
                </c:pt>
                <c:pt idx="1477">
                  <c:v>41653</c:v>
                </c:pt>
                <c:pt idx="1478">
                  <c:v>41652</c:v>
                </c:pt>
                <c:pt idx="1479">
                  <c:v>41651</c:v>
                </c:pt>
                <c:pt idx="1480">
                  <c:v>41650</c:v>
                </c:pt>
                <c:pt idx="1481">
                  <c:v>41649</c:v>
                </c:pt>
                <c:pt idx="1482">
                  <c:v>41648</c:v>
                </c:pt>
                <c:pt idx="1483">
                  <c:v>41647</c:v>
                </c:pt>
                <c:pt idx="1484">
                  <c:v>41646</c:v>
                </c:pt>
                <c:pt idx="1485">
                  <c:v>41645</c:v>
                </c:pt>
                <c:pt idx="1486">
                  <c:v>41644</c:v>
                </c:pt>
                <c:pt idx="1487">
                  <c:v>41643</c:v>
                </c:pt>
                <c:pt idx="1488">
                  <c:v>41642</c:v>
                </c:pt>
                <c:pt idx="1489">
                  <c:v>41641</c:v>
                </c:pt>
                <c:pt idx="1490">
                  <c:v>41640</c:v>
                </c:pt>
                <c:pt idx="1491">
                  <c:v>41639</c:v>
                </c:pt>
                <c:pt idx="1492">
                  <c:v>41638</c:v>
                </c:pt>
                <c:pt idx="1493">
                  <c:v>41637</c:v>
                </c:pt>
                <c:pt idx="1494">
                  <c:v>41636</c:v>
                </c:pt>
                <c:pt idx="1495">
                  <c:v>41635</c:v>
                </c:pt>
                <c:pt idx="1496">
                  <c:v>41634</c:v>
                </c:pt>
                <c:pt idx="1497">
                  <c:v>41633</c:v>
                </c:pt>
                <c:pt idx="1498">
                  <c:v>41632</c:v>
                </c:pt>
                <c:pt idx="1499">
                  <c:v>41631</c:v>
                </c:pt>
                <c:pt idx="1500">
                  <c:v>41630</c:v>
                </c:pt>
                <c:pt idx="1501">
                  <c:v>41629</c:v>
                </c:pt>
                <c:pt idx="1502">
                  <c:v>41628</c:v>
                </c:pt>
                <c:pt idx="1503">
                  <c:v>41627</c:v>
                </c:pt>
                <c:pt idx="1504">
                  <c:v>41626</c:v>
                </c:pt>
                <c:pt idx="1505">
                  <c:v>41625</c:v>
                </c:pt>
                <c:pt idx="1506">
                  <c:v>41624</c:v>
                </c:pt>
                <c:pt idx="1507">
                  <c:v>41623</c:v>
                </c:pt>
                <c:pt idx="1508">
                  <c:v>41622</c:v>
                </c:pt>
                <c:pt idx="1509">
                  <c:v>41621</c:v>
                </c:pt>
                <c:pt idx="1510">
                  <c:v>41620</c:v>
                </c:pt>
                <c:pt idx="1511">
                  <c:v>41619</c:v>
                </c:pt>
                <c:pt idx="1512">
                  <c:v>41618</c:v>
                </c:pt>
                <c:pt idx="1513">
                  <c:v>41617</c:v>
                </c:pt>
                <c:pt idx="1514">
                  <c:v>41616</c:v>
                </c:pt>
                <c:pt idx="1515">
                  <c:v>41615</c:v>
                </c:pt>
                <c:pt idx="1516">
                  <c:v>41614</c:v>
                </c:pt>
                <c:pt idx="1517">
                  <c:v>41613</c:v>
                </c:pt>
                <c:pt idx="1518">
                  <c:v>41612</c:v>
                </c:pt>
                <c:pt idx="1519">
                  <c:v>41611</c:v>
                </c:pt>
                <c:pt idx="1520">
                  <c:v>41610</c:v>
                </c:pt>
                <c:pt idx="1521">
                  <c:v>41609</c:v>
                </c:pt>
                <c:pt idx="1522">
                  <c:v>41608</c:v>
                </c:pt>
                <c:pt idx="1523">
                  <c:v>41607</c:v>
                </c:pt>
                <c:pt idx="1524">
                  <c:v>41606</c:v>
                </c:pt>
                <c:pt idx="1525">
                  <c:v>41605</c:v>
                </c:pt>
                <c:pt idx="1526">
                  <c:v>41604</c:v>
                </c:pt>
                <c:pt idx="1527">
                  <c:v>41603</c:v>
                </c:pt>
                <c:pt idx="1528">
                  <c:v>41602</c:v>
                </c:pt>
                <c:pt idx="1529">
                  <c:v>41601</c:v>
                </c:pt>
                <c:pt idx="1530">
                  <c:v>41600</c:v>
                </c:pt>
                <c:pt idx="1531">
                  <c:v>41599</c:v>
                </c:pt>
                <c:pt idx="1532">
                  <c:v>41598</c:v>
                </c:pt>
                <c:pt idx="1533">
                  <c:v>41597</c:v>
                </c:pt>
                <c:pt idx="1534">
                  <c:v>41596</c:v>
                </c:pt>
                <c:pt idx="1535">
                  <c:v>41595</c:v>
                </c:pt>
                <c:pt idx="1536">
                  <c:v>41594</c:v>
                </c:pt>
                <c:pt idx="1537">
                  <c:v>41593</c:v>
                </c:pt>
                <c:pt idx="1538">
                  <c:v>41592</c:v>
                </c:pt>
                <c:pt idx="1539">
                  <c:v>41591</c:v>
                </c:pt>
                <c:pt idx="1540">
                  <c:v>41590</c:v>
                </c:pt>
                <c:pt idx="1541">
                  <c:v>41589</c:v>
                </c:pt>
                <c:pt idx="1542">
                  <c:v>41588</c:v>
                </c:pt>
                <c:pt idx="1543">
                  <c:v>41587</c:v>
                </c:pt>
                <c:pt idx="1544">
                  <c:v>41586</c:v>
                </c:pt>
                <c:pt idx="1545">
                  <c:v>41585</c:v>
                </c:pt>
                <c:pt idx="1546">
                  <c:v>41584</c:v>
                </c:pt>
                <c:pt idx="1547">
                  <c:v>41583</c:v>
                </c:pt>
                <c:pt idx="1548">
                  <c:v>41582</c:v>
                </c:pt>
                <c:pt idx="1549">
                  <c:v>41581</c:v>
                </c:pt>
                <c:pt idx="1550">
                  <c:v>41580</c:v>
                </c:pt>
                <c:pt idx="1551">
                  <c:v>41579</c:v>
                </c:pt>
                <c:pt idx="1552">
                  <c:v>41578</c:v>
                </c:pt>
                <c:pt idx="1553">
                  <c:v>41577</c:v>
                </c:pt>
                <c:pt idx="1554">
                  <c:v>41576</c:v>
                </c:pt>
                <c:pt idx="1555">
                  <c:v>41575</c:v>
                </c:pt>
                <c:pt idx="1556">
                  <c:v>41574</c:v>
                </c:pt>
                <c:pt idx="1557">
                  <c:v>41573</c:v>
                </c:pt>
                <c:pt idx="1558">
                  <c:v>41572</c:v>
                </c:pt>
                <c:pt idx="1559">
                  <c:v>41571</c:v>
                </c:pt>
                <c:pt idx="1560">
                  <c:v>41570</c:v>
                </c:pt>
                <c:pt idx="1561">
                  <c:v>41569</c:v>
                </c:pt>
                <c:pt idx="1562">
                  <c:v>41568</c:v>
                </c:pt>
                <c:pt idx="1563">
                  <c:v>41567</c:v>
                </c:pt>
                <c:pt idx="1564">
                  <c:v>41566</c:v>
                </c:pt>
                <c:pt idx="1565">
                  <c:v>41565</c:v>
                </c:pt>
                <c:pt idx="1566">
                  <c:v>41564</c:v>
                </c:pt>
                <c:pt idx="1567">
                  <c:v>41563</c:v>
                </c:pt>
                <c:pt idx="1568">
                  <c:v>41562</c:v>
                </c:pt>
                <c:pt idx="1569">
                  <c:v>41561</c:v>
                </c:pt>
                <c:pt idx="1570">
                  <c:v>41560</c:v>
                </c:pt>
                <c:pt idx="1571">
                  <c:v>41559</c:v>
                </c:pt>
                <c:pt idx="1572">
                  <c:v>41558</c:v>
                </c:pt>
                <c:pt idx="1573">
                  <c:v>41557</c:v>
                </c:pt>
                <c:pt idx="1574">
                  <c:v>41556</c:v>
                </c:pt>
                <c:pt idx="1575">
                  <c:v>41555</c:v>
                </c:pt>
                <c:pt idx="1576">
                  <c:v>41554</c:v>
                </c:pt>
                <c:pt idx="1577">
                  <c:v>41553</c:v>
                </c:pt>
                <c:pt idx="1578">
                  <c:v>41552</c:v>
                </c:pt>
                <c:pt idx="1579">
                  <c:v>41551</c:v>
                </c:pt>
                <c:pt idx="1580">
                  <c:v>41550</c:v>
                </c:pt>
                <c:pt idx="1581">
                  <c:v>41549</c:v>
                </c:pt>
                <c:pt idx="1582">
                  <c:v>41548</c:v>
                </c:pt>
                <c:pt idx="1583">
                  <c:v>41547</c:v>
                </c:pt>
                <c:pt idx="1584">
                  <c:v>41546</c:v>
                </c:pt>
                <c:pt idx="1585">
                  <c:v>41545</c:v>
                </c:pt>
                <c:pt idx="1586">
                  <c:v>41544</c:v>
                </c:pt>
                <c:pt idx="1587">
                  <c:v>41543</c:v>
                </c:pt>
                <c:pt idx="1588">
                  <c:v>41542</c:v>
                </c:pt>
                <c:pt idx="1589">
                  <c:v>41541</c:v>
                </c:pt>
                <c:pt idx="1590">
                  <c:v>41540</c:v>
                </c:pt>
                <c:pt idx="1591">
                  <c:v>41539</c:v>
                </c:pt>
                <c:pt idx="1592">
                  <c:v>41538</c:v>
                </c:pt>
                <c:pt idx="1593">
                  <c:v>41537</c:v>
                </c:pt>
                <c:pt idx="1594">
                  <c:v>41536</c:v>
                </c:pt>
                <c:pt idx="1595">
                  <c:v>41535</c:v>
                </c:pt>
                <c:pt idx="1596">
                  <c:v>41534</c:v>
                </c:pt>
                <c:pt idx="1597">
                  <c:v>41533</c:v>
                </c:pt>
                <c:pt idx="1598">
                  <c:v>41532</c:v>
                </c:pt>
                <c:pt idx="1599">
                  <c:v>41531</c:v>
                </c:pt>
                <c:pt idx="1600">
                  <c:v>41530</c:v>
                </c:pt>
                <c:pt idx="1601">
                  <c:v>41529</c:v>
                </c:pt>
                <c:pt idx="1602">
                  <c:v>41528</c:v>
                </c:pt>
                <c:pt idx="1603">
                  <c:v>41527</c:v>
                </c:pt>
                <c:pt idx="1604">
                  <c:v>41526</c:v>
                </c:pt>
                <c:pt idx="1605">
                  <c:v>41525</c:v>
                </c:pt>
                <c:pt idx="1606">
                  <c:v>41524</c:v>
                </c:pt>
                <c:pt idx="1607">
                  <c:v>41523</c:v>
                </c:pt>
                <c:pt idx="1608">
                  <c:v>41522</c:v>
                </c:pt>
                <c:pt idx="1609">
                  <c:v>41521</c:v>
                </c:pt>
                <c:pt idx="1610">
                  <c:v>41520</c:v>
                </c:pt>
                <c:pt idx="1611">
                  <c:v>41519</c:v>
                </c:pt>
                <c:pt idx="1612">
                  <c:v>41518</c:v>
                </c:pt>
                <c:pt idx="1613">
                  <c:v>41517</c:v>
                </c:pt>
                <c:pt idx="1614">
                  <c:v>41516</c:v>
                </c:pt>
                <c:pt idx="1615">
                  <c:v>41515</c:v>
                </c:pt>
                <c:pt idx="1616">
                  <c:v>41514</c:v>
                </c:pt>
                <c:pt idx="1617">
                  <c:v>41513</c:v>
                </c:pt>
                <c:pt idx="1618">
                  <c:v>41512</c:v>
                </c:pt>
                <c:pt idx="1619">
                  <c:v>41511</c:v>
                </c:pt>
                <c:pt idx="1620">
                  <c:v>41510</c:v>
                </c:pt>
                <c:pt idx="1621">
                  <c:v>41509</c:v>
                </c:pt>
                <c:pt idx="1622">
                  <c:v>41508</c:v>
                </c:pt>
                <c:pt idx="1623">
                  <c:v>41507</c:v>
                </c:pt>
                <c:pt idx="1624">
                  <c:v>41506</c:v>
                </c:pt>
                <c:pt idx="1625">
                  <c:v>41505</c:v>
                </c:pt>
                <c:pt idx="1626">
                  <c:v>41504</c:v>
                </c:pt>
                <c:pt idx="1627">
                  <c:v>41503</c:v>
                </c:pt>
                <c:pt idx="1628">
                  <c:v>41502</c:v>
                </c:pt>
                <c:pt idx="1629">
                  <c:v>41501</c:v>
                </c:pt>
                <c:pt idx="1630">
                  <c:v>41500</c:v>
                </c:pt>
                <c:pt idx="1631">
                  <c:v>41499</c:v>
                </c:pt>
                <c:pt idx="1632">
                  <c:v>41498</c:v>
                </c:pt>
                <c:pt idx="1633">
                  <c:v>41497</c:v>
                </c:pt>
                <c:pt idx="1634">
                  <c:v>41496</c:v>
                </c:pt>
                <c:pt idx="1635">
                  <c:v>41495</c:v>
                </c:pt>
                <c:pt idx="1636">
                  <c:v>41494</c:v>
                </c:pt>
                <c:pt idx="1637">
                  <c:v>41493</c:v>
                </c:pt>
                <c:pt idx="1638">
                  <c:v>41492</c:v>
                </c:pt>
                <c:pt idx="1639">
                  <c:v>41491</c:v>
                </c:pt>
                <c:pt idx="1640">
                  <c:v>41490</c:v>
                </c:pt>
                <c:pt idx="1641">
                  <c:v>41489</c:v>
                </c:pt>
                <c:pt idx="1642">
                  <c:v>41488</c:v>
                </c:pt>
                <c:pt idx="1643">
                  <c:v>41487</c:v>
                </c:pt>
                <c:pt idx="1644">
                  <c:v>41486</c:v>
                </c:pt>
                <c:pt idx="1645">
                  <c:v>41485</c:v>
                </c:pt>
                <c:pt idx="1646">
                  <c:v>41484</c:v>
                </c:pt>
                <c:pt idx="1647">
                  <c:v>41483</c:v>
                </c:pt>
                <c:pt idx="1648">
                  <c:v>41482</c:v>
                </c:pt>
                <c:pt idx="1649">
                  <c:v>41481</c:v>
                </c:pt>
                <c:pt idx="1650">
                  <c:v>41480</c:v>
                </c:pt>
                <c:pt idx="1651">
                  <c:v>41479</c:v>
                </c:pt>
                <c:pt idx="1652">
                  <c:v>41478</c:v>
                </c:pt>
                <c:pt idx="1653">
                  <c:v>41477</c:v>
                </c:pt>
                <c:pt idx="1654">
                  <c:v>41476</c:v>
                </c:pt>
                <c:pt idx="1655">
                  <c:v>41475</c:v>
                </c:pt>
                <c:pt idx="1656">
                  <c:v>41474</c:v>
                </c:pt>
                <c:pt idx="1657">
                  <c:v>41473</c:v>
                </c:pt>
                <c:pt idx="1658">
                  <c:v>41472</c:v>
                </c:pt>
                <c:pt idx="1659">
                  <c:v>41471</c:v>
                </c:pt>
                <c:pt idx="1660">
                  <c:v>41470</c:v>
                </c:pt>
                <c:pt idx="1661">
                  <c:v>41469</c:v>
                </c:pt>
                <c:pt idx="1662">
                  <c:v>41468</c:v>
                </c:pt>
                <c:pt idx="1663">
                  <c:v>41467</c:v>
                </c:pt>
                <c:pt idx="1664">
                  <c:v>41466</c:v>
                </c:pt>
                <c:pt idx="1665">
                  <c:v>41465</c:v>
                </c:pt>
                <c:pt idx="1666">
                  <c:v>41464</c:v>
                </c:pt>
                <c:pt idx="1667">
                  <c:v>41463</c:v>
                </c:pt>
                <c:pt idx="1668">
                  <c:v>41462</c:v>
                </c:pt>
                <c:pt idx="1669">
                  <c:v>41461</c:v>
                </c:pt>
                <c:pt idx="1670">
                  <c:v>41460</c:v>
                </c:pt>
                <c:pt idx="1671">
                  <c:v>41459</c:v>
                </c:pt>
                <c:pt idx="1672">
                  <c:v>41458</c:v>
                </c:pt>
                <c:pt idx="1673">
                  <c:v>41457</c:v>
                </c:pt>
                <c:pt idx="1674">
                  <c:v>41456</c:v>
                </c:pt>
                <c:pt idx="1675">
                  <c:v>41455</c:v>
                </c:pt>
                <c:pt idx="1676">
                  <c:v>41454</c:v>
                </c:pt>
                <c:pt idx="1677">
                  <c:v>41453</c:v>
                </c:pt>
                <c:pt idx="1678">
                  <c:v>41452</c:v>
                </c:pt>
                <c:pt idx="1679">
                  <c:v>41451</c:v>
                </c:pt>
                <c:pt idx="1680">
                  <c:v>41450</c:v>
                </c:pt>
                <c:pt idx="1681">
                  <c:v>41449</c:v>
                </c:pt>
                <c:pt idx="1682">
                  <c:v>41448</c:v>
                </c:pt>
                <c:pt idx="1683">
                  <c:v>41447</c:v>
                </c:pt>
                <c:pt idx="1684">
                  <c:v>41446</c:v>
                </c:pt>
                <c:pt idx="1685">
                  <c:v>41445</c:v>
                </c:pt>
                <c:pt idx="1686">
                  <c:v>41444</c:v>
                </c:pt>
                <c:pt idx="1687">
                  <c:v>41443</c:v>
                </c:pt>
                <c:pt idx="1688">
                  <c:v>41442</c:v>
                </c:pt>
                <c:pt idx="1689">
                  <c:v>41441</c:v>
                </c:pt>
                <c:pt idx="1690">
                  <c:v>41440</c:v>
                </c:pt>
                <c:pt idx="1691">
                  <c:v>41439</c:v>
                </c:pt>
                <c:pt idx="1692">
                  <c:v>41438</c:v>
                </c:pt>
                <c:pt idx="1693">
                  <c:v>41437</c:v>
                </c:pt>
                <c:pt idx="1694">
                  <c:v>41436</c:v>
                </c:pt>
                <c:pt idx="1695">
                  <c:v>41435</c:v>
                </c:pt>
                <c:pt idx="1696">
                  <c:v>41434</c:v>
                </c:pt>
                <c:pt idx="1697">
                  <c:v>41433</c:v>
                </c:pt>
                <c:pt idx="1698">
                  <c:v>41432</c:v>
                </c:pt>
                <c:pt idx="1699">
                  <c:v>41431</c:v>
                </c:pt>
                <c:pt idx="1700">
                  <c:v>41430</c:v>
                </c:pt>
                <c:pt idx="1701">
                  <c:v>41429</c:v>
                </c:pt>
                <c:pt idx="1702">
                  <c:v>41428</c:v>
                </c:pt>
                <c:pt idx="1703">
                  <c:v>41427</c:v>
                </c:pt>
                <c:pt idx="1704">
                  <c:v>41426</c:v>
                </c:pt>
                <c:pt idx="1705">
                  <c:v>41425</c:v>
                </c:pt>
                <c:pt idx="1706">
                  <c:v>41424</c:v>
                </c:pt>
                <c:pt idx="1707">
                  <c:v>41423</c:v>
                </c:pt>
                <c:pt idx="1708">
                  <c:v>41422</c:v>
                </c:pt>
                <c:pt idx="1709">
                  <c:v>41421</c:v>
                </c:pt>
                <c:pt idx="1710">
                  <c:v>41420</c:v>
                </c:pt>
                <c:pt idx="1711">
                  <c:v>41419</c:v>
                </c:pt>
                <c:pt idx="1712">
                  <c:v>41418</c:v>
                </c:pt>
                <c:pt idx="1713">
                  <c:v>41417</c:v>
                </c:pt>
                <c:pt idx="1714">
                  <c:v>41416</c:v>
                </c:pt>
                <c:pt idx="1715">
                  <c:v>41415</c:v>
                </c:pt>
                <c:pt idx="1716">
                  <c:v>41414</c:v>
                </c:pt>
                <c:pt idx="1717">
                  <c:v>41413</c:v>
                </c:pt>
                <c:pt idx="1718">
                  <c:v>41412</c:v>
                </c:pt>
                <c:pt idx="1719">
                  <c:v>41411</c:v>
                </c:pt>
                <c:pt idx="1720">
                  <c:v>41410</c:v>
                </c:pt>
                <c:pt idx="1721">
                  <c:v>41409</c:v>
                </c:pt>
                <c:pt idx="1722">
                  <c:v>41408</c:v>
                </c:pt>
                <c:pt idx="1723">
                  <c:v>41407</c:v>
                </c:pt>
                <c:pt idx="1724">
                  <c:v>41406</c:v>
                </c:pt>
                <c:pt idx="1725">
                  <c:v>41405</c:v>
                </c:pt>
                <c:pt idx="1726">
                  <c:v>41404</c:v>
                </c:pt>
                <c:pt idx="1727">
                  <c:v>41403</c:v>
                </c:pt>
                <c:pt idx="1728">
                  <c:v>41402</c:v>
                </c:pt>
                <c:pt idx="1729">
                  <c:v>41401</c:v>
                </c:pt>
                <c:pt idx="1730">
                  <c:v>41400</c:v>
                </c:pt>
                <c:pt idx="1731">
                  <c:v>41399</c:v>
                </c:pt>
                <c:pt idx="1732">
                  <c:v>41398</c:v>
                </c:pt>
                <c:pt idx="1733">
                  <c:v>41397</c:v>
                </c:pt>
                <c:pt idx="1734">
                  <c:v>41396</c:v>
                </c:pt>
                <c:pt idx="1735">
                  <c:v>41395</c:v>
                </c:pt>
                <c:pt idx="1736">
                  <c:v>41394</c:v>
                </c:pt>
                <c:pt idx="1737">
                  <c:v>41393</c:v>
                </c:pt>
                <c:pt idx="1738">
                  <c:v>41392</c:v>
                </c:pt>
                <c:pt idx="1739">
                  <c:v>41391</c:v>
                </c:pt>
                <c:pt idx="1740">
                  <c:v>41390</c:v>
                </c:pt>
                <c:pt idx="1741">
                  <c:v>41389</c:v>
                </c:pt>
                <c:pt idx="1742">
                  <c:v>41388</c:v>
                </c:pt>
                <c:pt idx="1743">
                  <c:v>41387</c:v>
                </c:pt>
                <c:pt idx="1744">
                  <c:v>41386</c:v>
                </c:pt>
                <c:pt idx="1745">
                  <c:v>41385</c:v>
                </c:pt>
                <c:pt idx="1746">
                  <c:v>41384</c:v>
                </c:pt>
                <c:pt idx="1747">
                  <c:v>41383</c:v>
                </c:pt>
                <c:pt idx="1748">
                  <c:v>41382</c:v>
                </c:pt>
                <c:pt idx="1749">
                  <c:v>41381</c:v>
                </c:pt>
                <c:pt idx="1750">
                  <c:v>41380</c:v>
                </c:pt>
                <c:pt idx="1751">
                  <c:v>41379</c:v>
                </c:pt>
                <c:pt idx="1752">
                  <c:v>41378</c:v>
                </c:pt>
                <c:pt idx="1753">
                  <c:v>41377</c:v>
                </c:pt>
                <c:pt idx="1754">
                  <c:v>41376</c:v>
                </c:pt>
                <c:pt idx="1755">
                  <c:v>41375</c:v>
                </c:pt>
                <c:pt idx="1756">
                  <c:v>41374</c:v>
                </c:pt>
                <c:pt idx="1757">
                  <c:v>41373</c:v>
                </c:pt>
                <c:pt idx="1758">
                  <c:v>41372</c:v>
                </c:pt>
                <c:pt idx="1759">
                  <c:v>41371</c:v>
                </c:pt>
                <c:pt idx="1760">
                  <c:v>41370</c:v>
                </c:pt>
                <c:pt idx="1761">
                  <c:v>41369</c:v>
                </c:pt>
                <c:pt idx="1762">
                  <c:v>41368</c:v>
                </c:pt>
                <c:pt idx="1763">
                  <c:v>41367</c:v>
                </c:pt>
                <c:pt idx="1764">
                  <c:v>41366</c:v>
                </c:pt>
                <c:pt idx="1765">
                  <c:v>41365</c:v>
                </c:pt>
                <c:pt idx="1766">
                  <c:v>41364</c:v>
                </c:pt>
                <c:pt idx="1767">
                  <c:v>41363</c:v>
                </c:pt>
                <c:pt idx="1768">
                  <c:v>41362</c:v>
                </c:pt>
                <c:pt idx="1769">
                  <c:v>41361</c:v>
                </c:pt>
                <c:pt idx="1770">
                  <c:v>41360</c:v>
                </c:pt>
                <c:pt idx="1771">
                  <c:v>41359</c:v>
                </c:pt>
                <c:pt idx="1772">
                  <c:v>41358</c:v>
                </c:pt>
                <c:pt idx="1773">
                  <c:v>41357</c:v>
                </c:pt>
                <c:pt idx="1774">
                  <c:v>41356</c:v>
                </c:pt>
                <c:pt idx="1775">
                  <c:v>41355</c:v>
                </c:pt>
                <c:pt idx="1776">
                  <c:v>41354</c:v>
                </c:pt>
                <c:pt idx="1777">
                  <c:v>41353</c:v>
                </c:pt>
                <c:pt idx="1778">
                  <c:v>41352</c:v>
                </c:pt>
                <c:pt idx="1779">
                  <c:v>41351</c:v>
                </c:pt>
                <c:pt idx="1780">
                  <c:v>41350</c:v>
                </c:pt>
                <c:pt idx="1781">
                  <c:v>41349</c:v>
                </c:pt>
                <c:pt idx="1782">
                  <c:v>41348</c:v>
                </c:pt>
                <c:pt idx="1783">
                  <c:v>41347</c:v>
                </c:pt>
                <c:pt idx="1784">
                  <c:v>41346</c:v>
                </c:pt>
                <c:pt idx="1785">
                  <c:v>41345</c:v>
                </c:pt>
                <c:pt idx="1786">
                  <c:v>41344</c:v>
                </c:pt>
                <c:pt idx="1787">
                  <c:v>41343</c:v>
                </c:pt>
                <c:pt idx="1788">
                  <c:v>41342</c:v>
                </c:pt>
                <c:pt idx="1789">
                  <c:v>41341</c:v>
                </c:pt>
                <c:pt idx="1790">
                  <c:v>41340</c:v>
                </c:pt>
                <c:pt idx="1791">
                  <c:v>41339</c:v>
                </c:pt>
                <c:pt idx="1792">
                  <c:v>41338</c:v>
                </c:pt>
                <c:pt idx="1793">
                  <c:v>41337</c:v>
                </c:pt>
                <c:pt idx="1794">
                  <c:v>41336</c:v>
                </c:pt>
                <c:pt idx="1795">
                  <c:v>41335</c:v>
                </c:pt>
                <c:pt idx="1796">
                  <c:v>41334</c:v>
                </c:pt>
                <c:pt idx="1797">
                  <c:v>41333</c:v>
                </c:pt>
                <c:pt idx="1798">
                  <c:v>41332</c:v>
                </c:pt>
                <c:pt idx="1799">
                  <c:v>41331</c:v>
                </c:pt>
                <c:pt idx="1800">
                  <c:v>41330</c:v>
                </c:pt>
                <c:pt idx="1801">
                  <c:v>41329</c:v>
                </c:pt>
                <c:pt idx="1802">
                  <c:v>41328</c:v>
                </c:pt>
                <c:pt idx="1803">
                  <c:v>41327</c:v>
                </c:pt>
                <c:pt idx="1804">
                  <c:v>41326</c:v>
                </c:pt>
                <c:pt idx="1805">
                  <c:v>41325</c:v>
                </c:pt>
                <c:pt idx="1806">
                  <c:v>41324</c:v>
                </c:pt>
                <c:pt idx="1807">
                  <c:v>41323</c:v>
                </c:pt>
                <c:pt idx="1808">
                  <c:v>41322</c:v>
                </c:pt>
                <c:pt idx="1809">
                  <c:v>41321</c:v>
                </c:pt>
                <c:pt idx="1810">
                  <c:v>41320</c:v>
                </c:pt>
                <c:pt idx="1811">
                  <c:v>41319</c:v>
                </c:pt>
                <c:pt idx="1812">
                  <c:v>41318</c:v>
                </c:pt>
                <c:pt idx="1813">
                  <c:v>41317</c:v>
                </c:pt>
                <c:pt idx="1814">
                  <c:v>41316</c:v>
                </c:pt>
                <c:pt idx="1815">
                  <c:v>41315</c:v>
                </c:pt>
                <c:pt idx="1816">
                  <c:v>41314</c:v>
                </c:pt>
                <c:pt idx="1817">
                  <c:v>41313</c:v>
                </c:pt>
                <c:pt idx="1818">
                  <c:v>41312</c:v>
                </c:pt>
                <c:pt idx="1819">
                  <c:v>41311</c:v>
                </c:pt>
                <c:pt idx="1820">
                  <c:v>41310</c:v>
                </c:pt>
                <c:pt idx="1821">
                  <c:v>41309</c:v>
                </c:pt>
                <c:pt idx="1822">
                  <c:v>41308</c:v>
                </c:pt>
                <c:pt idx="1823">
                  <c:v>41307</c:v>
                </c:pt>
                <c:pt idx="1824">
                  <c:v>41306</c:v>
                </c:pt>
                <c:pt idx="1825">
                  <c:v>41305</c:v>
                </c:pt>
                <c:pt idx="1826">
                  <c:v>41304</c:v>
                </c:pt>
                <c:pt idx="1827">
                  <c:v>41303</c:v>
                </c:pt>
                <c:pt idx="1828">
                  <c:v>41302</c:v>
                </c:pt>
                <c:pt idx="1829">
                  <c:v>41301</c:v>
                </c:pt>
                <c:pt idx="1830">
                  <c:v>41300</c:v>
                </c:pt>
                <c:pt idx="1831">
                  <c:v>41299</c:v>
                </c:pt>
                <c:pt idx="1832">
                  <c:v>41298</c:v>
                </c:pt>
                <c:pt idx="1833">
                  <c:v>41297</c:v>
                </c:pt>
                <c:pt idx="1834">
                  <c:v>41296</c:v>
                </c:pt>
                <c:pt idx="1835">
                  <c:v>41295</c:v>
                </c:pt>
                <c:pt idx="1836">
                  <c:v>41294</c:v>
                </c:pt>
                <c:pt idx="1837">
                  <c:v>41293</c:v>
                </c:pt>
                <c:pt idx="1838">
                  <c:v>41292</c:v>
                </c:pt>
                <c:pt idx="1839">
                  <c:v>41291</c:v>
                </c:pt>
                <c:pt idx="1840">
                  <c:v>41290</c:v>
                </c:pt>
                <c:pt idx="1841">
                  <c:v>41289</c:v>
                </c:pt>
                <c:pt idx="1842">
                  <c:v>41288</c:v>
                </c:pt>
                <c:pt idx="1843">
                  <c:v>41287</c:v>
                </c:pt>
                <c:pt idx="1844">
                  <c:v>41286</c:v>
                </c:pt>
                <c:pt idx="1845">
                  <c:v>41285</c:v>
                </c:pt>
                <c:pt idx="1846">
                  <c:v>41284</c:v>
                </c:pt>
                <c:pt idx="1847">
                  <c:v>41283</c:v>
                </c:pt>
                <c:pt idx="1848">
                  <c:v>41282</c:v>
                </c:pt>
                <c:pt idx="1849">
                  <c:v>41281</c:v>
                </c:pt>
                <c:pt idx="1850">
                  <c:v>41280</c:v>
                </c:pt>
                <c:pt idx="1851">
                  <c:v>41279</c:v>
                </c:pt>
                <c:pt idx="1852">
                  <c:v>41278</c:v>
                </c:pt>
                <c:pt idx="1853">
                  <c:v>41277</c:v>
                </c:pt>
                <c:pt idx="1854">
                  <c:v>41276</c:v>
                </c:pt>
                <c:pt idx="1855">
                  <c:v>41275</c:v>
                </c:pt>
                <c:pt idx="1856">
                  <c:v>41274</c:v>
                </c:pt>
              </c:numCache>
            </c:numRef>
          </c:cat>
          <c:val>
            <c:numRef>
              <c:f>'Chile FX'!$H$5:$H$2157</c:f>
              <c:numCache>
                <c:formatCode>General</c:formatCode>
                <c:ptCount val="2153"/>
                <c:pt idx="0">
                  <c:v>-2146</c:v>
                </c:pt>
                <c:pt idx="1">
                  <c:v>-2014</c:v>
                </c:pt>
                <c:pt idx="2">
                  <c:v>-2146</c:v>
                </c:pt>
                <c:pt idx="3">
                  <c:v>-2146</c:v>
                </c:pt>
                <c:pt idx="4">
                  <c:v>-2146</c:v>
                </c:pt>
                <c:pt idx="5">
                  <c:v>-2014</c:v>
                </c:pt>
                <c:pt idx="6">
                  <c:v>-1960</c:v>
                </c:pt>
                <c:pt idx="7">
                  <c:v>-1940</c:v>
                </c:pt>
                <c:pt idx="8">
                  <c:v>-1996</c:v>
                </c:pt>
                <c:pt idx="9">
                  <c:v>-1718</c:v>
                </c:pt>
                <c:pt idx="10">
                  <c:v>-1718</c:v>
                </c:pt>
                <c:pt idx="11">
                  <c:v>-1718</c:v>
                </c:pt>
                <c:pt idx="12">
                  <c:v>-1837</c:v>
                </c:pt>
                <c:pt idx="13">
                  <c:v>-2070</c:v>
                </c:pt>
                <c:pt idx="14">
                  <c:v>-1777</c:v>
                </c:pt>
                <c:pt idx="15">
                  <c:v>-1899</c:v>
                </c:pt>
                <c:pt idx="16">
                  <c:v>-1777</c:v>
                </c:pt>
                <c:pt idx="17">
                  <c:v>-1777</c:v>
                </c:pt>
                <c:pt idx="18">
                  <c:v>-1777</c:v>
                </c:pt>
                <c:pt idx="19">
                  <c:v>-1463</c:v>
                </c:pt>
                <c:pt idx="20">
                  <c:v>-1378</c:v>
                </c:pt>
                <c:pt idx="21">
                  <c:v>-1376</c:v>
                </c:pt>
                <c:pt idx="22">
                  <c:v>-1599</c:v>
                </c:pt>
                <c:pt idx="23">
                  <c:v>-1663</c:v>
                </c:pt>
                <c:pt idx="24">
                  <c:v>-1663</c:v>
                </c:pt>
                <c:pt idx="25">
                  <c:v>-1663</c:v>
                </c:pt>
                <c:pt idx="26">
                  <c:v>-1375</c:v>
                </c:pt>
                <c:pt idx="27">
                  <c:v>-1464</c:v>
                </c:pt>
                <c:pt idx="28">
                  <c:v>-2063</c:v>
                </c:pt>
                <c:pt idx="29">
                  <c:v>-1454</c:v>
                </c:pt>
                <c:pt idx="30">
                  <c:v>-2060</c:v>
                </c:pt>
                <c:pt idx="31">
                  <c:v>-2060</c:v>
                </c:pt>
                <c:pt idx="32">
                  <c:v>-2060</c:v>
                </c:pt>
                <c:pt idx="33">
                  <c:v>-1454</c:v>
                </c:pt>
                <c:pt idx="34">
                  <c:v>-1390</c:v>
                </c:pt>
                <c:pt idx="35">
                  <c:v>-1595</c:v>
                </c:pt>
                <c:pt idx="36">
                  <c:v>-1766</c:v>
                </c:pt>
                <c:pt idx="37">
                  <c:v>-1733</c:v>
                </c:pt>
                <c:pt idx="38">
                  <c:v>-1733</c:v>
                </c:pt>
                <c:pt idx="39">
                  <c:v>-1733</c:v>
                </c:pt>
                <c:pt idx="40">
                  <c:v>-1766</c:v>
                </c:pt>
                <c:pt idx="41">
                  <c:v>-1876</c:v>
                </c:pt>
                <c:pt idx="42">
                  <c:v>-1553</c:v>
                </c:pt>
                <c:pt idx="43">
                  <c:v>-1800</c:v>
                </c:pt>
                <c:pt idx="44">
                  <c:v>-1932</c:v>
                </c:pt>
                <c:pt idx="45">
                  <c:v>-1932</c:v>
                </c:pt>
                <c:pt idx="46">
                  <c:v>-1932</c:v>
                </c:pt>
                <c:pt idx="47">
                  <c:v>-1500</c:v>
                </c:pt>
                <c:pt idx="48">
                  <c:v>-1360</c:v>
                </c:pt>
                <c:pt idx="49">
                  <c:v>-1164</c:v>
                </c:pt>
                <c:pt idx="50">
                  <c:v>-1265</c:v>
                </c:pt>
                <c:pt idx="51">
                  <c:v>-1785</c:v>
                </c:pt>
                <c:pt idx="52">
                  <c:v>-1785</c:v>
                </c:pt>
                <c:pt idx="53">
                  <c:v>-1785</c:v>
                </c:pt>
                <c:pt idx="54">
                  <c:v>-1399</c:v>
                </c:pt>
                <c:pt idx="55">
                  <c:v>-1785</c:v>
                </c:pt>
                <c:pt idx="56">
                  <c:v>-1962</c:v>
                </c:pt>
                <c:pt idx="57">
                  <c:v>-1926</c:v>
                </c:pt>
                <c:pt idx="58">
                  <c:v>-2492</c:v>
                </c:pt>
                <c:pt idx="59">
                  <c:v>-2492</c:v>
                </c:pt>
                <c:pt idx="60">
                  <c:v>-2492</c:v>
                </c:pt>
                <c:pt idx="61">
                  <c:v>-2216</c:v>
                </c:pt>
                <c:pt idx="62">
                  <c:v>-2585</c:v>
                </c:pt>
                <c:pt idx="63">
                  <c:v>-2333</c:v>
                </c:pt>
                <c:pt idx="64">
                  <c:v>-2455</c:v>
                </c:pt>
                <c:pt idx="65">
                  <c:v>-2605</c:v>
                </c:pt>
                <c:pt idx="66">
                  <c:v>-2605</c:v>
                </c:pt>
                <c:pt idx="67">
                  <c:v>-2605</c:v>
                </c:pt>
                <c:pt idx="68">
                  <c:v>-2516</c:v>
                </c:pt>
                <c:pt idx="69">
                  <c:v>-2475</c:v>
                </c:pt>
                <c:pt idx="70">
                  <c:v>-2349</c:v>
                </c:pt>
                <c:pt idx="71">
                  <c:v>-2041</c:v>
                </c:pt>
                <c:pt idx="72">
                  <c:v>-1912</c:v>
                </c:pt>
                <c:pt idx="73">
                  <c:v>-1912</c:v>
                </c:pt>
                <c:pt idx="74">
                  <c:v>-1912</c:v>
                </c:pt>
                <c:pt idx="75">
                  <c:v>-1627</c:v>
                </c:pt>
                <c:pt idx="76">
                  <c:v>-1855</c:v>
                </c:pt>
                <c:pt idx="77">
                  <c:v>-1813</c:v>
                </c:pt>
                <c:pt idx="78">
                  <c:v>-1544</c:v>
                </c:pt>
                <c:pt idx="79">
                  <c:v>-1666</c:v>
                </c:pt>
                <c:pt idx="80">
                  <c:v>-1666</c:v>
                </c:pt>
                <c:pt idx="81">
                  <c:v>-1666</c:v>
                </c:pt>
                <c:pt idx="82">
                  <c:v>-1776</c:v>
                </c:pt>
                <c:pt idx="83">
                  <c:v>-1748</c:v>
                </c:pt>
                <c:pt idx="84">
                  <c:v>-1941</c:v>
                </c:pt>
                <c:pt idx="85">
                  <c:v>-2329</c:v>
                </c:pt>
                <c:pt idx="86">
                  <c:v>-2179</c:v>
                </c:pt>
                <c:pt idx="87">
                  <c:v>-2179</c:v>
                </c:pt>
                <c:pt idx="88">
                  <c:v>-2179</c:v>
                </c:pt>
                <c:pt idx="89">
                  <c:v>-2216</c:v>
                </c:pt>
                <c:pt idx="90">
                  <c:v>-2187</c:v>
                </c:pt>
                <c:pt idx="91">
                  <c:v>-2232</c:v>
                </c:pt>
                <c:pt idx="92">
                  <c:v>-2187</c:v>
                </c:pt>
                <c:pt idx="93">
                  <c:v>-2055</c:v>
                </c:pt>
                <c:pt idx="94">
                  <c:v>-2055</c:v>
                </c:pt>
                <c:pt idx="95">
                  <c:v>-2055</c:v>
                </c:pt>
                <c:pt idx="96">
                  <c:v>-2055</c:v>
                </c:pt>
                <c:pt idx="97">
                  <c:v>-1813</c:v>
                </c:pt>
                <c:pt idx="98">
                  <c:v>-2044</c:v>
                </c:pt>
                <c:pt idx="99">
                  <c:v>-2036</c:v>
                </c:pt>
                <c:pt idx="100">
                  <c:v>-2036</c:v>
                </c:pt>
                <c:pt idx="101">
                  <c:v>-2036</c:v>
                </c:pt>
                <c:pt idx="102">
                  <c:v>-2036</c:v>
                </c:pt>
                <c:pt idx="103">
                  <c:v>-1982</c:v>
                </c:pt>
                <c:pt idx="104">
                  <c:v>-1987</c:v>
                </c:pt>
                <c:pt idx="105">
                  <c:v>-1897</c:v>
                </c:pt>
                <c:pt idx="106">
                  <c:v>-1723</c:v>
                </c:pt>
                <c:pt idx="107">
                  <c:v>-1845</c:v>
                </c:pt>
                <c:pt idx="108">
                  <c:v>-1845</c:v>
                </c:pt>
                <c:pt idx="109">
                  <c:v>-1845</c:v>
                </c:pt>
                <c:pt idx="110">
                  <c:v>-1315</c:v>
                </c:pt>
                <c:pt idx="111">
                  <c:v>-1534</c:v>
                </c:pt>
                <c:pt idx="112">
                  <c:v>-2040</c:v>
                </c:pt>
                <c:pt idx="113">
                  <c:v>-2390</c:v>
                </c:pt>
                <c:pt idx="114">
                  <c:v>-1986</c:v>
                </c:pt>
                <c:pt idx="115">
                  <c:v>-1986</c:v>
                </c:pt>
                <c:pt idx="116">
                  <c:v>-1986</c:v>
                </c:pt>
                <c:pt idx="117">
                  <c:v>-2390</c:v>
                </c:pt>
                <c:pt idx="118">
                  <c:v>-2339</c:v>
                </c:pt>
                <c:pt idx="119">
                  <c:v>-2083</c:v>
                </c:pt>
                <c:pt idx="120">
                  <c:v>-2066</c:v>
                </c:pt>
                <c:pt idx="121">
                  <c:v>-2282</c:v>
                </c:pt>
                <c:pt idx="122">
                  <c:v>-2282</c:v>
                </c:pt>
                <c:pt idx="123">
                  <c:v>-2282</c:v>
                </c:pt>
                <c:pt idx="124">
                  <c:v>-1367</c:v>
                </c:pt>
                <c:pt idx="125">
                  <c:v>-1394</c:v>
                </c:pt>
                <c:pt idx="126">
                  <c:v>-1367</c:v>
                </c:pt>
                <c:pt idx="127">
                  <c:v>-1483</c:v>
                </c:pt>
                <c:pt idx="128">
                  <c:v>-1672</c:v>
                </c:pt>
                <c:pt idx="129">
                  <c:v>-1672</c:v>
                </c:pt>
                <c:pt idx="130">
                  <c:v>-1672</c:v>
                </c:pt>
                <c:pt idx="131">
                  <c:v>-1202</c:v>
                </c:pt>
                <c:pt idx="132">
                  <c:v>-1672</c:v>
                </c:pt>
                <c:pt idx="133">
                  <c:v>-1948</c:v>
                </c:pt>
                <c:pt idx="134">
                  <c:v>-1948</c:v>
                </c:pt>
                <c:pt idx="135">
                  <c:v>-1941</c:v>
                </c:pt>
                <c:pt idx="136">
                  <c:v>-1941</c:v>
                </c:pt>
                <c:pt idx="137">
                  <c:v>-1941</c:v>
                </c:pt>
                <c:pt idx="138">
                  <c:v>-1948</c:v>
                </c:pt>
                <c:pt idx="139">
                  <c:v>-1643</c:v>
                </c:pt>
                <c:pt idx="140">
                  <c:v>-2041</c:v>
                </c:pt>
                <c:pt idx="141">
                  <c:v>-2064</c:v>
                </c:pt>
                <c:pt idx="142">
                  <c:v>-1928</c:v>
                </c:pt>
                <c:pt idx="143">
                  <c:v>-1928</c:v>
                </c:pt>
                <c:pt idx="144">
                  <c:v>-1928</c:v>
                </c:pt>
                <c:pt idx="145">
                  <c:v>-1865</c:v>
                </c:pt>
                <c:pt idx="146">
                  <c:v>-2015</c:v>
                </c:pt>
                <c:pt idx="147">
                  <c:v>-2201</c:v>
                </c:pt>
                <c:pt idx="148">
                  <c:v>-2333</c:v>
                </c:pt>
                <c:pt idx="149">
                  <c:v>-2268</c:v>
                </c:pt>
                <c:pt idx="150">
                  <c:v>-2268</c:v>
                </c:pt>
                <c:pt idx="151">
                  <c:v>-2268</c:v>
                </c:pt>
                <c:pt idx="152">
                  <c:v>-2155</c:v>
                </c:pt>
                <c:pt idx="153">
                  <c:v>-2170</c:v>
                </c:pt>
                <c:pt idx="154">
                  <c:v>-2163</c:v>
                </c:pt>
                <c:pt idx="155">
                  <c:v>-2052</c:v>
                </c:pt>
                <c:pt idx="156">
                  <c:v>-2085</c:v>
                </c:pt>
                <c:pt idx="157">
                  <c:v>-2085</c:v>
                </c:pt>
                <c:pt idx="158">
                  <c:v>-2085</c:v>
                </c:pt>
                <c:pt idx="159">
                  <c:v>-2113</c:v>
                </c:pt>
                <c:pt idx="160">
                  <c:v>-2012</c:v>
                </c:pt>
                <c:pt idx="161">
                  <c:v>-1921</c:v>
                </c:pt>
                <c:pt idx="162">
                  <c:v>-1529</c:v>
                </c:pt>
                <c:pt idx="163">
                  <c:v>-1463</c:v>
                </c:pt>
                <c:pt idx="164">
                  <c:v>-1463</c:v>
                </c:pt>
                <c:pt idx="165">
                  <c:v>-1463</c:v>
                </c:pt>
                <c:pt idx="166">
                  <c:v>-1525</c:v>
                </c:pt>
                <c:pt idx="167">
                  <c:v>-1497</c:v>
                </c:pt>
                <c:pt idx="168">
                  <c:v>-1717</c:v>
                </c:pt>
                <c:pt idx="169">
                  <c:v>-1482</c:v>
                </c:pt>
                <c:pt idx="170">
                  <c:v>-1717</c:v>
                </c:pt>
                <c:pt idx="171">
                  <c:v>-1717</c:v>
                </c:pt>
                <c:pt idx="172">
                  <c:v>-1717</c:v>
                </c:pt>
                <c:pt idx="173">
                  <c:v>-1714</c:v>
                </c:pt>
                <c:pt idx="174">
                  <c:v>-1844</c:v>
                </c:pt>
                <c:pt idx="175">
                  <c:v>-2246</c:v>
                </c:pt>
                <c:pt idx="176">
                  <c:v>-1891</c:v>
                </c:pt>
                <c:pt idx="177">
                  <c:v>-2164</c:v>
                </c:pt>
                <c:pt idx="178">
                  <c:v>-2164</c:v>
                </c:pt>
                <c:pt idx="179">
                  <c:v>-2164</c:v>
                </c:pt>
                <c:pt idx="180">
                  <c:v>-2089</c:v>
                </c:pt>
                <c:pt idx="181">
                  <c:v>-2126</c:v>
                </c:pt>
                <c:pt idx="182">
                  <c:v>-1977</c:v>
                </c:pt>
                <c:pt idx="183">
                  <c:v>-2004</c:v>
                </c:pt>
                <c:pt idx="184">
                  <c:v>-1834</c:v>
                </c:pt>
                <c:pt idx="185">
                  <c:v>-1834</c:v>
                </c:pt>
                <c:pt idx="186">
                  <c:v>-1834</c:v>
                </c:pt>
                <c:pt idx="187">
                  <c:v>-1732</c:v>
                </c:pt>
                <c:pt idx="188">
                  <c:v>-1644</c:v>
                </c:pt>
                <c:pt idx="189">
                  <c:v>-1707</c:v>
                </c:pt>
                <c:pt idx="190">
                  <c:v>-1626</c:v>
                </c:pt>
                <c:pt idx="191">
                  <c:v>-1661</c:v>
                </c:pt>
                <c:pt idx="192">
                  <c:v>-1661</c:v>
                </c:pt>
                <c:pt idx="193">
                  <c:v>-1661</c:v>
                </c:pt>
                <c:pt idx="194">
                  <c:v>-2145</c:v>
                </c:pt>
                <c:pt idx="195">
                  <c:v>-1728</c:v>
                </c:pt>
                <c:pt idx="196">
                  <c:v>-1513</c:v>
                </c:pt>
                <c:pt idx="197">
                  <c:v>-1842</c:v>
                </c:pt>
                <c:pt idx="198">
                  <c:v>-2334</c:v>
                </c:pt>
                <c:pt idx="199">
                  <c:v>-2334</c:v>
                </c:pt>
                <c:pt idx="200">
                  <c:v>-2334</c:v>
                </c:pt>
                <c:pt idx="201">
                  <c:v>-2345</c:v>
                </c:pt>
                <c:pt idx="202">
                  <c:v>-2082</c:v>
                </c:pt>
                <c:pt idx="203">
                  <c:v>-1945</c:v>
                </c:pt>
                <c:pt idx="204">
                  <c:v>-1923</c:v>
                </c:pt>
                <c:pt idx="205">
                  <c:v>-2178</c:v>
                </c:pt>
                <c:pt idx="206">
                  <c:v>-2178</c:v>
                </c:pt>
                <c:pt idx="207">
                  <c:v>-2178</c:v>
                </c:pt>
                <c:pt idx="208">
                  <c:v>-2502</c:v>
                </c:pt>
                <c:pt idx="209">
                  <c:v>-2421</c:v>
                </c:pt>
                <c:pt idx="210">
                  <c:v>-2126</c:v>
                </c:pt>
                <c:pt idx="211">
                  <c:v>-2137</c:v>
                </c:pt>
                <c:pt idx="212">
                  <c:v>-1836</c:v>
                </c:pt>
                <c:pt idx="213">
                  <c:v>-1836</c:v>
                </c:pt>
                <c:pt idx="214">
                  <c:v>-1836</c:v>
                </c:pt>
                <c:pt idx="215">
                  <c:v>-1867</c:v>
                </c:pt>
                <c:pt idx="216">
                  <c:v>-1806</c:v>
                </c:pt>
                <c:pt idx="217">
                  <c:v>-1729</c:v>
                </c:pt>
                <c:pt idx="218">
                  <c:v>-2144</c:v>
                </c:pt>
                <c:pt idx="219">
                  <c:v>-2079</c:v>
                </c:pt>
                <c:pt idx="220">
                  <c:v>-2079</c:v>
                </c:pt>
                <c:pt idx="221">
                  <c:v>-2079</c:v>
                </c:pt>
                <c:pt idx="222">
                  <c:v>-2144</c:v>
                </c:pt>
                <c:pt idx="223">
                  <c:v>-2540</c:v>
                </c:pt>
                <c:pt idx="224">
                  <c:v>-2666</c:v>
                </c:pt>
                <c:pt idx="225">
                  <c:v>-2215</c:v>
                </c:pt>
                <c:pt idx="226">
                  <c:v>-2050</c:v>
                </c:pt>
                <c:pt idx="227">
                  <c:v>-2050</c:v>
                </c:pt>
                <c:pt idx="228">
                  <c:v>-2050</c:v>
                </c:pt>
                <c:pt idx="229">
                  <c:v>-2025</c:v>
                </c:pt>
                <c:pt idx="230">
                  <c:v>-2211</c:v>
                </c:pt>
                <c:pt idx="231">
                  <c:v>-2497</c:v>
                </c:pt>
                <c:pt idx="232">
                  <c:v>-1864</c:v>
                </c:pt>
                <c:pt idx="233">
                  <c:v>-1704</c:v>
                </c:pt>
                <c:pt idx="234">
                  <c:v>-1704</c:v>
                </c:pt>
                <c:pt idx="235">
                  <c:v>-1704</c:v>
                </c:pt>
                <c:pt idx="236">
                  <c:v>-1626</c:v>
                </c:pt>
                <c:pt idx="237">
                  <c:v>-2027</c:v>
                </c:pt>
                <c:pt idx="238">
                  <c:v>-1801</c:v>
                </c:pt>
                <c:pt idx="239">
                  <c:v>-1646</c:v>
                </c:pt>
                <c:pt idx="240">
                  <c:v>-1835</c:v>
                </c:pt>
                <c:pt idx="241">
                  <c:v>-1835</c:v>
                </c:pt>
                <c:pt idx="242">
                  <c:v>-1835</c:v>
                </c:pt>
                <c:pt idx="243">
                  <c:v>-1681</c:v>
                </c:pt>
                <c:pt idx="244">
                  <c:v>-2180</c:v>
                </c:pt>
                <c:pt idx="245">
                  <c:v>-2105</c:v>
                </c:pt>
                <c:pt idx="246">
                  <c:v>-2015</c:v>
                </c:pt>
                <c:pt idx="247">
                  <c:v>-2105</c:v>
                </c:pt>
                <c:pt idx="248">
                  <c:v>-2105</c:v>
                </c:pt>
                <c:pt idx="249">
                  <c:v>-2105</c:v>
                </c:pt>
                <c:pt idx="250">
                  <c:v>-1916</c:v>
                </c:pt>
                <c:pt idx="251">
                  <c:v>-2025</c:v>
                </c:pt>
                <c:pt idx="252">
                  <c:v>-1509</c:v>
                </c:pt>
                <c:pt idx="253">
                  <c:v>-1335</c:v>
                </c:pt>
                <c:pt idx="254">
                  <c:v>-1135</c:v>
                </c:pt>
                <c:pt idx="255">
                  <c:v>-1135</c:v>
                </c:pt>
                <c:pt idx="256">
                  <c:v>-1135</c:v>
                </c:pt>
                <c:pt idx="257">
                  <c:v>-1390</c:v>
                </c:pt>
                <c:pt idx="258">
                  <c:v>-1436</c:v>
                </c:pt>
                <c:pt idx="259">
                  <c:v>-1125</c:v>
                </c:pt>
                <c:pt idx="260">
                  <c:v>-1661</c:v>
                </c:pt>
                <c:pt idx="261">
                  <c:v>-1486</c:v>
                </c:pt>
                <c:pt idx="262">
                  <c:v>-1486</c:v>
                </c:pt>
                <c:pt idx="263">
                  <c:v>-1486</c:v>
                </c:pt>
                <c:pt idx="264">
                  <c:v>-1407</c:v>
                </c:pt>
                <c:pt idx="265">
                  <c:v>-1723</c:v>
                </c:pt>
                <c:pt idx="266">
                  <c:v>-1668</c:v>
                </c:pt>
                <c:pt idx="267">
                  <c:v>-1553</c:v>
                </c:pt>
                <c:pt idx="268">
                  <c:v>-1257</c:v>
                </c:pt>
                <c:pt idx="269">
                  <c:v>-1257</c:v>
                </c:pt>
                <c:pt idx="270">
                  <c:v>-1257</c:v>
                </c:pt>
                <c:pt idx="271">
                  <c:v>-1461</c:v>
                </c:pt>
                <c:pt idx="272">
                  <c:v>-1793</c:v>
                </c:pt>
                <c:pt idx="273">
                  <c:v>-1727</c:v>
                </c:pt>
                <c:pt idx="274">
                  <c:v>-2079</c:v>
                </c:pt>
                <c:pt idx="275">
                  <c:v>-2102</c:v>
                </c:pt>
                <c:pt idx="276">
                  <c:v>-2102</c:v>
                </c:pt>
                <c:pt idx="277">
                  <c:v>-2102</c:v>
                </c:pt>
                <c:pt idx="278">
                  <c:v>-2079</c:v>
                </c:pt>
                <c:pt idx="279">
                  <c:v>-2127</c:v>
                </c:pt>
                <c:pt idx="280">
                  <c:v>-2046</c:v>
                </c:pt>
                <c:pt idx="281">
                  <c:v>-2267</c:v>
                </c:pt>
                <c:pt idx="282">
                  <c:v>-2051</c:v>
                </c:pt>
                <c:pt idx="283">
                  <c:v>-2051</c:v>
                </c:pt>
                <c:pt idx="284">
                  <c:v>-2051</c:v>
                </c:pt>
                <c:pt idx="285">
                  <c:v>-1927</c:v>
                </c:pt>
                <c:pt idx="286">
                  <c:v>-1629</c:v>
                </c:pt>
                <c:pt idx="287">
                  <c:v>-1839</c:v>
                </c:pt>
                <c:pt idx="288">
                  <c:v>-1629</c:v>
                </c:pt>
                <c:pt idx="289">
                  <c:v>-2031</c:v>
                </c:pt>
                <c:pt idx="290">
                  <c:v>-2031</c:v>
                </c:pt>
                <c:pt idx="291">
                  <c:v>-2031</c:v>
                </c:pt>
                <c:pt idx="292">
                  <c:v>-2031</c:v>
                </c:pt>
                <c:pt idx="293">
                  <c:v>-2148</c:v>
                </c:pt>
                <c:pt idx="294">
                  <c:v>-2073</c:v>
                </c:pt>
                <c:pt idx="295">
                  <c:v>-1752</c:v>
                </c:pt>
                <c:pt idx="296">
                  <c:v>-1915</c:v>
                </c:pt>
                <c:pt idx="297">
                  <c:v>-1915</c:v>
                </c:pt>
                <c:pt idx="298">
                  <c:v>-1915</c:v>
                </c:pt>
                <c:pt idx="299">
                  <c:v>-2008</c:v>
                </c:pt>
                <c:pt idx="300">
                  <c:v>-2384</c:v>
                </c:pt>
                <c:pt idx="301">
                  <c:v>-2346</c:v>
                </c:pt>
                <c:pt idx="302">
                  <c:v>-2542</c:v>
                </c:pt>
                <c:pt idx="303">
                  <c:v>-2404</c:v>
                </c:pt>
                <c:pt idx="304">
                  <c:v>-2404</c:v>
                </c:pt>
                <c:pt idx="305">
                  <c:v>-2404</c:v>
                </c:pt>
                <c:pt idx="306">
                  <c:v>-2086</c:v>
                </c:pt>
                <c:pt idx="307">
                  <c:v>-2099</c:v>
                </c:pt>
                <c:pt idx="308">
                  <c:v>-2213</c:v>
                </c:pt>
                <c:pt idx="309">
                  <c:v>-2049</c:v>
                </c:pt>
                <c:pt idx="310">
                  <c:v>-2084</c:v>
                </c:pt>
                <c:pt idx="311">
                  <c:v>-2084</c:v>
                </c:pt>
                <c:pt idx="312">
                  <c:v>-2084</c:v>
                </c:pt>
                <c:pt idx="313">
                  <c:v>-1911</c:v>
                </c:pt>
                <c:pt idx="314">
                  <c:v>-1637</c:v>
                </c:pt>
                <c:pt idx="315">
                  <c:v>-2068</c:v>
                </c:pt>
                <c:pt idx="316">
                  <c:v>-2455</c:v>
                </c:pt>
                <c:pt idx="317">
                  <c:v>-2288</c:v>
                </c:pt>
                <c:pt idx="318">
                  <c:v>-2288</c:v>
                </c:pt>
                <c:pt idx="319">
                  <c:v>-2288</c:v>
                </c:pt>
                <c:pt idx="320">
                  <c:v>-1986</c:v>
                </c:pt>
                <c:pt idx="321">
                  <c:v>-1895</c:v>
                </c:pt>
                <c:pt idx="322">
                  <c:v>-2163</c:v>
                </c:pt>
                <c:pt idx="323">
                  <c:v>-1773</c:v>
                </c:pt>
                <c:pt idx="324">
                  <c:v>-1605</c:v>
                </c:pt>
                <c:pt idx="325">
                  <c:v>-1605</c:v>
                </c:pt>
                <c:pt idx="326">
                  <c:v>-1605</c:v>
                </c:pt>
                <c:pt idx="327">
                  <c:v>-1526</c:v>
                </c:pt>
                <c:pt idx="328">
                  <c:v>-1605</c:v>
                </c:pt>
                <c:pt idx="329">
                  <c:v>-1529</c:v>
                </c:pt>
                <c:pt idx="330">
                  <c:v>-1292</c:v>
                </c:pt>
                <c:pt idx="331">
                  <c:v>-1334</c:v>
                </c:pt>
                <c:pt idx="332">
                  <c:v>-1334</c:v>
                </c:pt>
                <c:pt idx="333">
                  <c:v>-1334</c:v>
                </c:pt>
                <c:pt idx="334">
                  <c:v>-1384</c:v>
                </c:pt>
                <c:pt idx="335">
                  <c:v>-1447</c:v>
                </c:pt>
                <c:pt idx="336">
                  <c:v>-1469</c:v>
                </c:pt>
                <c:pt idx="337">
                  <c:v>-1361</c:v>
                </c:pt>
                <c:pt idx="338">
                  <c:v>-1213</c:v>
                </c:pt>
                <c:pt idx="339">
                  <c:v>-1213</c:v>
                </c:pt>
                <c:pt idx="340">
                  <c:v>-1213</c:v>
                </c:pt>
                <c:pt idx="341">
                  <c:v>-1164</c:v>
                </c:pt>
                <c:pt idx="342">
                  <c:v>-1334</c:v>
                </c:pt>
                <c:pt idx="343">
                  <c:v>-1159</c:v>
                </c:pt>
                <c:pt idx="344">
                  <c:v>-1199</c:v>
                </c:pt>
                <c:pt idx="345">
                  <c:v>-1273</c:v>
                </c:pt>
                <c:pt idx="346">
                  <c:v>-1273</c:v>
                </c:pt>
                <c:pt idx="347">
                  <c:v>-1273</c:v>
                </c:pt>
                <c:pt idx="348">
                  <c:v>-1217</c:v>
                </c:pt>
                <c:pt idx="349">
                  <c:v>-927</c:v>
                </c:pt>
                <c:pt idx="350">
                  <c:v>-1122</c:v>
                </c:pt>
                <c:pt idx="351">
                  <c:v>-1297</c:v>
                </c:pt>
                <c:pt idx="352">
                  <c:v>-1103</c:v>
                </c:pt>
                <c:pt idx="353">
                  <c:v>-1103</c:v>
                </c:pt>
                <c:pt idx="354">
                  <c:v>-1103</c:v>
                </c:pt>
                <c:pt idx="355">
                  <c:v>-1183</c:v>
                </c:pt>
                <c:pt idx="356">
                  <c:v>-1388</c:v>
                </c:pt>
                <c:pt idx="357">
                  <c:v>-867</c:v>
                </c:pt>
                <c:pt idx="358">
                  <c:v>-1174</c:v>
                </c:pt>
                <c:pt idx="359">
                  <c:v>-1304</c:v>
                </c:pt>
                <c:pt idx="360">
                  <c:v>-1304</c:v>
                </c:pt>
                <c:pt idx="361">
                  <c:v>-1304</c:v>
                </c:pt>
                <c:pt idx="362">
                  <c:v>-1421</c:v>
                </c:pt>
                <c:pt idx="363">
                  <c:v>-1386</c:v>
                </c:pt>
                <c:pt idx="364">
                  <c:v>-1363</c:v>
                </c:pt>
                <c:pt idx="365">
                  <c:v>-1331</c:v>
                </c:pt>
                <c:pt idx="366">
                  <c:v>-1619</c:v>
                </c:pt>
                <c:pt idx="367">
                  <c:v>-1619</c:v>
                </c:pt>
                <c:pt idx="368">
                  <c:v>-1619</c:v>
                </c:pt>
                <c:pt idx="369">
                  <c:v>-1520</c:v>
                </c:pt>
                <c:pt idx="370">
                  <c:v>-1322</c:v>
                </c:pt>
                <c:pt idx="371">
                  <c:v>-1457</c:v>
                </c:pt>
                <c:pt idx="372">
                  <c:v>-1645</c:v>
                </c:pt>
                <c:pt idx="373">
                  <c:v>-1380</c:v>
                </c:pt>
                <c:pt idx="374">
                  <c:v>-1380</c:v>
                </c:pt>
                <c:pt idx="375">
                  <c:v>-1380</c:v>
                </c:pt>
                <c:pt idx="376">
                  <c:v>-1364</c:v>
                </c:pt>
                <c:pt idx="377">
                  <c:v>-874</c:v>
                </c:pt>
                <c:pt idx="378">
                  <c:v>-1464</c:v>
                </c:pt>
                <c:pt idx="379">
                  <c:v>-1382</c:v>
                </c:pt>
                <c:pt idx="380">
                  <c:v>-1310</c:v>
                </c:pt>
                <c:pt idx="381">
                  <c:v>-1310</c:v>
                </c:pt>
                <c:pt idx="382">
                  <c:v>-1310</c:v>
                </c:pt>
                <c:pt idx="383">
                  <c:v>-1354</c:v>
                </c:pt>
                <c:pt idx="384">
                  <c:v>-1529</c:v>
                </c:pt>
                <c:pt idx="385">
                  <c:v>-1226</c:v>
                </c:pt>
                <c:pt idx="386">
                  <c:v>-1397</c:v>
                </c:pt>
                <c:pt idx="387">
                  <c:v>-1556</c:v>
                </c:pt>
                <c:pt idx="388">
                  <c:v>-1556</c:v>
                </c:pt>
                <c:pt idx="389">
                  <c:v>-1556</c:v>
                </c:pt>
                <c:pt idx="390">
                  <c:v>-1502</c:v>
                </c:pt>
                <c:pt idx="391">
                  <c:v>-1502</c:v>
                </c:pt>
                <c:pt idx="392">
                  <c:v>-1470</c:v>
                </c:pt>
                <c:pt idx="393">
                  <c:v>-1643</c:v>
                </c:pt>
                <c:pt idx="394">
                  <c:v>-1394</c:v>
                </c:pt>
                <c:pt idx="395">
                  <c:v>-1394</c:v>
                </c:pt>
                <c:pt idx="396">
                  <c:v>-1394</c:v>
                </c:pt>
                <c:pt idx="397">
                  <c:v>-1643</c:v>
                </c:pt>
                <c:pt idx="398">
                  <c:v>-1516</c:v>
                </c:pt>
                <c:pt idx="399">
                  <c:v>-1027</c:v>
                </c:pt>
                <c:pt idx="400">
                  <c:v>-978</c:v>
                </c:pt>
                <c:pt idx="401">
                  <c:v>-1074</c:v>
                </c:pt>
                <c:pt idx="402">
                  <c:v>-1074</c:v>
                </c:pt>
                <c:pt idx="403">
                  <c:v>-1074</c:v>
                </c:pt>
                <c:pt idx="404">
                  <c:v>-1327</c:v>
                </c:pt>
                <c:pt idx="405">
                  <c:v>-1070</c:v>
                </c:pt>
                <c:pt idx="406">
                  <c:v>-1741</c:v>
                </c:pt>
                <c:pt idx="407">
                  <c:v>-1691</c:v>
                </c:pt>
                <c:pt idx="408">
                  <c:v>-1435</c:v>
                </c:pt>
                <c:pt idx="409">
                  <c:v>-1435</c:v>
                </c:pt>
                <c:pt idx="410">
                  <c:v>-1435</c:v>
                </c:pt>
                <c:pt idx="411">
                  <c:v>-1388</c:v>
                </c:pt>
                <c:pt idx="412">
                  <c:v>-1693</c:v>
                </c:pt>
                <c:pt idx="413">
                  <c:v>-1935</c:v>
                </c:pt>
                <c:pt idx="414">
                  <c:v>-2503</c:v>
                </c:pt>
                <c:pt idx="415">
                  <c:v>-2011</c:v>
                </c:pt>
                <c:pt idx="416">
                  <c:v>-2011</c:v>
                </c:pt>
                <c:pt idx="417">
                  <c:v>-2011</c:v>
                </c:pt>
                <c:pt idx="418">
                  <c:v>-2212</c:v>
                </c:pt>
                <c:pt idx="419">
                  <c:v>-2139</c:v>
                </c:pt>
                <c:pt idx="420">
                  <c:v>-2212</c:v>
                </c:pt>
                <c:pt idx="421">
                  <c:v>-2290</c:v>
                </c:pt>
                <c:pt idx="422">
                  <c:v>-2149</c:v>
                </c:pt>
                <c:pt idx="423">
                  <c:v>-2149</c:v>
                </c:pt>
                <c:pt idx="424">
                  <c:v>-2149</c:v>
                </c:pt>
                <c:pt idx="425">
                  <c:v>-2049</c:v>
                </c:pt>
                <c:pt idx="426">
                  <c:v>-2125</c:v>
                </c:pt>
                <c:pt idx="427">
                  <c:v>-2463</c:v>
                </c:pt>
                <c:pt idx="428">
                  <c:v>-2310</c:v>
                </c:pt>
                <c:pt idx="429">
                  <c:v>-2262</c:v>
                </c:pt>
                <c:pt idx="430">
                  <c:v>-2262</c:v>
                </c:pt>
                <c:pt idx="431">
                  <c:v>-2262</c:v>
                </c:pt>
                <c:pt idx="432">
                  <c:v>-2437</c:v>
                </c:pt>
                <c:pt idx="433">
                  <c:v>-1980</c:v>
                </c:pt>
                <c:pt idx="434">
                  <c:v>-1877</c:v>
                </c:pt>
                <c:pt idx="435">
                  <c:v>-1979</c:v>
                </c:pt>
                <c:pt idx="436">
                  <c:v>-1978</c:v>
                </c:pt>
                <c:pt idx="437">
                  <c:v>-1978</c:v>
                </c:pt>
                <c:pt idx="438">
                  <c:v>-1978</c:v>
                </c:pt>
                <c:pt idx="439">
                  <c:v>-2238</c:v>
                </c:pt>
                <c:pt idx="440">
                  <c:v>-2284</c:v>
                </c:pt>
                <c:pt idx="441">
                  <c:v>-2417</c:v>
                </c:pt>
                <c:pt idx="442">
                  <c:v>-1805</c:v>
                </c:pt>
                <c:pt idx="443">
                  <c:v>-2279</c:v>
                </c:pt>
                <c:pt idx="444">
                  <c:v>-2279</c:v>
                </c:pt>
                <c:pt idx="445">
                  <c:v>-2279</c:v>
                </c:pt>
                <c:pt idx="446">
                  <c:v>-2564</c:v>
                </c:pt>
                <c:pt idx="447">
                  <c:v>-2826</c:v>
                </c:pt>
                <c:pt idx="448">
                  <c:v>-2793</c:v>
                </c:pt>
                <c:pt idx="449">
                  <c:v>-2538</c:v>
                </c:pt>
                <c:pt idx="450">
                  <c:v>-2611</c:v>
                </c:pt>
                <c:pt idx="451">
                  <c:v>-2611</c:v>
                </c:pt>
                <c:pt idx="452">
                  <c:v>-2611</c:v>
                </c:pt>
                <c:pt idx="453">
                  <c:v>-2402</c:v>
                </c:pt>
                <c:pt idx="454">
                  <c:v>-2490</c:v>
                </c:pt>
                <c:pt idx="455">
                  <c:v>-2767</c:v>
                </c:pt>
                <c:pt idx="456">
                  <c:v>-2767</c:v>
                </c:pt>
                <c:pt idx="457">
                  <c:v>-2400</c:v>
                </c:pt>
                <c:pt idx="458">
                  <c:v>-2400</c:v>
                </c:pt>
                <c:pt idx="459">
                  <c:v>-2400</c:v>
                </c:pt>
                <c:pt idx="460">
                  <c:v>-2767</c:v>
                </c:pt>
                <c:pt idx="461">
                  <c:v>-2722</c:v>
                </c:pt>
                <c:pt idx="462">
                  <c:v>-2595</c:v>
                </c:pt>
                <c:pt idx="463">
                  <c:v>-2517</c:v>
                </c:pt>
                <c:pt idx="464">
                  <c:v>-2349</c:v>
                </c:pt>
                <c:pt idx="465">
                  <c:v>-2349</c:v>
                </c:pt>
                <c:pt idx="466">
                  <c:v>-2349</c:v>
                </c:pt>
                <c:pt idx="467">
                  <c:v>-2357</c:v>
                </c:pt>
                <c:pt idx="468">
                  <c:v>-2287</c:v>
                </c:pt>
                <c:pt idx="469">
                  <c:v>-2564</c:v>
                </c:pt>
                <c:pt idx="470">
                  <c:v>-2485</c:v>
                </c:pt>
                <c:pt idx="471">
                  <c:v>-2478</c:v>
                </c:pt>
                <c:pt idx="472">
                  <c:v>-2478</c:v>
                </c:pt>
                <c:pt idx="473">
                  <c:v>-2478</c:v>
                </c:pt>
                <c:pt idx="474">
                  <c:v>-2757</c:v>
                </c:pt>
                <c:pt idx="475">
                  <c:v>-2334</c:v>
                </c:pt>
                <c:pt idx="476">
                  <c:v>-2290</c:v>
                </c:pt>
                <c:pt idx="477">
                  <c:v>-2570</c:v>
                </c:pt>
                <c:pt idx="478">
                  <c:v>-2340</c:v>
                </c:pt>
                <c:pt idx="479">
                  <c:v>-2340</c:v>
                </c:pt>
                <c:pt idx="480">
                  <c:v>-2340</c:v>
                </c:pt>
                <c:pt idx="481">
                  <c:v>-2570</c:v>
                </c:pt>
                <c:pt idx="482">
                  <c:v>-2703</c:v>
                </c:pt>
                <c:pt idx="483">
                  <c:v>-2683</c:v>
                </c:pt>
                <c:pt idx="484">
                  <c:v>-2595</c:v>
                </c:pt>
                <c:pt idx="485">
                  <c:v>-2791</c:v>
                </c:pt>
                <c:pt idx="486">
                  <c:v>-2791</c:v>
                </c:pt>
                <c:pt idx="487">
                  <c:v>-2791</c:v>
                </c:pt>
                <c:pt idx="488">
                  <c:v>-2887</c:v>
                </c:pt>
                <c:pt idx="489">
                  <c:v>-2769</c:v>
                </c:pt>
                <c:pt idx="490">
                  <c:v>-2577</c:v>
                </c:pt>
                <c:pt idx="491">
                  <c:v>-2732</c:v>
                </c:pt>
                <c:pt idx="492">
                  <c:v>-2655</c:v>
                </c:pt>
                <c:pt idx="493">
                  <c:v>-2655</c:v>
                </c:pt>
                <c:pt idx="494">
                  <c:v>-2655</c:v>
                </c:pt>
                <c:pt idx="495">
                  <c:v>-2698</c:v>
                </c:pt>
                <c:pt idx="496">
                  <c:v>-2433</c:v>
                </c:pt>
                <c:pt idx="497">
                  <c:v>-2353</c:v>
                </c:pt>
                <c:pt idx="498">
                  <c:v>-2423</c:v>
                </c:pt>
                <c:pt idx="499">
                  <c:v>-2383</c:v>
                </c:pt>
                <c:pt idx="500">
                  <c:v>-2383</c:v>
                </c:pt>
                <c:pt idx="501">
                  <c:v>-2383</c:v>
                </c:pt>
                <c:pt idx="502">
                  <c:v>-2423</c:v>
                </c:pt>
                <c:pt idx="503">
                  <c:v>-2381</c:v>
                </c:pt>
                <c:pt idx="504">
                  <c:v>-2341</c:v>
                </c:pt>
                <c:pt idx="505">
                  <c:v>-2344</c:v>
                </c:pt>
                <c:pt idx="506">
                  <c:v>-2267</c:v>
                </c:pt>
                <c:pt idx="507">
                  <c:v>-2267</c:v>
                </c:pt>
                <c:pt idx="508">
                  <c:v>-2267</c:v>
                </c:pt>
                <c:pt idx="509">
                  <c:v>-2264</c:v>
                </c:pt>
                <c:pt idx="510">
                  <c:v>-2701</c:v>
                </c:pt>
                <c:pt idx="511">
                  <c:v>-2313</c:v>
                </c:pt>
                <c:pt idx="512">
                  <c:v>-2442</c:v>
                </c:pt>
                <c:pt idx="513">
                  <c:v>-2690</c:v>
                </c:pt>
                <c:pt idx="514">
                  <c:v>-2690</c:v>
                </c:pt>
                <c:pt idx="515">
                  <c:v>-2690</c:v>
                </c:pt>
                <c:pt idx="516">
                  <c:v>-2605</c:v>
                </c:pt>
                <c:pt idx="517">
                  <c:v>-2356</c:v>
                </c:pt>
                <c:pt idx="518">
                  <c:v>-1784</c:v>
                </c:pt>
                <c:pt idx="519">
                  <c:v>-2019</c:v>
                </c:pt>
                <c:pt idx="520">
                  <c:v>-2311</c:v>
                </c:pt>
                <c:pt idx="521">
                  <c:v>-2311</c:v>
                </c:pt>
                <c:pt idx="522">
                  <c:v>-2311</c:v>
                </c:pt>
                <c:pt idx="523">
                  <c:v>-2713</c:v>
                </c:pt>
                <c:pt idx="524">
                  <c:v>-1980</c:v>
                </c:pt>
                <c:pt idx="525">
                  <c:v>-2028</c:v>
                </c:pt>
                <c:pt idx="526">
                  <c:v>-1873</c:v>
                </c:pt>
                <c:pt idx="527">
                  <c:v>-1789</c:v>
                </c:pt>
                <c:pt idx="528">
                  <c:v>-1789</c:v>
                </c:pt>
                <c:pt idx="529">
                  <c:v>-1789</c:v>
                </c:pt>
                <c:pt idx="530">
                  <c:v>-2163</c:v>
                </c:pt>
                <c:pt idx="531">
                  <c:v>-2092</c:v>
                </c:pt>
                <c:pt idx="532">
                  <c:v>-1742</c:v>
                </c:pt>
                <c:pt idx="533">
                  <c:v>-1694</c:v>
                </c:pt>
                <c:pt idx="534">
                  <c:v>-1891</c:v>
                </c:pt>
                <c:pt idx="535">
                  <c:v>-1891</c:v>
                </c:pt>
                <c:pt idx="536">
                  <c:v>-1891</c:v>
                </c:pt>
                <c:pt idx="537">
                  <c:v>-1694</c:v>
                </c:pt>
                <c:pt idx="538">
                  <c:v>-2051</c:v>
                </c:pt>
                <c:pt idx="539">
                  <c:v>-1718</c:v>
                </c:pt>
                <c:pt idx="540">
                  <c:v>-1773</c:v>
                </c:pt>
                <c:pt idx="541">
                  <c:v>-1887</c:v>
                </c:pt>
                <c:pt idx="542">
                  <c:v>-1887</c:v>
                </c:pt>
                <c:pt idx="543">
                  <c:v>-1887</c:v>
                </c:pt>
                <c:pt idx="544">
                  <c:v>-2125</c:v>
                </c:pt>
                <c:pt idx="545">
                  <c:v>-1977</c:v>
                </c:pt>
                <c:pt idx="546">
                  <c:v>-2129</c:v>
                </c:pt>
                <c:pt idx="547">
                  <c:v>-2135</c:v>
                </c:pt>
                <c:pt idx="548">
                  <c:v>-2420</c:v>
                </c:pt>
                <c:pt idx="549">
                  <c:v>-2420</c:v>
                </c:pt>
                <c:pt idx="550">
                  <c:v>-2420</c:v>
                </c:pt>
                <c:pt idx="551">
                  <c:v>-2002</c:v>
                </c:pt>
                <c:pt idx="552">
                  <c:v>-2298</c:v>
                </c:pt>
                <c:pt idx="553">
                  <c:v>-1890</c:v>
                </c:pt>
                <c:pt idx="554">
                  <c:v>-1943</c:v>
                </c:pt>
                <c:pt idx="555">
                  <c:v>-2046</c:v>
                </c:pt>
                <c:pt idx="556">
                  <c:v>-2046</c:v>
                </c:pt>
                <c:pt idx="557">
                  <c:v>-2046</c:v>
                </c:pt>
                <c:pt idx="558">
                  <c:v>-2091</c:v>
                </c:pt>
                <c:pt idx="559">
                  <c:v>-1795</c:v>
                </c:pt>
                <c:pt idx="560">
                  <c:v>-1591</c:v>
                </c:pt>
                <c:pt idx="561">
                  <c:v>-1600</c:v>
                </c:pt>
                <c:pt idx="562">
                  <c:v>-1557</c:v>
                </c:pt>
                <c:pt idx="563">
                  <c:v>-1557</c:v>
                </c:pt>
                <c:pt idx="564">
                  <c:v>-1557</c:v>
                </c:pt>
                <c:pt idx="565">
                  <c:v>-1837</c:v>
                </c:pt>
                <c:pt idx="566">
                  <c:v>-2006</c:v>
                </c:pt>
                <c:pt idx="567">
                  <c:v>-1748</c:v>
                </c:pt>
                <c:pt idx="568">
                  <c:v>-1917</c:v>
                </c:pt>
                <c:pt idx="569">
                  <c:v>-1912</c:v>
                </c:pt>
                <c:pt idx="570">
                  <c:v>-1912</c:v>
                </c:pt>
                <c:pt idx="571">
                  <c:v>-1912</c:v>
                </c:pt>
                <c:pt idx="572">
                  <c:v>-2775</c:v>
                </c:pt>
                <c:pt idx="573">
                  <c:v>-2513</c:v>
                </c:pt>
                <c:pt idx="574">
                  <c:v>-2190</c:v>
                </c:pt>
                <c:pt idx="575">
                  <c:v>-2021</c:v>
                </c:pt>
                <c:pt idx="576">
                  <c:v>-2107</c:v>
                </c:pt>
                <c:pt idx="577">
                  <c:v>-2107</c:v>
                </c:pt>
                <c:pt idx="578">
                  <c:v>-2107</c:v>
                </c:pt>
                <c:pt idx="579">
                  <c:v>-1961</c:v>
                </c:pt>
                <c:pt idx="580">
                  <c:v>-2177</c:v>
                </c:pt>
                <c:pt idx="581">
                  <c:v>-1953</c:v>
                </c:pt>
                <c:pt idx="582">
                  <c:v>-1206</c:v>
                </c:pt>
                <c:pt idx="583">
                  <c:v>-1206</c:v>
                </c:pt>
                <c:pt idx="584">
                  <c:v>-1206</c:v>
                </c:pt>
                <c:pt idx="585">
                  <c:v>-1206</c:v>
                </c:pt>
                <c:pt idx="586">
                  <c:v>-1512</c:v>
                </c:pt>
                <c:pt idx="587">
                  <c:v>-1572</c:v>
                </c:pt>
                <c:pt idx="588">
                  <c:v>-1559</c:v>
                </c:pt>
                <c:pt idx="589">
                  <c:v>-1350</c:v>
                </c:pt>
                <c:pt idx="590">
                  <c:v>-1450</c:v>
                </c:pt>
                <c:pt idx="591">
                  <c:v>-1450</c:v>
                </c:pt>
                <c:pt idx="592">
                  <c:v>-1450</c:v>
                </c:pt>
                <c:pt idx="593">
                  <c:v>-1545</c:v>
                </c:pt>
                <c:pt idx="594">
                  <c:v>-1098</c:v>
                </c:pt>
                <c:pt idx="595">
                  <c:v>-1218</c:v>
                </c:pt>
                <c:pt idx="596">
                  <c:v>-1289</c:v>
                </c:pt>
                <c:pt idx="597">
                  <c:v>-1220</c:v>
                </c:pt>
                <c:pt idx="598">
                  <c:v>-1220</c:v>
                </c:pt>
                <c:pt idx="599">
                  <c:v>-1220</c:v>
                </c:pt>
                <c:pt idx="600">
                  <c:v>-1334</c:v>
                </c:pt>
                <c:pt idx="601">
                  <c:v>-1186</c:v>
                </c:pt>
                <c:pt idx="602">
                  <c:v>-1037</c:v>
                </c:pt>
                <c:pt idx="603">
                  <c:v>-1322</c:v>
                </c:pt>
                <c:pt idx="604">
                  <c:v>-1402</c:v>
                </c:pt>
                <c:pt idx="605">
                  <c:v>-1402</c:v>
                </c:pt>
                <c:pt idx="606">
                  <c:v>-1402</c:v>
                </c:pt>
                <c:pt idx="607">
                  <c:v>-1200</c:v>
                </c:pt>
                <c:pt idx="608">
                  <c:v>-1006</c:v>
                </c:pt>
                <c:pt idx="609">
                  <c:v>-1714</c:v>
                </c:pt>
                <c:pt idx="610">
                  <c:v>-1096</c:v>
                </c:pt>
                <c:pt idx="611">
                  <c:v>-943</c:v>
                </c:pt>
                <c:pt idx="612">
                  <c:v>-943</c:v>
                </c:pt>
                <c:pt idx="613">
                  <c:v>-943</c:v>
                </c:pt>
                <c:pt idx="614">
                  <c:v>-1370</c:v>
                </c:pt>
                <c:pt idx="615">
                  <c:v>-1174</c:v>
                </c:pt>
                <c:pt idx="616">
                  <c:v>-1363</c:v>
                </c:pt>
                <c:pt idx="617">
                  <c:v>-1259</c:v>
                </c:pt>
                <c:pt idx="618">
                  <c:v>-1023</c:v>
                </c:pt>
                <c:pt idx="619">
                  <c:v>-1023</c:v>
                </c:pt>
                <c:pt idx="620">
                  <c:v>-1023</c:v>
                </c:pt>
                <c:pt idx="621">
                  <c:v>-812</c:v>
                </c:pt>
                <c:pt idx="622">
                  <c:v>-1310</c:v>
                </c:pt>
                <c:pt idx="623">
                  <c:v>-896</c:v>
                </c:pt>
                <c:pt idx="624">
                  <c:v>-1401</c:v>
                </c:pt>
                <c:pt idx="625">
                  <c:v>-1296</c:v>
                </c:pt>
                <c:pt idx="626">
                  <c:v>-1296</c:v>
                </c:pt>
                <c:pt idx="627">
                  <c:v>-1296</c:v>
                </c:pt>
                <c:pt idx="628">
                  <c:v>-1072</c:v>
                </c:pt>
                <c:pt idx="629">
                  <c:v>-684</c:v>
                </c:pt>
                <c:pt idx="630">
                  <c:v>-1510</c:v>
                </c:pt>
                <c:pt idx="631">
                  <c:v>-1300</c:v>
                </c:pt>
                <c:pt idx="632">
                  <c:v>-1141</c:v>
                </c:pt>
                <c:pt idx="633">
                  <c:v>-1141</c:v>
                </c:pt>
                <c:pt idx="634">
                  <c:v>-1141</c:v>
                </c:pt>
                <c:pt idx="635">
                  <c:v>-1259</c:v>
                </c:pt>
                <c:pt idx="636">
                  <c:v>-1225</c:v>
                </c:pt>
                <c:pt idx="637">
                  <c:v>-1107</c:v>
                </c:pt>
                <c:pt idx="638">
                  <c:v>-933</c:v>
                </c:pt>
                <c:pt idx="639">
                  <c:v>-901</c:v>
                </c:pt>
                <c:pt idx="640">
                  <c:v>-901</c:v>
                </c:pt>
                <c:pt idx="641">
                  <c:v>-901</c:v>
                </c:pt>
                <c:pt idx="642">
                  <c:v>-1128</c:v>
                </c:pt>
                <c:pt idx="643">
                  <c:v>-1222</c:v>
                </c:pt>
                <c:pt idx="644">
                  <c:v>-1452</c:v>
                </c:pt>
                <c:pt idx="645">
                  <c:v>-1196</c:v>
                </c:pt>
                <c:pt idx="646">
                  <c:v>-1219</c:v>
                </c:pt>
                <c:pt idx="647">
                  <c:v>-1219</c:v>
                </c:pt>
                <c:pt idx="648">
                  <c:v>-1219</c:v>
                </c:pt>
                <c:pt idx="649">
                  <c:v>-947</c:v>
                </c:pt>
                <c:pt idx="650">
                  <c:v>-957</c:v>
                </c:pt>
                <c:pt idx="651">
                  <c:v>-1263</c:v>
                </c:pt>
                <c:pt idx="652">
                  <c:v>-1194</c:v>
                </c:pt>
                <c:pt idx="653">
                  <c:v>-1323</c:v>
                </c:pt>
                <c:pt idx="654">
                  <c:v>-1323</c:v>
                </c:pt>
                <c:pt idx="655">
                  <c:v>-1323</c:v>
                </c:pt>
                <c:pt idx="656">
                  <c:v>-1425</c:v>
                </c:pt>
                <c:pt idx="657">
                  <c:v>-912</c:v>
                </c:pt>
                <c:pt idx="658">
                  <c:v>-1121</c:v>
                </c:pt>
                <c:pt idx="659">
                  <c:v>-786</c:v>
                </c:pt>
                <c:pt idx="660">
                  <c:v>-844</c:v>
                </c:pt>
                <c:pt idx="661">
                  <c:v>-844</c:v>
                </c:pt>
                <c:pt idx="662">
                  <c:v>-844</c:v>
                </c:pt>
                <c:pt idx="663">
                  <c:v>-886</c:v>
                </c:pt>
                <c:pt idx="664">
                  <c:v>-641</c:v>
                </c:pt>
                <c:pt idx="665">
                  <c:v>-703</c:v>
                </c:pt>
                <c:pt idx="666">
                  <c:v>-640</c:v>
                </c:pt>
                <c:pt idx="667">
                  <c:v>-1065</c:v>
                </c:pt>
                <c:pt idx="668">
                  <c:v>-1065</c:v>
                </c:pt>
                <c:pt idx="669">
                  <c:v>-1065</c:v>
                </c:pt>
                <c:pt idx="670">
                  <c:v>-1257</c:v>
                </c:pt>
                <c:pt idx="671">
                  <c:v>-916</c:v>
                </c:pt>
                <c:pt idx="672">
                  <c:v>-916</c:v>
                </c:pt>
                <c:pt idx="673">
                  <c:v>-1542</c:v>
                </c:pt>
                <c:pt idx="674">
                  <c:v>-1372</c:v>
                </c:pt>
                <c:pt idx="675">
                  <c:v>-1372</c:v>
                </c:pt>
                <c:pt idx="676">
                  <c:v>-1372</c:v>
                </c:pt>
                <c:pt idx="677">
                  <c:v>-1349</c:v>
                </c:pt>
                <c:pt idx="678">
                  <c:v>-1372</c:v>
                </c:pt>
                <c:pt idx="679">
                  <c:v>-1023</c:v>
                </c:pt>
                <c:pt idx="680">
                  <c:v>-1107</c:v>
                </c:pt>
                <c:pt idx="681">
                  <c:v>-1332</c:v>
                </c:pt>
                <c:pt idx="682">
                  <c:v>-1332</c:v>
                </c:pt>
                <c:pt idx="683">
                  <c:v>-1332</c:v>
                </c:pt>
                <c:pt idx="684">
                  <c:v>-599</c:v>
                </c:pt>
                <c:pt idx="685">
                  <c:v>-1207</c:v>
                </c:pt>
                <c:pt idx="686">
                  <c:v>-1258</c:v>
                </c:pt>
                <c:pt idx="687">
                  <c:v>-1145</c:v>
                </c:pt>
                <c:pt idx="688">
                  <c:v>-1016</c:v>
                </c:pt>
                <c:pt idx="689">
                  <c:v>-1016</c:v>
                </c:pt>
                <c:pt idx="690">
                  <c:v>-1016</c:v>
                </c:pt>
                <c:pt idx="691">
                  <c:v>-1237</c:v>
                </c:pt>
                <c:pt idx="692">
                  <c:v>-1304</c:v>
                </c:pt>
                <c:pt idx="693">
                  <c:v>-1251</c:v>
                </c:pt>
                <c:pt idx="694">
                  <c:v>-1368</c:v>
                </c:pt>
                <c:pt idx="695">
                  <c:v>-1374</c:v>
                </c:pt>
                <c:pt idx="696">
                  <c:v>-1374</c:v>
                </c:pt>
                <c:pt idx="697">
                  <c:v>-1374</c:v>
                </c:pt>
                <c:pt idx="698">
                  <c:v>-1230</c:v>
                </c:pt>
                <c:pt idx="699">
                  <c:v>-1307</c:v>
                </c:pt>
                <c:pt idx="700">
                  <c:v>-1256</c:v>
                </c:pt>
                <c:pt idx="701">
                  <c:v>-1592</c:v>
                </c:pt>
                <c:pt idx="702">
                  <c:v>-1473</c:v>
                </c:pt>
                <c:pt idx="703">
                  <c:v>-1473</c:v>
                </c:pt>
                <c:pt idx="704">
                  <c:v>-1473</c:v>
                </c:pt>
                <c:pt idx="705">
                  <c:v>-1253</c:v>
                </c:pt>
                <c:pt idx="706">
                  <c:v>-1896</c:v>
                </c:pt>
                <c:pt idx="707">
                  <c:v>-1290</c:v>
                </c:pt>
                <c:pt idx="708">
                  <c:v>-1224</c:v>
                </c:pt>
                <c:pt idx="709">
                  <c:v>-1116</c:v>
                </c:pt>
                <c:pt idx="710">
                  <c:v>-1116</c:v>
                </c:pt>
                <c:pt idx="711">
                  <c:v>-1116</c:v>
                </c:pt>
                <c:pt idx="712">
                  <c:v>-1162</c:v>
                </c:pt>
                <c:pt idx="713">
                  <c:v>-1131</c:v>
                </c:pt>
                <c:pt idx="714">
                  <c:v>-1093</c:v>
                </c:pt>
                <c:pt idx="715">
                  <c:v>-1169</c:v>
                </c:pt>
                <c:pt idx="716">
                  <c:v>-1068</c:v>
                </c:pt>
                <c:pt idx="717">
                  <c:v>-1068</c:v>
                </c:pt>
                <c:pt idx="718">
                  <c:v>-1068</c:v>
                </c:pt>
                <c:pt idx="719">
                  <c:v>-1158</c:v>
                </c:pt>
                <c:pt idx="720">
                  <c:v>-1107</c:v>
                </c:pt>
                <c:pt idx="721">
                  <c:v>-1329</c:v>
                </c:pt>
                <c:pt idx="722">
                  <c:v>-1363</c:v>
                </c:pt>
                <c:pt idx="723">
                  <c:v>-1184</c:v>
                </c:pt>
                <c:pt idx="724">
                  <c:v>-1184</c:v>
                </c:pt>
                <c:pt idx="725">
                  <c:v>-1184</c:v>
                </c:pt>
                <c:pt idx="726">
                  <c:v>-2104</c:v>
                </c:pt>
                <c:pt idx="727">
                  <c:v>-1410</c:v>
                </c:pt>
                <c:pt idx="728">
                  <c:v>-1495</c:v>
                </c:pt>
                <c:pt idx="729">
                  <c:v>-1407</c:v>
                </c:pt>
                <c:pt idx="730">
                  <c:v>-1265</c:v>
                </c:pt>
                <c:pt idx="731">
                  <c:v>-1265</c:v>
                </c:pt>
                <c:pt idx="732">
                  <c:v>-1265</c:v>
                </c:pt>
                <c:pt idx="733">
                  <c:v>-1343</c:v>
                </c:pt>
                <c:pt idx="734">
                  <c:v>-1193</c:v>
                </c:pt>
                <c:pt idx="735">
                  <c:v>-1302</c:v>
                </c:pt>
                <c:pt idx="736">
                  <c:v>-1227</c:v>
                </c:pt>
                <c:pt idx="737">
                  <c:v>-1313</c:v>
                </c:pt>
                <c:pt idx="738">
                  <c:v>-1313</c:v>
                </c:pt>
                <c:pt idx="739">
                  <c:v>-1313</c:v>
                </c:pt>
                <c:pt idx="740">
                  <c:v>-969</c:v>
                </c:pt>
                <c:pt idx="741">
                  <c:v>-1324</c:v>
                </c:pt>
                <c:pt idx="742">
                  <c:v>-1459</c:v>
                </c:pt>
                <c:pt idx="743">
                  <c:v>-1091</c:v>
                </c:pt>
                <c:pt idx="744">
                  <c:v>-1174</c:v>
                </c:pt>
                <c:pt idx="745">
                  <c:v>-1174</c:v>
                </c:pt>
                <c:pt idx="746">
                  <c:v>-1174</c:v>
                </c:pt>
                <c:pt idx="747">
                  <c:v>-1320</c:v>
                </c:pt>
                <c:pt idx="748">
                  <c:v>-1472</c:v>
                </c:pt>
                <c:pt idx="749">
                  <c:v>-1806</c:v>
                </c:pt>
                <c:pt idx="750">
                  <c:v>-1728</c:v>
                </c:pt>
                <c:pt idx="751">
                  <c:v>-1623</c:v>
                </c:pt>
                <c:pt idx="752">
                  <c:v>-1623</c:v>
                </c:pt>
                <c:pt idx="753">
                  <c:v>-1623</c:v>
                </c:pt>
                <c:pt idx="754">
                  <c:v>-1842</c:v>
                </c:pt>
                <c:pt idx="755">
                  <c:v>-2005</c:v>
                </c:pt>
                <c:pt idx="756">
                  <c:v>-1899</c:v>
                </c:pt>
                <c:pt idx="757">
                  <c:v>-1794</c:v>
                </c:pt>
                <c:pt idx="758">
                  <c:v>-2076</c:v>
                </c:pt>
                <c:pt idx="759">
                  <c:v>-2076</c:v>
                </c:pt>
                <c:pt idx="760">
                  <c:v>-2076</c:v>
                </c:pt>
                <c:pt idx="761">
                  <c:v>-2076</c:v>
                </c:pt>
                <c:pt idx="762">
                  <c:v>-2076</c:v>
                </c:pt>
                <c:pt idx="763">
                  <c:v>-2192</c:v>
                </c:pt>
                <c:pt idx="764">
                  <c:v>-1740</c:v>
                </c:pt>
                <c:pt idx="765">
                  <c:v>-1592</c:v>
                </c:pt>
                <c:pt idx="766">
                  <c:v>-1592</c:v>
                </c:pt>
                <c:pt idx="767">
                  <c:v>-1592</c:v>
                </c:pt>
                <c:pt idx="768">
                  <c:v>-1810</c:v>
                </c:pt>
                <c:pt idx="769">
                  <c:v>-1810</c:v>
                </c:pt>
                <c:pt idx="770">
                  <c:v>-1810</c:v>
                </c:pt>
                <c:pt idx="771">
                  <c:v>-1810</c:v>
                </c:pt>
                <c:pt idx="772">
                  <c:v>-1810</c:v>
                </c:pt>
                <c:pt idx="773">
                  <c:v>-1810</c:v>
                </c:pt>
                <c:pt idx="774">
                  <c:v>-1810</c:v>
                </c:pt>
                <c:pt idx="775">
                  <c:v>-1223</c:v>
                </c:pt>
                <c:pt idx="776">
                  <c:v>-1861</c:v>
                </c:pt>
                <c:pt idx="777">
                  <c:v>-1927</c:v>
                </c:pt>
                <c:pt idx="778">
                  <c:v>-1794</c:v>
                </c:pt>
                <c:pt idx="779">
                  <c:v>-1751</c:v>
                </c:pt>
                <c:pt idx="780">
                  <c:v>-1751</c:v>
                </c:pt>
                <c:pt idx="781">
                  <c:v>-1751</c:v>
                </c:pt>
                <c:pt idx="782">
                  <c:v>-2051</c:v>
                </c:pt>
                <c:pt idx="783">
                  <c:v>-1944</c:v>
                </c:pt>
                <c:pt idx="784">
                  <c:v>-2492</c:v>
                </c:pt>
                <c:pt idx="785">
                  <c:v>-2492</c:v>
                </c:pt>
                <c:pt idx="786">
                  <c:v>-1857</c:v>
                </c:pt>
                <c:pt idx="787">
                  <c:v>-1857</c:v>
                </c:pt>
                <c:pt idx="788">
                  <c:v>-1857</c:v>
                </c:pt>
                <c:pt idx="789">
                  <c:v>-1706</c:v>
                </c:pt>
                <c:pt idx="790">
                  <c:v>-1775</c:v>
                </c:pt>
                <c:pt idx="791">
                  <c:v>-1855</c:v>
                </c:pt>
                <c:pt idx="792">
                  <c:v>-1680</c:v>
                </c:pt>
                <c:pt idx="793">
                  <c:v>-1496</c:v>
                </c:pt>
                <c:pt idx="794">
                  <c:v>-1496</c:v>
                </c:pt>
                <c:pt idx="795">
                  <c:v>-1496</c:v>
                </c:pt>
                <c:pt idx="796">
                  <c:v>-1708</c:v>
                </c:pt>
                <c:pt idx="797">
                  <c:v>-1891</c:v>
                </c:pt>
                <c:pt idx="798">
                  <c:v>-1628</c:v>
                </c:pt>
                <c:pt idx="799">
                  <c:v>-1318</c:v>
                </c:pt>
                <c:pt idx="800">
                  <c:v>-1337</c:v>
                </c:pt>
                <c:pt idx="801">
                  <c:v>-1337</c:v>
                </c:pt>
                <c:pt idx="802">
                  <c:v>-1337</c:v>
                </c:pt>
                <c:pt idx="803">
                  <c:v>-1314</c:v>
                </c:pt>
                <c:pt idx="804">
                  <c:v>-1383</c:v>
                </c:pt>
                <c:pt idx="805">
                  <c:v>-1364</c:v>
                </c:pt>
                <c:pt idx="806">
                  <c:v>-1304</c:v>
                </c:pt>
                <c:pt idx="807">
                  <c:v>-1178</c:v>
                </c:pt>
                <c:pt idx="808">
                  <c:v>-1178</c:v>
                </c:pt>
                <c:pt idx="809">
                  <c:v>-1178</c:v>
                </c:pt>
                <c:pt idx="810">
                  <c:v>-1166</c:v>
                </c:pt>
                <c:pt idx="811">
                  <c:v>-942</c:v>
                </c:pt>
                <c:pt idx="812">
                  <c:v>-1062</c:v>
                </c:pt>
                <c:pt idx="813">
                  <c:v>-946</c:v>
                </c:pt>
                <c:pt idx="814">
                  <c:v>-1660</c:v>
                </c:pt>
                <c:pt idx="815">
                  <c:v>-1660</c:v>
                </c:pt>
                <c:pt idx="816">
                  <c:v>-1660</c:v>
                </c:pt>
                <c:pt idx="817">
                  <c:v>-1759</c:v>
                </c:pt>
                <c:pt idx="818">
                  <c:v>-1248</c:v>
                </c:pt>
                <c:pt idx="819">
                  <c:v>-1472</c:v>
                </c:pt>
                <c:pt idx="820">
                  <c:v>-1664</c:v>
                </c:pt>
                <c:pt idx="821">
                  <c:v>-1790</c:v>
                </c:pt>
                <c:pt idx="822">
                  <c:v>-1790</c:v>
                </c:pt>
                <c:pt idx="823">
                  <c:v>-1790</c:v>
                </c:pt>
                <c:pt idx="824">
                  <c:v>-1755</c:v>
                </c:pt>
                <c:pt idx="825">
                  <c:v>-1574</c:v>
                </c:pt>
                <c:pt idx="826">
                  <c:v>-2023</c:v>
                </c:pt>
                <c:pt idx="827">
                  <c:v>-1568</c:v>
                </c:pt>
                <c:pt idx="828">
                  <c:v>-1774</c:v>
                </c:pt>
                <c:pt idx="829">
                  <c:v>-1774</c:v>
                </c:pt>
                <c:pt idx="830">
                  <c:v>-1774</c:v>
                </c:pt>
                <c:pt idx="831">
                  <c:v>-1821</c:v>
                </c:pt>
                <c:pt idx="832">
                  <c:v>-1530</c:v>
                </c:pt>
                <c:pt idx="833">
                  <c:v>-920</c:v>
                </c:pt>
                <c:pt idx="834">
                  <c:v>-1124</c:v>
                </c:pt>
                <c:pt idx="835">
                  <c:v>-964</c:v>
                </c:pt>
                <c:pt idx="836">
                  <c:v>-964</c:v>
                </c:pt>
                <c:pt idx="837">
                  <c:v>-964</c:v>
                </c:pt>
                <c:pt idx="838">
                  <c:v>-1581</c:v>
                </c:pt>
                <c:pt idx="839">
                  <c:v>-1274</c:v>
                </c:pt>
                <c:pt idx="840">
                  <c:v>-1046</c:v>
                </c:pt>
                <c:pt idx="841">
                  <c:v>-813</c:v>
                </c:pt>
                <c:pt idx="842">
                  <c:v>-813</c:v>
                </c:pt>
                <c:pt idx="843">
                  <c:v>-813</c:v>
                </c:pt>
                <c:pt idx="844">
                  <c:v>-813</c:v>
                </c:pt>
                <c:pt idx="845">
                  <c:v>-1140</c:v>
                </c:pt>
                <c:pt idx="846">
                  <c:v>-939</c:v>
                </c:pt>
                <c:pt idx="847">
                  <c:v>-1080</c:v>
                </c:pt>
                <c:pt idx="848">
                  <c:v>-1023</c:v>
                </c:pt>
                <c:pt idx="849">
                  <c:v>-1103</c:v>
                </c:pt>
                <c:pt idx="850">
                  <c:v>-1103</c:v>
                </c:pt>
                <c:pt idx="851">
                  <c:v>-1103</c:v>
                </c:pt>
                <c:pt idx="852">
                  <c:v>-1225</c:v>
                </c:pt>
                <c:pt idx="853">
                  <c:v>-1290</c:v>
                </c:pt>
                <c:pt idx="854">
                  <c:v>-1102</c:v>
                </c:pt>
                <c:pt idx="855">
                  <c:v>-1322</c:v>
                </c:pt>
                <c:pt idx="856">
                  <c:v>-1118</c:v>
                </c:pt>
                <c:pt idx="857">
                  <c:v>-1118</c:v>
                </c:pt>
                <c:pt idx="858">
                  <c:v>-1118</c:v>
                </c:pt>
                <c:pt idx="859">
                  <c:v>-1257</c:v>
                </c:pt>
                <c:pt idx="860">
                  <c:v>-1153</c:v>
                </c:pt>
                <c:pt idx="861">
                  <c:v>-1104</c:v>
                </c:pt>
                <c:pt idx="862">
                  <c:v>-1136</c:v>
                </c:pt>
                <c:pt idx="863">
                  <c:v>-1208</c:v>
                </c:pt>
                <c:pt idx="864">
                  <c:v>-1208</c:v>
                </c:pt>
                <c:pt idx="865">
                  <c:v>-1208</c:v>
                </c:pt>
                <c:pt idx="866">
                  <c:v>-1208</c:v>
                </c:pt>
                <c:pt idx="867">
                  <c:v>-1692</c:v>
                </c:pt>
                <c:pt idx="868">
                  <c:v>-1356</c:v>
                </c:pt>
                <c:pt idx="869">
                  <c:v>-1177</c:v>
                </c:pt>
                <c:pt idx="870">
                  <c:v>-1286</c:v>
                </c:pt>
                <c:pt idx="871">
                  <c:v>-1286</c:v>
                </c:pt>
                <c:pt idx="872">
                  <c:v>-1286</c:v>
                </c:pt>
                <c:pt idx="873">
                  <c:v>-1459</c:v>
                </c:pt>
                <c:pt idx="874">
                  <c:v>-1398</c:v>
                </c:pt>
                <c:pt idx="875">
                  <c:v>-1602</c:v>
                </c:pt>
                <c:pt idx="876">
                  <c:v>-1813</c:v>
                </c:pt>
                <c:pt idx="877">
                  <c:v>-1992</c:v>
                </c:pt>
                <c:pt idx="878">
                  <c:v>-1992</c:v>
                </c:pt>
                <c:pt idx="879">
                  <c:v>-1992</c:v>
                </c:pt>
                <c:pt idx="880">
                  <c:v>-1966</c:v>
                </c:pt>
                <c:pt idx="881">
                  <c:v>-1579</c:v>
                </c:pt>
                <c:pt idx="882">
                  <c:v>-1727</c:v>
                </c:pt>
                <c:pt idx="883">
                  <c:v>-1954</c:v>
                </c:pt>
                <c:pt idx="884">
                  <c:v>-1530</c:v>
                </c:pt>
                <c:pt idx="885">
                  <c:v>-1530</c:v>
                </c:pt>
                <c:pt idx="886">
                  <c:v>-1530</c:v>
                </c:pt>
                <c:pt idx="887">
                  <c:v>-1704</c:v>
                </c:pt>
                <c:pt idx="888">
                  <c:v>-1491</c:v>
                </c:pt>
                <c:pt idx="889">
                  <c:v>-1483</c:v>
                </c:pt>
                <c:pt idx="890">
                  <c:v>-1462</c:v>
                </c:pt>
                <c:pt idx="891">
                  <c:v>-1406</c:v>
                </c:pt>
                <c:pt idx="892">
                  <c:v>-1406</c:v>
                </c:pt>
                <c:pt idx="893">
                  <c:v>-1406</c:v>
                </c:pt>
                <c:pt idx="894">
                  <c:v>-1214</c:v>
                </c:pt>
                <c:pt idx="895">
                  <c:v>-1235</c:v>
                </c:pt>
                <c:pt idx="896">
                  <c:v>-1369</c:v>
                </c:pt>
                <c:pt idx="897">
                  <c:v>-1194</c:v>
                </c:pt>
                <c:pt idx="898">
                  <c:v>-1095</c:v>
                </c:pt>
                <c:pt idx="899">
                  <c:v>-1095</c:v>
                </c:pt>
                <c:pt idx="900">
                  <c:v>-1095</c:v>
                </c:pt>
                <c:pt idx="901">
                  <c:v>-1123</c:v>
                </c:pt>
                <c:pt idx="902">
                  <c:v>-1091</c:v>
                </c:pt>
                <c:pt idx="903">
                  <c:v>-1377</c:v>
                </c:pt>
                <c:pt idx="904">
                  <c:v>-1453</c:v>
                </c:pt>
                <c:pt idx="905">
                  <c:v>-856</c:v>
                </c:pt>
                <c:pt idx="906">
                  <c:v>-856</c:v>
                </c:pt>
                <c:pt idx="907">
                  <c:v>-856</c:v>
                </c:pt>
                <c:pt idx="908">
                  <c:v>-1288</c:v>
                </c:pt>
                <c:pt idx="909">
                  <c:v>-1058</c:v>
                </c:pt>
                <c:pt idx="910">
                  <c:v>-1007</c:v>
                </c:pt>
                <c:pt idx="911">
                  <c:v>-1277</c:v>
                </c:pt>
                <c:pt idx="912">
                  <c:v>-1232</c:v>
                </c:pt>
                <c:pt idx="913">
                  <c:v>-1232</c:v>
                </c:pt>
                <c:pt idx="914">
                  <c:v>-1232</c:v>
                </c:pt>
                <c:pt idx="915">
                  <c:v>-1187</c:v>
                </c:pt>
                <c:pt idx="916">
                  <c:v>-1140</c:v>
                </c:pt>
                <c:pt idx="917">
                  <c:v>-1364</c:v>
                </c:pt>
                <c:pt idx="918">
                  <c:v>-1438</c:v>
                </c:pt>
                <c:pt idx="919">
                  <c:v>-1092</c:v>
                </c:pt>
                <c:pt idx="920">
                  <c:v>-1092</c:v>
                </c:pt>
                <c:pt idx="921">
                  <c:v>-1092</c:v>
                </c:pt>
                <c:pt idx="922">
                  <c:v>-1125</c:v>
                </c:pt>
                <c:pt idx="923">
                  <c:v>-1172</c:v>
                </c:pt>
                <c:pt idx="924">
                  <c:v>-626</c:v>
                </c:pt>
                <c:pt idx="925">
                  <c:v>-574</c:v>
                </c:pt>
                <c:pt idx="926">
                  <c:v>-333</c:v>
                </c:pt>
                <c:pt idx="927">
                  <c:v>-333</c:v>
                </c:pt>
                <c:pt idx="928">
                  <c:v>-333</c:v>
                </c:pt>
                <c:pt idx="929">
                  <c:v>-514</c:v>
                </c:pt>
                <c:pt idx="930">
                  <c:v>-514</c:v>
                </c:pt>
                <c:pt idx="931">
                  <c:v>-239</c:v>
                </c:pt>
                <c:pt idx="932">
                  <c:v>-211</c:v>
                </c:pt>
                <c:pt idx="933">
                  <c:v>-51</c:v>
                </c:pt>
                <c:pt idx="934">
                  <c:v>-51</c:v>
                </c:pt>
                <c:pt idx="935">
                  <c:v>-51</c:v>
                </c:pt>
                <c:pt idx="936">
                  <c:v>-540</c:v>
                </c:pt>
                <c:pt idx="937">
                  <c:v>-303</c:v>
                </c:pt>
                <c:pt idx="938">
                  <c:v>-583</c:v>
                </c:pt>
                <c:pt idx="939">
                  <c:v>-254</c:v>
                </c:pt>
                <c:pt idx="940">
                  <c:v>-140</c:v>
                </c:pt>
                <c:pt idx="941">
                  <c:v>-140</c:v>
                </c:pt>
                <c:pt idx="942">
                  <c:v>-140</c:v>
                </c:pt>
                <c:pt idx="943">
                  <c:v>-194</c:v>
                </c:pt>
                <c:pt idx="944">
                  <c:v>-425</c:v>
                </c:pt>
                <c:pt idx="945">
                  <c:v>-412</c:v>
                </c:pt>
                <c:pt idx="946">
                  <c:v>-48</c:v>
                </c:pt>
                <c:pt idx="947">
                  <c:v>-48</c:v>
                </c:pt>
                <c:pt idx="948">
                  <c:v>-48</c:v>
                </c:pt>
                <c:pt idx="949">
                  <c:v>-48</c:v>
                </c:pt>
                <c:pt idx="950">
                  <c:v>-522</c:v>
                </c:pt>
                <c:pt idx="951">
                  <c:v>175</c:v>
                </c:pt>
                <c:pt idx="952">
                  <c:v>-272</c:v>
                </c:pt>
                <c:pt idx="953">
                  <c:v>-241</c:v>
                </c:pt>
                <c:pt idx="954">
                  <c:v>-207</c:v>
                </c:pt>
                <c:pt idx="955">
                  <c:v>-207</c:v>
                </c:pt>
                <c:pt idx="956">
                  <c:v>-207</c:v>
                </c:pt>
                <c:pt idx="957">
                  <c:v>-35</c:v>
                </c:pt>
                <c:pt idx="958">
                  <c:v>180</c:v>
                </c:pt>
                <c:pt idx="959">
                  <c:v>-235</c:v>
                </c:pt>
                <c:pt idx="960">
                  <c:v>-106</c:v>
                </c:pt>
                <c:pt idx="961">
                  <c:v>62</c:v>
                </c:pt>
                <c:pt idx="962">
                  <c:v>62</c:v>
                </c:pt>
                <c:pt idx="963">
                  <c:v>62</c:v>
                </c:pt>
                <c:pt idx="964">
                  <c:v>-10</c:v>
                </c:pt>
                <c:pt idx="965">
                  <c:v>85</c:v>
                </c:pt>
                <c:pt idx="966">
                  <c:v>-811</c:v>
                </c:pt>
                <c:pt idx="967">
                  <c:v>-791</c:v>
                </c:pt>
                <c:pt idx="968">
                  <c:v>-590</c:v>
                </c:pt>
                <c:pt idx="969">
                  <c:v>-590</c:v>
                </c:pt>
                <c:pt idx="970">
                  <c:v>-590</c:v>
                </c:pt>
                <c:pt idx="971">
                  <c:v>-476</c:v>
                </c:pt>
                <c:pt idx="972">
                  <c:v>-106</c:v>
                </c:pt>
                <c:pt idx="973">
                  <c:v>-532</c:v>
                </c:pt>
                <c:pt idx="974">
                  <c:v>-441</c:v>
                </c:pt>
                <c:pt idx="975">
                  <c:v>-864</c:v>
                </c:pt>
                <c:pt idx="976">
                  <c:v>-864</c:v>
                </c:pt>
                <c:pt idx="977">
                  <c:v>-864</c:v>
                </c:pt>
                <c:pt idx="978">
                  <c:v>-1224</c:v>
                </c:pt>
                <c:pt idx="979">
                  <c:v>-1007</c:v>
                </c:pt>
                <c:pt idx="980">
                  <c:v>-1261</c:v>
                </c:pt>
                <c:pt idx="981">
                  <c:v>-716</c:v>
                </c:pt>
                <c:pt idx="982">
                  <c:v>-662</c:v>
                </c:pt>
                <c:pt idx="983">
                  <c:v>-662</c:v>
                </c:pt>
                <c:pt idx="984">
                  <c:v>-662</c:v>
                </c:pt>
                <c:pt idx="985">
                  <c:v>-858</c:v>
                </c:pt>
                <c:pt idx="986">
                  <c:v>-858</c:v>
                </c:pt>
                <c:pt idx="987">
                  <c:v>-647</c:v>
                </c:pt>
                <c:pt idx="988">
                  <c:v>-323</c:v>
                </c:pt>
                <c:pt idx="989">
                  <c:v>-220</c:v>
                </c:pt>
                <c:pt idx="990">
                  <c:v>-220</c:v>
                </c:pt>
                <c:pt idx="991">
                  <c:v>-220</c:v>
                </c:pt>
                <c:pt idx="992">
                  <c:v>-513</c:v>
                </c:pt>
                <c:pt idx="993">
                  <c:v>-351</c:v>
                </c:pt>
                <c:pt idx="994">
                  <c:v>-294</c:v>
                </c:pt>
                <c:pt idx="995">
                  <c:v>-412</c:v>
                </c:pt>
                <c:pt idx="996">
                  <c:v>-716</c:v>
                </c:pt>
                <c:pt idx="997">
                  <c:v>-716</c:v>
                </c:pt>
                <c:pt idx="998">
                  <c:v>-716</c:v>
                </c:pt>
                <c:pt idx="999">
                  <c:v>-784</c:v>
                </c:pt>
                <c:pt idx="1000">
                  <c:v>-491</c:v>
                </c:pt>
                <c:pt idx="1001">
                  <c:v>205</c:v>
                </c:pt>
                <c:pt idx="1002">
                  <c:v>170</c:v>
                </c:pt>
                <c:pt idx="1003">
                  <c:v>277</c:v>
                </c:pt>
                <c:pt idx="1004">
                  <c:v>277</c:v>
                </c:pt>
                <c:pt idx="1005">
                  <c:v>277</c:v>
                </c:pt>
                <c:pt idx="1006">
                  <c:v>277</c:v>
                </c:pt>
                <c:pt idx="1007">
                  <c:v>437</c:v>
                </c:pt>
                <c:pt idx="1008">
                  <c:v>-111</c:v>
                </c:pt>
                <c:pt idx="1009">
                  <c:v>-57</c:v>
                </c:pt>
                <c:pt idx="1010">
                  <c:v>104</c:v>
                </c:pt>
                <c:pt idx="1011">
                  <c:v>104</c:v>
                </c:pt>
                <c:pt idx="1012">
                  <c:v>104</c:v>
                </c:pt>
                <c:pt idx="1013">
                  <c:v>187</c:v>
                </c:pt>
                <c:pt idx="1014">
                  <c:v>-117</c:v>
                </c:pt>
                <c:pt idx="1015">
                  <c:v>-89</c:v>
                </c:pt>
                <c:pt idx="1016">
                  <c:v>47</c:v>
                </c:pt>
                <c:pt idx="1017">
                  <c:v>20</c:v>
                </c:pt>
                <c:pt idx="1018">
                  <c:v>20</c:v>
                </c:pt>
                <c:pt idx="1019">
                  <c:v>20</c:v>
                </c:pt>
                <c:pt idx="1020">
                  <c:v>-14</c:v>
                </c:pt>
                <c:pt idx="1021">
                  <c:v>23</c:v>
                </c:pt>
                <c:pt idx="1022">
                  <c:v>244</c:v>
                </c:pt>
                <c:pt idx="1023">
                  <c:v>228</c:v>
                </c:pt>
                <c:pt idx="1024">
                  <c:v>29</c:v>
                </c:pt>
                <c:pt idx="1025">
                  <c:v>29</c:v>
                </c:pt>
                <c:pt idx="1026">
                  <c:v>29</c:v>
                </c:pt>
                <c:pt idx="1027">
                  <c:v>-33</c:v>
                </c:pt>
                <c:pt idx="1028">
                  <c:v>110</c:v>
                </c:pt>
                <c:pt idx="1029">
                  <c:v>-154</c:v>
                </c:pt>
                <c:pt idx="1030">
                  <c:v>-130</c:v>
                </c:pt>
                <c:pt idx="1031">
                  <c:v>-262</c:v>
                </c:pt>
                <c:pt idx="1032">
                  <c:v>-262</c:v>
                </c:pt>
                <c:pt idx="1033">
                  <c:v>-262</c:v>
                </c:pt>
                <c:pt idx="1034">
                  <c:v>-262</c:v>
                </c:pt>
                <c:pt idx="1035">
                  <c:v>-402</c:v>
                </c:pt>
                <c:pt idx="1036">
                  <c:v>-298</c:v>
                </c:pt>
                <c:pt idx="1037">
                  <c:v>-220</c:v>
                </c:pt>
                <c:pt idx="1038">
                  <c:v>-659</c:v>
                </c:pt>
                <c:pt idx="1039">
                  <c:v>-659</c:v>
                </c:pt>
                <c:pt idx="1040">
                  <c:v>-659</c:v>
                </c:pt>
                <c:pt idx="1041">
                  <c:v>-278</c:v>
                </c:pt>
                <c:pt idx="1042">
                  <c:v>-290</c:v>
                </c:pt>
                <c:pt idx="1043">
                  <c:v>-507</c:v>
                </c:pt>
                <c:pt idx="1044">
                  <c:v>44</c:v>
                </c:pt>
                <c:pt idx="1045">
                  <c:v>115</c:v>
                </c:pt>
                <c:pt idx="1046">
                  <c:v>115</c:v>
                </c:pt>
                <c:pt idx="1047">
                  <c:v>115</c:v>
                </c:pt>
                <c:pt idx="1048">
                  <c:v>146</c:v>
                </c:pt>
                <c:pt idx="1049">
                  <c:v>-79</c:v>
                </c:pt>
                <c:pt idx="1050">
                  <c:v>-111</c:v>
                </c:pt>
                <c:pt idx="1051">
                  <c:v>-314</c:v>
                </c:pt>
                <c:pt idx="1052">
                  <c:v>-383</c:v>
                </c:pt>
                <c:pt idx="1053">
                  <c:v>-383</c:v>
                </c:pt>
                <c:pt idx="1054">
                  <c:v>-383</c:v>
                </c:pt>
                <c:pt idx="1055">
                  <c:v>-338</c:v>
                </c:pt>
                <c:pt idx="1056">
                  <c:v>-425</c:v>
                </c:pt>
                <c:pt idx="1057">
                  <c:v>-294</c:v>
                </c:pt>
                <c:pt idx="1058">
                  <c:v>-272</c:v>
                </c:pt>
                <c:pt idx="1059">
                  <c:v>-73</c:v>
                </c:pt>
                <c:pt idx="1060">
                  <c:v>-73</c:v>
                </c:pt>
                <c:pt idx="1061">
                  <c:v>-73</c:v>
                </c:pt>
                <c:pt idx="1062">
                  <c:v>-6</c:v>
                </c:pt>
                <c:pt idx="1063">
                  <c:v>446</c:v>
                </c:pt>
                <c:pt idx="1064">
                  <c:v>231</c:v>
                </c:pt>
                <c:pt idx="1065">
                  <c:v>404</c:v>
                </c:pt>
                <c:pt idx="1066">
                  <c:v>701</c:v>
                </c:pt>
                <c:pt idx="1067">
                  <c:v>701</c:v>
                </c:pt>
                <c:pt idx="1068">
                  <c:v>701</c:v>
                </c:pt>
                <c:pt idx="1069">
                  <c:v>487</c:v>
                </c:pt>
                <c:pt idx="1070">
                  <c:v>519</c:v>
                </c:pt>
                <c:pt idx="1071">
                  <c:v>206</c:v>
                </c:pt>
                <c:pt idx="1072">
                  <c:v>52</c:v>
                </c:pt>
                <c:pt idx="1073">
                  <c:v>435</c:v>
                </c:pt>
                <c:pt idx="1074">
                  <c:v>435</c:v>
                </c:pt>
                <c:pt idx="1075">
                  <c:v>435</c:v>
                </c:pt>
                <c:pt idx="1076">
                  <c:v>359</c:v>
                </c:pt>
                <c:pt idx="1077">
                  <c:v>210</c:v>
                </c:pt>
                <c:pt idx="1078">
                  <c:v>490</c:v>
                </c:pt>
                <c:pt idx="1079">
                  <c:v>227</c:v>
                </c:pt>
                <c:pt idx="1080">
                  <c:v>450</c:v>
                </c:pt>
                <c:pt idx="1081">
                  <c:v>450</c:v>
                </c:pt>
                <c:pt idx="1082">
                  <c:v>450</c:v>
                </c:pt>
                <c:pt idx="1083">
                  <c:v>266</c:v>
                </c:pt>
                <c:pt idx="1084">
                  <c:v>302</c:v>
                </c:pt>
                <c:pt idx="1085">
                  <c:v>42</c:v>
                </c:pt>
                <c:pt idx="1086">
                  <c:v>-220</c:v>
                </c:pt>
                <c:pt idx="1087">
                  <c:v>31</c:v>
                </c:pt>
                <c:pt idx="1088">
                  <c:v>31</c:v>
                </c:pt>
                <c:pt idx="1089">
                  <c:v>31</c:v>
                </c:pt>
                <c:pt idx="1090">
                  <c:v>140</c:v>
                </c:pt>
                <c:pt idx="1091">
                  <c:v>383</c:v>
                </c:pt>
                <c:pt idx="1092">
                  <c:v>-366</c:v>
                </c:pt>
                <c:pt idx="1093">
                  <c:v>-180</c:v>
                </c:pt>
                <c:pt idx="1094">
                  <c:v>49</c:v>
                </c:pt>
                <c:pt idx="1095">
                  <c:v>49</c:v>
                </c:pt>
                <c:pt idx="1096">
                  <c:v>49</c:v>
                </c:pt>
                <c:pt idx="1097">
                  <c:v>30</c:v>
                </c:pt>
                <c:pt idx="1098">
                  <c:v>58</c:v>
                </c:pt>
                <c:pt idx="1099">
                  <c:v>-249</c:v>
                </c:pt>
                <c:pt idx="1100">
                  <c:v>-194</c:v>
                </c:pt>
                <c:pt idx="1101">
                  <c:v>104</c:v>
                </c:pt>
                <c:pt idx="1102">
                  <c:v>104</c:v>
                </c:pt>
                <c:pt idx="1103">
                  <c:v>104</c:v>
                </c:pt>
                <c:pt idx="1104">
                  <c:v>-194</c:v>
                </c:pt>
                <c:pt idx="1105">
                  <c:v>339</c:v>
                </c:pt>
                <c:pt idx="1106">
                  <c:v>68</c:v>
                </c:pt>
                <c:pt idx="1107">
                  <c:v>472</c:v>
                </c:pt>
                <c:pt idx="1108">
                  <c:v>382</c:v>
                </c:pt>
                <c:pt idx="1109">
                  <c:v>382</c:v>
                </c:pt>
                <c:pt idx="1110">
                  <c:v>382</c:v>
                </c:pt>
                <c:pt idx="1111">
                  <c:v>-121</c:v>
                </c:pt>
                <c:pt idx="1112">
                  <c:v>-108</c:v>
                </c:pt>
                <c:pt idx="1113">
                  <c:v>140</c:v>
                </c:pt>
                <c:pt idx="1114">
                  <c:v>138</c:v>
                </c:pt>
                <c:pt idx="1115">
                  <c:v>201</c:v>
                </c:pt>
                <c:pt idx="1116">
                  <c:v>201</c:v>
                </c:pt>
                <c:pt idx="1117">
                  <c:v>201</c:v>
                </c:pt>
                <c:pt idx="1118">
                  <c:v>145</c:v>
                </c:pt>
                <c:pt idx="1119">
                  <c:v>143</c:v>
                </c:pt>
                <c:pt idx="1120">
                  <c:v>-58</c:v>
                </c:pt>
                <c:pt idx="1121">
                  <c:v>71</c:v>
                </c:pt>
                <c:pt idx="1122">
                  <c:v>-31</c:v>
                </c:pt>
                <c:pt idx="1123">
                  <c:v>-31</c:v>
                </c:pt>
                <c:pt idx="1124">
                  <c:v>-31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64-4AB5-B364-0E2C72BE3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015872"/>
        <c:axId val="415299776"/>
      </c:barChart>
      <c:lineChart>
        <c:grouping val="standard"/>
        <c:varyColors val="0"/>
        <c:ser>
          <c:idx val="1"/>
          <c:order val="0"/>
          <c:tx>
            <c:strRef>
              <c:f>'Chile FX'!$D$2</c:f>
              <c:strCache>
                <c:ptCount val="1"/>
                <c:pt idx="0">
                  <c:v>CLP</c:v>
                </c:pt>
              </c:strCache>
            </c:strRef>
          </c:tx>
          <c:spPr>
            <a:ln w="254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'Chile FX'!$C$5:$C$2157</c:f>
              <c:numCache>
                <c:formatCode>m/d/yyyy</c:formatCode>
                <c:ptCount val="2153"/>
                <c:pt idx="0" formatCode="dd\-mm\-yyyy">
                  <c:v>43130</c:v>
                </c:pt>
                <c:pt idx="1">
                  <c:v>43129</c:v>
                </c:pt>
                <c:pt idx="2">
                  <c:v>43128</c:v>
                </c:pt>
                <c:pt idx="3">
                  <c:v>43127</c:v>
                </c:pt>
                <c:pt idx="4">
                  <c:v>43126</c:v>
                </c:pt>
                <c:pt idx="5">
                  <c:v>43125</c:v>
                </c:pt>
                <c:pt idx="6">
                  <c:v>43124</c:v>
                </c:pt>
                <c:pt idx="7">
                  <c:v>43123</c:v>
                </c:pt>
                <c:pt idx="8">
                  <c:v>43122</c:v>
                </c:pt>
                <c:pt idx="9">
                  <c:v>43121</c:v>
                </c:pt>
                <c:pt idx="10">
                  <c:v>43120</c:v>
                </c:pt>
                <c:pt idx="11">
                  <c:v>43119</c:v>
                </c:pt>
                <c:pt idx="12">
                  <c:v>43118</c:v>
                </c:pt>
                <c:pt idx="13">
                  <c:v>43117</c:v>
                </c:pt>
                <c:pt idx="14">
                  <c:v>43116</c:v>
                </c:pt>
                <c:pt idx="15">
                  <c:v>43115</c:v>
                </c:pt>
                <c:pt idx="16">
                  <c:v>43114</c:v>
                </c:pt>
                <c:pt idx="17">
                  <c:v>43113</c:v>
                </c:pt>
                <c:pt idx="18">
                  <c:v>43112</c:v>
                </c:pt>
                <c:pt idx="19">
                  <c:v>43111</c:v>
                </c:pt>
                <c:pt idx="20">
                  <c:v>43110</c:v>
                </c:pt>
                <c:pt idx="21">
                  <c:v>43109</c:v>
                </c:pt>
                <c:pt idx="22">
                  <c:v>43108</c:v>
                </c:pt>
                <c:pt idx="23">
                  <c:v>43107</c:v>
                </c:pt>
                <c:pt idx="24">
                  <c:v>43106</c:v>
                </c:pt>
                <c:pt idx="25">
                  <c:v>43105</c:v>
                </c:pt>
                <c:pt idx="26">
                  <c:v>43104</c:v>
                </c:pt>
                <c:pt idx="27">
                  <c:v>43103</c:v>
                </c:pt>
                <c:pt idx="28">
                  <c:v>43102</c:v>
                </c:pt>
                <c:pt idx="29">
                  <c:v>43101</c:v>
                </c:pt>
                <c:pt idx="30">
                  <c:v>43100</c:v>
                </c:pt>
                <c:pt idx="31">
                  <c:v>43099</c:v>
                </c:pt>
                <c:pt idx="32">
                  <c:v>43098</c:v>
                </c:pt>
                <c:pt idx="33">
                  <c:v>43097</c:v>
                </c:pt>
                <c:pt idx="34">
                  <c:v>43096</c:v>
                </c:pt>
                <c:pt idx="35">
                  <c:v>43095</c:v>
                </c:pt>
                <c:pt idx="36">
                  <c:v>43094</c:v>
                </c:pt>
                <c:pt idx="37">
                  <c:v>43093</c:v>
                </c:pt>
                <c:pt idx="38">
                  <c:v>43092</c:v>
                </c:pt>
                <c:pt idx="39">
                  <c:v>43091</c:v>
                </c:pt>
                <c:pt idx="40">
                  <c:v>43090</c:v>
                </c:pt>
                <c:pt idx="41">
                  <c:v>43089</c:v>
                </c:pt>
                <c:pt idx="42">
                  <c:v>43088</c:v>
                </c:pt>
                <c:pt idx="43">
                  <c:v>43087</c:v>
                </c:pt>
                <c:pt idx="44">
                  <c:v>43086</c:v>
                </c:pt>
                <c:pt idx="45">
                  <c:v>43085</c:v>
                </c:pt>
                <c:pt idx="46">
                  <c:v>43084</c:v>
                </c:pt>
                <c:pt idx="47">
                  <c:v>43083</c:v>
                </c:pt>
                <c:pt idx="48">
                  <c:v>43082</c:v>
                </c:pt>
                <c:pt idx="49">
                  <c:v>43081</c:v>
                </c:pt>
                <c:pt idx="50">
                  <c:v>43080</c:v>
                </c:pt>
                <c:pt idx="51">
                  <c:v>43079</c:v>
                </c:pt>
                <c:pt idx="52">
                  <c:v>43078</c:v>
                </c:pt>
                <c:pt idx="53">
                  <c:v>43077</c:v>
                </c:pt>
                <c:pt idx="54">
                  <c:v>43076</c:v>
                </c:pt>
                <c:pt idx="55">
                  <c:v>43075</c:v>
                </c:pt>
                <c:pt idx="56">
                  <c:v>43074</c:v>
                </c:pt>
                <c:pt idx="57">
                  <c:v>43073</c:v>
                </c:pt>
                <c:pt idx="58">
                  <c:v>43072</c:v>
                </c:pt>
                <c:pt idx="59">
                  <c:v>43071</c:v>
                </c:pt>
                <c:pt idx="60">
                  <c:v>43070</c:v>
                </c:pt>
                <c:pt idx="61">
                  <c:v>43069</c:v>
                </c:pt>
                <c:pt idx="62">
                  <c:v>43068</c:v>
                </c:pt>
                <c:pt idx="63">
                  <c:v>43067</c:v>
                </c:pt>
                <c:pt idx="64">
                  <c:v>43066</c:v>
                </c:pt>
                <c:pt idx="65">
                  <c:v>43065</c:v>
                </c:pt>
                <c:pt idx="66">
                  <c:v>43064</c:v>
                </c:pt>
                <c:pt idx="67">
                  <c:v>43063</c:v>
                </c:pt>
                <c:pt idx="68">
                  <c:v>43062</c:v>
                </c:pt>
                <c:pt idx="69">
                  <c:v>43061</c:v>
                </c:pt>
                <c:pt idx="70">
                  <c:v>43060</c:v>
                </c:pt>
                <c:pt idx="71">
                  <c:v>43059</c:v>
                </c:pt>
                <c:pt idx="72">
                  <c:v>43058</c:v>
                </c:pt>
                <c:pt idx="73">
                  <c:v>43057</c:v>
                </c:pt>
                <c:pt idx="74">
                  <c:v>43056</c:v>
                </c:pt>
                <c:pt idx="75">
                  <c:v>43055</c:v>
                </c:pt>
                <c:pt idx="76">
                  <c:v>43054</c:v>
                </c:pt>
                <c:pt idx="77">
                  <c:v>43053</c:v>
                </c:pt>
                <c:pt idx="78">
                  <c:v>43052</c:v>
                </c:pt>
                <c:pt idx="79">
                  <c:v>43051</c:v>
                </c:pt>
                <c:pt idx="80">
                  <c:v>43050</c:v>
                </c:pt>
                <c:pt idx="81">
                  <c:v>43049</c:v>
                </c:pt>
                <c:pt idx="82">
                  <c:v>43048</c:v>
                </c:pt>
                <c:pt idx="83">
                  <c:v>43047</c:v>
                </c:pt>
                <c:pt idx="84">
                  <c:v>43046</c:v>
                </c:pt>
                <c:pt idx="85">
                  <c:v>43045</c:v>
                </c:pt>
                <c:pt idx="86">
                  <c:v>43044</c:v>
                </c:pt>
                <c:pt idx="87">
                  <c:v>43043</c:v>
                </c:pt>
                <c:pt idx="88">
                  <c:v>43042</c:v>
                </c:pt>
                <c:pt idx="89">
                  <c:v>43041</c:v>
                </c:pt>
                <c:pt idx="90">
                  <c:v>43040</c:v>
                </c:pt>
                <c:pt idx="91">
                  <c:v>43039</c:v>
                </c:pt>
                <c:pt idx="92">
                  <c:v>43038</c:v>
                </c:pt>
                <c:pt idx="93">
                  <c:v>43037</c:v>
                </c:pt>
                <c:pt idx="94">
                  <c:v>43036</c:v>
                </c:pt>
                <c:pt idx="95">
                  <c:v>43035</c:v>
                </c:pt>
                <c:pt idx="96">
                  <c:v>43034</c:v>
                </c:pt>
                <c:pt idx="97">
                  <c:v>43033</c:v>
                </c:pt>
                <c:pt idx="98">
                  <c:v>43032</c:v>
                </c:pt>
                <c:pt idx="99">
                  <c:v>43031</c:v>
                </c:pt>
                <c:pt idx="100">
                  <c:v>43030</c:v>
                </c:pt>
                <c:pt idx="101">
                  <c:v>43029</c:v>
                </c:pt>
                <c:pt idx="102">
                  <c:v>43028</c:v>
                </c:pt>
                <c:pt idx="103">
                  <c:v>43027</c:v>
                </c:pt>
                <c:pt idx="104">
                  <c:v>43026</c:v>
                </c:pt>
                <c:pt idx="105">
                  <c:v>43025</c:v>
                </c:pt>
                <c:pt idx="106">
                  <c:v>43024</c:v>
                </c:pt>
                <c:pt idx="107">
                  <c:v>43023</c:v>
                </c:pt>
                <c:pt idx="108">
                  <c:v>43022</c:v>
                </c:pt>
                <c:pt idx="109">
                  <c:v>43021</c:v>
                </c:pt>
                <c:pt idx="110">
                  <c:v>43020</c:v>
                </c:pt>
                <c:pt idx="111">
                  <c:v>43019</c:v>
                </c:pt>
                <c:pt idx="112">
                  <c:v>43018</c:v>
                </c:pt>
                <c:pt idx="113">
                  <c:v>43017</c:v>
                </c:pt>
                <c:pt idx="114">
                  <c:v>43016</c:v>
                </c:pt>
                <c:pt idx="115">
                  <c:v>43015</c:v>
                </c:pt>
                <c:pt idx="116">
                  <c:v>43014</c:v>
                </c:pt>
                <c:pt idx="117">
                  <c:v>43013</c:v>
                </c:pt>
                <c:pt idx="118">
                  <c:v>43012</c:v>
                </c:pt>
                <c:pt idx="119">
                  <c:v>43011</c:v>
                </c:pt>
                <c:pt idx="120">
                  <c:v>43010</c:v>
                </c:pt>
                <c:pt idx="121">
                  <c:v>43009</c:v>
                </c:pt>
                <c:pt idx="122">
                  <c:v>43008</c:v>
                </c:pt>
                <c:pt idx="123">
                  <c:v>43007</c:v>
                </c:pt>
                <c:pt idx="124">
                  <c:v>43006</c:v>
                </c:pt>
                <c:pt idx="125">
                  <c:v>43005</c:v>
                </c:pt>
                <c:pt idx="126">
                  <c:v>43004</c:v>
                </c:pt>
                <c:pt idx="127">
                  <c:v>43003</c:v>
                </c:pt>
                <c:pt idx="128">
                  <c:v>43002</c:v>
                </c:pt>
                <c:pt idx="129">
                  <c:v>43001</c:v>
                </c:pt>
                <c:pt idx="130">
                  <c:v>43000</c:v>
                </c:pt>
                <c:pt idx="131">
                  <c:v>42999</c:v>
                </c:pt>
                <c:pt idx="132">
                  <c:v>42998</c:v>
                </c:pt>
                <c:pt idx="133">
                  <c:v>42997</c:v>
                </c:pt>
                <c:pt idx="134">
                  <c:v>42996</c:v>
                </c:pt>
                <c:pt idx="135">
                  <c:v>42995</c:v>
                </c:pt>
                <c:pt idx="136">
                  <c:v>42994</c:v>
                </c:pt>
                <c:pt idx="137">
                  <c:v>42993</c:v>
                </c:pt>
                <c:pt idx="138">
                  <c:v>42992</c:v>
                </c:pt>
                <c:pt idx="139">
                  <c:v>42991</c:v>
                </c:pt>
                <c:pt idx="140">
                  <c:v>42990</c:v>
                </c:pt>
                <c:pt idx="141">
                  <c:v>42989</c:v>
                </c:pt>
                <c:pt idx="142">
                  <c:v>42988</c:v>
                </c:pt>
                <c:pt idx="143">
                  <c:v>42987</c:v>
                </c:pt>
                <c:pt idx="144">
                  <c:v>42986</c:v>
                </c:pt>
                <c:pt idx="145">
                  <c:v>42985</c:v>
                </c:pt>
                <c:pt idx="146">
                  <c:v>42984</c:v>
                </c:pt>
                <c:pt idx="147">
                  <c:v>42983</c:v>
                </c:pt>
                <c:pt idx="148">
                  <c:v>42982</c:v>
                </c:pt>
                <c:pt idx="149">
                  <c:v>42981</c:v>
                </c:pt>
                <c:pt idx="150">
                  <c:v>42980</c:v>
                </c:pt>
                <c:pt idx="151">
                  <c:v>42979</c:v>
                </c:pt>
                <c:pt idx="152">
                  <c:v>42978</c:v>
                </c:pt>
                <c:pt idx="153">
                  <c:v>42977</c:v>
                </c:pt>
                <c:pt idx="154">
                  <c:v>42976</c:v>
                </c:pt>
                <c:pt idx="155">
                  <c:v>42975</c:v>
                </c:pt>
                <c:pt idx="156">
                  <c:v>42974</c:v>
                </c:pt>
                <c:pt idx="157">
                  <c:v>42973</c:v>
                </c:pt>
                <c:pt idx="158">
                  <c:v>42972</c:v>
                </c:pt>
                <c:pt idx="159">
                  <c:v>42971</c:v>
                </c:pt>
                <c:pt idx="160">
                  <c:v>42970</c:v>
                </c:pt>
                <c:pt idx="161">
                  <c:v>42969</c:v>
                </c:pt>
                <c:pt idx="162">
                  <c:v>42968</c:v>
                </c:pt>
                <c:pt idx="163">
                  <c:v>42967</c:v>
                </c:pt>
                <c:pt idx="164">
                  <c:v>42966</c:v>
                </c:pt>
                <c:pt idx="165">
                  <c:v>42965</c:v>
                </c:pt>
                <c:pt idx="166">
                  <c:v>42964</c:v>
                </c:pt>
                <c:pt idx="167">
                  <c:v>42963</c:v>
                </c:pt>
                <c:pt idx="168">
                  <c:v>42962</c:v>
                </c:pt>
                <c:pt idx="169">
                  <c:v>42961</c:v>
                </c:pt>
                <c:pt idx="170">
                  <c:v>42960</c:v>
                </c:pt>
                <c:pt idx="171">
                  <c:v>42959</c:v>
                </c:pt>
                <c:pt idx="172">
                  <c:v>42958</c:v>
                </c:pt>
                <c:pt idx="173">
                  <c:v>42957</c:v>
                </c:pt>
                <c:pt idx="174">
                  <c:v>42956</c:v>
                </c:pt>
                <c:pt idx="175">
                  <c:v>42955</c:v>
                </c:pt>
                <c:pt idx="176">
                  <c:v>42954</c:v>
                </c:pt>
                <c:pt idx="177">
                  <c:v>42953</c:v>
                </c:pt>
                <c:pt idx="178">
                  <c:v>42952</c:v>
                </c:pt>
                <c:pt idx="179">
                  <c:v>42951</c:v>
                </c:pt>
                <c:pt idx="180">
                  <c:v>42950</c:v>
                </c:pt>
                <c:pt idx="181">
                  <c:v>42949</c:v>
                </c:pt>
                <c:pt idx="182">
                  <c:v>42948</c:v>
                </c:pt>
                <c:pt idx="183">
                  <c:v>42947</c:v>
                </c:pt>
                <c:pt idx="184">
                  <c:v>42946</c:v>
                </c:pt>
                <c:pt idx="185">
                  <c:v>42945</c:v>
                </c:pt>
                <c:pt idx="186">
                  <c:v>42944</c:v>
                </c:pt>
                <c:pt idx="187">
                  <c:v>42943</c:v>
                </c:pt>
                <c:pt idx="188">
                  <c:v>42942</c:v>
                </c:pt>
                <c:pt idx="189">
                  <c:v>42941</c:v>
                </c:pt>
                <c:pt idx="190">
                  <c:v>42940</c:v>
                </c:pt>
                <c:pt idx="191">
                  <c:v>42939</c:v>
                </c:pt>
                <c:pt idx="192">
                  <c:v>42938</c:v>
                </c:pt>
                <c:pt idx="193">
                  <c:v>42937</c:v>
                </c:pt>
                <c:pt idx="194">
                  <c:v>42936</c:v>
                </c:pt>
                <c:pt idx="195">
                  <c:v>42935</c:v>
                </c:pt>
                <c:pt idx="196">
                  <c:v>42934</c:v>
                </c:pt>
                <c:pt idx="197">
                  <c:v>42933</c:v>
                </c:pt>
                <c:pt idx="198">
                  <c:v>42932</c:v>
                </c:pt>
                <c:pt idx="199">
                  <c:v>42931</c:v>
                </c:pt>
                <c:pt idx="200">
                  <c:v>42930</c:v>
                </c:pt>
                <c:pt idx="201">
                  <c:v>42929</c:v>
                </c:pt>
                <c:pt idx="202">
                  <c:v>42928</c:v>
                </c:pt>
                <c:pt idx="203">
                  <c:v>42927</c:v>
                </c:pt>
                <c:pt idx="204">
                  <c:v>42926</c:v>
                </c:pt>
                <c:pt idx="205">
                  <c:v>42925</c:v>
                </c:pt>
                <c:pt idx="206">
                  <c:v>42924</c:v>
                </c:pt>
                <c:pt idx="207">
                  <c:v>42923</c:v>
                </c:pt>
                <c:pt idx="208">
                  <c:v>42922</c:v>
                </c:pt>
                <c:pt idx="209">
                  <c:v>42921</c:v>
                </c:pt>
                <c:pt idx="210">
                  <c:v>42920</c:v>
                </c:pt>
                <c:pt idx="211">
                  <c:v>42919</c:v>
                </c:pt>
                <c:pt idx="212">
                  <c:v>42918</c:v>
                </c:pt>
                <c:pt idx="213">
                  <c:v>42917</c:v>
                </c:pt>
                <c:pt idx="214">
                  <c:v>42916</c:v>
                </c:pt>
                <c:pt idx="215">
                  <c:v>42915</c:v>
                </c:pt>
                <c:pt idx="216">
                  <c:v>42914</c:v>
                </c:pt>
                <c:pt idx="217">
                  <c:v>42913</c:v>
                </c:pt>
                <c:pt idx="218">
                  <c:v>42912</c:v>
                </c:pt>
                <c:pt idx="219">
                  <c:v>42911</c:v>
                </c:pt>
                <c:pt idx="220">
                  <c:v>42910</c:v>
                </c:pt>
                <c:pt idx="221">
                  <c:v>42909</c:v>
                </c:pt>
                <c:pt idx="222">
                  <c:v>42908</c:v>
                </c:pt>
                <c:pt idx="223">
                  <c:v>42907</c:v>
                </c:pt>
                <c:pt idx="224">
                  <c:v>42906</c:v>
                </c:pt>
                <c:pt idx="225">
                  <c:v>42905</c:v>
                </c:pt>
                <c:pt idx="226">
                  <c:v>42904</c:v>
                </c:pt>
                <c:pt idx="227">
                  <c:v>42903</c:v>
                </c:pt>
                <c:pt idx="228">
                  <c:v>42902</c:v>
                </c:pt>
                <c:pt idx="229">
                  <c:v>42901</c:v>
                </c:pt>
                <c:pt idx="230">
                  <c:v>42900</c:v>
                </c:pt>
                <c:pt idx="231">
                  <c:v>42899</c:v>
                </c:pt>
                <c:pt idx="232">
                  <c:v>42898</c:v>
                </c:pt>
                <c:pt idx="233">
                  <c:v>42897</c:v>
                </c:pt>
                <c:pt idx="234">
                  <c:v>42896</c:v>
                </c:pt>
                <c:pt idx="235">
                  <c:v>42895</c:v>
                </c:pt>
                <c:pt idx="236">
                  <c:v>42894</c:v>
                </c:pt>
                <c:pt idx="237">
                  <c:v>42893</c:v>
                </c:pt>
                <c:pt idx="238">
                  <c:v>42892</c:v>
                </c:pt>
                <c:pt idx="239">
                  <c:v>42891</c:v>
                </c:pt>
                <c:pt idx="240">
                  <c:v>42890</c:v>
                </c:pt>
                <c:pt idx="241">
                  <c:v>42889</c:v>
                </c:pt>
                <c:pt idx="242">
                  <c:v>42888</c:v>
                </c:pt>
                <c:pt idx="243">
                  <c:v>42887</c:v>
                </c:pt>
                <c:pt idx="244">
                  <c:v>42886</c:v>
                </c:pt>
                <c:pt idx="245">
                  <c:v>42885</c:v>
                </c:pt>
                <c:pt idx="246">
                  <c:v>42884</c:v>
                </c:pt>
                <c:pt idx="247">
                  <c:v>42883</c:v>
                </c:pt>
                <c:pt idx="248">
                  <c:v>42882</c:v>
                </c:pt>
                <c:pt idx="249">
                  <c:v>42881</c:v>
                </c:pt>
                <c:pt idx="250">
                  <c:v>42880</c:v>
                </c:pt>
                <c:pt idx="251">
                  <c:v>42879</c:v>
                </c:pt>
                <c:pt idx="252">
                  <c:v>42878</c:v>
                </c:pt>
                <c:pt idx="253">
                  <c:v>42877</c:v>
                </c:pt>
                <c:pt idx="254">
                  <c:v>42876</c:v>
                </c:pt>
                <c:pt idx="255">
                  <c:v>42875</c:v>
                </c:pt>
                <c:pt idx="256">
                  <c:v>42874</c:v>
                </c:pt>
                <c:pt idx="257">
                  <c:v>42873</c:v>
                </c:pt>
                <c:pt idx="258">
                  <c:v>42872</c:v>
                </c:pt>
                <c:pt idx="259">
                  <c:v>42871</c:v>
                </c:pt>
                <c:pt idx="260">
                  <c:v>42870</c:v>
                </c:pt>
                <c:pt idx="261">
                  <c:v>42869</c:v>
                </c:pt>
                <c:pt idx="262">
                  <c:v>42868</c:v>
                </c:pt>
                <c:pt idx="263">
                  <c:v>42867</c:v>
                </c:pt>
                <c:pt idx="264">
                  <c:v>42866</c:v>
                </c:pt>
                <c:pt idx="265">
                  <c:v>42865</c:v>
                </c:pt>
                <c:pt idx="266">
                  <c:v>42864</c:v>
                </c:pt>
                <c:pt idx="267">
                  <c:v>42863</c:v>
                </c:pt>
                <c:pt idx="268">
                  <c:v>42862</c:v>
                </c:pt>
                <c:pt idx="269">
                  <c:v>42861</c:v>
                </c:pt>
                <c:pt idx="270">
                  <c:v>42860</c:v>
                </c:pt>
                <c:pt idx="271">
                  <c:v>42859</c:v>
                </c:pt>
                <c:pt idx="272">
                  <c:v>42858</c:v>
                </c:pt>
                <c:pt idx="273">
                  <c:v>42857</c:v>
                </c:pt>
                <c:pt idx="274">
                  <c:v>42856</c:v>
                </c:pt>
                <c:pt idx="275">
                  <c:v>42855</c:v>
                </c:pt>
                <c:pt idx="276">
                  <c:v>42854</c:v>
                </c:pt>
                <c:pt idx="277">
                  <c:v>42853</c:v>
                </c:pt>
                <c:pt idx="278">
                  <c:v>42852</c:v>
                </c:pt>
                <c:pt idx="279">
                  <c:v>42851</c:v>
                </c:pt>
                <c:pt idx="280">
                  <c:v>42850</c:v>
                </c:pt>
                <c:pt idx="281">
                  <c:v>42849</c:v>
                </c:pt>
                <c:pt idx="282">
                  <c:v>42848</c:v>
                </c:pt>
                <c:pt idx="283">
                  <c:v>42847</c:v>
                </c:pt>
                <c:pt idx="284">
                  <c:v>42846</c:v>
                </c:pt>
                <c:pt idx="285">
                  <c:v>42845</c:v>
                </c:pt>
                <c:pt idx="286">
                  <c:v>42844</c:v>
                </c:pt>
                <c:pt idx="287">
                  <c:v>42843</c:v>
                </c:pt>
                <c:pt idx="288">
                  <c:v>42842</c:v>
                </c:pt>
                <c:pt idx="289">
                  <c:v>42841</c:v>
                </c:pt>
                <c:pt idx="290">
                  <c:v>42840</c:v>
                </c:pt>
                <c:pt idx="291">
                  <c:v>42839</c:v>
                </c:pt>
                <c:pt idx="292">
                  <c:v>42838</c:v>
                </c:pt>
                <c:pt idx="293">
                  <c:v>42837</c:v>
                </c:pt>
                <c:pt idx="294">
                  <c:v>42836</c:v>
                </c:pt>
                <c:pt idx="295">
                  <c:v>42835</c:v>
                </c:pt>
                <c:pt idx="296">
                  <c:v>42834</c:v>
                </c:pt>
                <c:pt idx="297">
                  <c:v>42833</c:v>
                </c:pt>
                <c:pt idx="298">
                  <c:v>42832</c:v>
                </c:pt>
                <c:pt idx="299">
                  <c:v>42831</c:v>
                </c:pt>
                <c:pt idx="300">
                  <c:v>42830</c:v>
                </c:pt>
                <c:pt idx="301">
                  <c:v>42829</c:v>
                </c:pt>
                <c:pt idx="302">
                  <c:v>42828</c:v>
                </c:pt>
                <c:pt idx="303">
                  <c:v>42827</c:v>
                </c:pt>
                <c:pt idx="304">
                  <c:v>42826</c:v>
                </c:pt>
                <c:pt idx="305">
                  <c:v>42825</c:v>
                </c:pt>
                <c:pt idx="306">
                  <c:v>42824</c:v>
                </c:pt>
                <c:pt idx="307">
                  <c:v>42823</c:v>
                </c:pt>
                <c:pt idx="308">
                  <c:v>42822</c:v>
                </c:pt>
                <c:pt idx="309">
                  <c:v>42821</c:v>
                </c:pt>
                <c:pt idx="310">
                  <c:v>42820</c:v>
                </c:pt>
                <c:pt idx="311">
                  <c:v>42819</c:v>
                </c:pt>
                <c:pt idx="312">
                  <c:v>42818</c:v>
                </c:pt>
                <c:pt idx="313">
                  <c:v>42817</c:v>
                </c:pt>
                <c:pt idx="314">
                  <c:v>42816</c:v>
                </c:pt>
                <c:pt idx="315">
                  <c:v>42815</c:v>
                </c:pt>
                <c:pt idx="316">
                  <c:v>42814</c:v>
                </c:pt>
                <c:pt idx="317">
                  <c:v>42813</c:v>
                </c:pt>
                <c:pt idx="318">
                  <c:v>42812</c:v>
                </c:pt>
                <c:pt idx="319">
                  <c:v>42811</c:v>
                </c:pt>
                <c:pt idx="320">
                  <c:v>42810</c:v>
                </c:pt>
                <c:pt idx="321">
                  <c:v>42809</c:v>
                </c:pt>
                <c:pt idx="322">
                  <c:v>42808</c:v>
                </c:pt>
                <c:pt idx="323">
                  <c:v>42807</c:v>
                </c:pt>
                <c:pt idx="324">
                  <c:v>42806</c:v>
                </c:pt>
                <c:pt idx="325">
                  <c:v>42805</c:v>
                </c:pt>
                <c:pt idx="326">
                  <c:v>42804</c:v>
                </c:pt>
                <c:pt idx="327">
                  <c:v>42803</c:v>
                </c:pt>
                <c:pt idx="328">
                  <c:v>42802</c:v>
                </c:pt>
                <c:pt idx="329">
                  <c:v>42801</c:v>
                </c:pt>
                <c:pt idx="330">
                  <c:v>42800</c:v>
                </c:pt>
                <c:pt idx="331">
                  <c:v>42799</c:v>
                </c:pt>
                <c:pt idx="332">
                  <c:v>42798</c:v>
                </c:pt>
                <c:pt idx="333">
                  <c:v>42797</c:v>
                </c:pt>
                <c:pt idx="334">
                  <c:v>42796</c:v>
                </c:pt>
                <c:pt idx="335">
                  <c:v>42795</c:v>
                </c:pt>
                <c:pt idx="336">
                  <c:v>42794</c:v>
                </c:pt>
                <c:pt idx="337">
                  <c:v>42793</c:v>
                </c:pt>
                <c:pt idx="338">
                  <c:v>42792</c:v>
                </c:pt>
                <c:pt idx="339">
                  <c:v>42791</c:v>
                </c:pt>
                <c:pt idx="340">
                  <c:v>42790</c:v>
                </c:pt>
                <c:pt idx="341">
                  <c:v>42789</c:v>
                </c:pt>
                <c:pt idx="342">
                  <c:v>42788</c:v>
                </c:pt>
                <c:pt idx="343">
                  <c:v>42787</c:v>
                </c:pt>
                <c:pt idx="344">
                  <c:v>42786</c:v>
                </c:pt>
                <c:pt idx="345">
                  <c:v>42785</c:v>
                </c:pt>
                <c:pt idx="346">
                  <c:v>42784</c:v>
                </c:pt>
                <c:pt idx="347">
                  <c:v>42783</c:v>
                </c:pt>
                <c:pt idx="348">
                  <c:v>42782</c:v>
                </c:pt>
                <c:pt idx="349">
                  <c:v>42781</c:v>
                </c:pt>
                <c:pt idx="350">
                  <c:v>42780</c:v>
                </c:pt>
                <c:pt idx="351">
                  <c:v>42779</c:v>
                </c:pt>
                <c:pt idx="352">
                  <c:v>42778</c:v>
                </c:pt>
                <c:pt idx="353">
                  <c:v>42777</c:v>
                </c:pt>
                <c:pt idx="354">
                  <c:v>42776</c:v>
                </c:pt>
                <c:pt idx="355">
                  <c:v>42775</c:v>
                </c:pt>
                <c:pt idx="356">
                  <c:v>42774</c:v>
                </c:pt>
                <c:pt idx="357">
                  <c:v>42773</c:v>
                </c:pt>
                <c:pt idx="358">
                  <c:v>42772</c:v>
                </c:pt>
                <c:pt idx="359">
                  <c:v>42771</c:v>
                </c:pt>
                <c:pt idx="360">
                  <c:v>42770</c:v>
                </c:pt>
                <c:pt idx="361">
                  <c:v>42769</c:v>
                </c:pt>
                <c:pt idx="362">
                  <c:v>42768</c:v>
                </c:pt>
                <c:pt idx="363">
                  <c:v>42767</c:v>
                </c:pt>
                <c:pt idx="364">
                  <c:v>42766</c:v>
                </c:pt>
                <c:pt idx="365">
                  <c:v>42765</c:v>
                </c:pt>
                <c:pt idx="366">
                  <c:v>42764</c:v>
                </c:pt>
                <c:pt idx="367">
                  <c:v>42763</c:v>
                </c:pt>
                <c:pt idx="368">
                  <c:v>42762</c:v>
                </c:pt>
                <c:pt idx="369">
                  <c:v>42761</c:v>
                </c:pt>
                <c:pt idx="370">
                  <c:v>42760</c:v>
                </c:pt>
                <c:pt idx="371">
                  <c:v>42759</c:v>
                </c:pt>
                <c:pt idx="372">
                  <c:v>42758</c:v>
                </c:pt>
                <c:pt idx="373">
                  <c:v>42757</c:v>
                </c:pt>
                <c:pt idx="374">
                  <c:v>42756</c:v>
                </c:pt>
                <c:pt idx="375">
                  <c:v>42755</c:v>
                </c:pt>
                <c:pt idx="376">
                  <c:v>42754</c:v>
                </c:pt>
                <c:pt idx="377">
                  <c:v>42753</c:v>
                </c:pt>
                <c:pt idx="378">
                  <c:v>42752</c:v>
                </c:pt>
                <c:pt idx="379">
                  <c:v>42751</c:v>
                </c:pt>
                <c:pt idx="380">
                  <c:v>42750</c:v>
                </c:pt>
                <c:pt idx="381">
                  <c:v>42749</c:v>
                </c:pt>
                <c:pt idx="382">
                  <c:v>42748</c:v>
                </c:pt>
                <c:pt idx="383">
                  <c:v>42747</c:v>
                </c:pt>
                <c:pt idx="384">
                  <c:v>42746</c:v>
                </c:pt>
                <c:pt idx="385">
                  <c:v>42745</c:v>
                </c:pt>
                <c:pt idx="386">
                  <c:v>42744</c:v>
                </c:pt>
                <c:pt idx="387">
                  <c:v>42743</c:v>
                </c:pt>
                <c:pt idx="388">
                  <c:v>42742</c:v>
                </c:pt>
                <c:pt idx="389">
                  <c:v>42741</c:v>
                </c:pt>
                <c:pt idx="390">
                  <c:v>42740</c:v>
                </c:pt>
                <c:pt idx="391">
                  <c:v>42739</c:v>
                </c:pt>
                <c:pt idx="392">
                  <c:v>42738</c:v>
                </c:pt>
                <c:pt idx="393">
                  <c:v>42737</c:v>
                </c:pt>
                <c:pt idx="394">
                  <c:v>42736</c:v>
                </c:pt>
                <c:pt idx="395">
                  <c:v>42735</c:v>
                </c:pt>
                <c:pt idx="396">
                  <c:v>42734</c:v>
                </c:pt>
                <c:pt idx="397">
                  <c:v>42733</c:v>
                </c:pt>
                <c:pt idx="398">
                  <c:v>42732</c:v>
                </c:pt>
                <c:pt idx="399">
                  <c:v>42731</c:v>
                </c:pt>
                <c:pt idx="400">
                  <c:v>42730</c:v>
                </c:pt>
                <c:pt idx="401">
                  <c:v>42729</c:v>
                </c:pt>
                <c:pt idx="402">
                  <c:v>42728</c:v>
                </c:pt>
                <c:pt idx="403">
                  <c:v>42727</c:v>
                </c:pt>
                <c:pt idx="404">
                  <c:v>42726</c:v>
                </c:pt>
                <c:pt idx="405">
                  <c:v>42725</c:v>
                </c:pt>
                <c:pt idx="406">
                  <c:v>42724</c:v>
                </c:pt>
                <c:pt idx="407">
                  <c:v>42723</c:v>
                </c:pt>
                <c:pt idx="408">
                  <c:v>42722</c:v>
                </c:pt>
                <c:pt idx="409">
                  <c:v>42721</c:v>
                </c:pt>
                <c:pt idx="410">
                  <c:v>42720</c:v>
                </c:pt>
                <c:pt idx="411">
                  <c:v>42719</c:v>
                </c:pt>
                <c:pt idx="412">
                  <c:v>42718</c:v>
                </c:pt>
                <c:pt idx="413">
                  <c:v>42717</c:v>
                </c:pt>
                <c:pt idx="414">
                  <c:v>42716</c:v>
                </c:pt>
                <c:pt idx="415">
                  <c:v>42715</c:v>
                </c:pt>
                <c:pt idx="416">
                  <c:v>42714</c:v>
                </c:pt>
                <c:pt idx="417">
                  <c:v>42713</c:v>
                </c:pt>
                <c:pt idx="418">
                  <c:v>42712</c:v>
                </c:pt>
                <c:pt idx="419">
                  <c:v>42711</c:v>
                </c:pt>
                <c:pt idx="420">
                  <c:v>42710</c:v>
                </c:pt>
                <c:pt idx="421">
                  <c:v>42709</c:v>
                </c:pt>
                <c:pt idx="422">
                  <c:v>42708</c:v>
                </c:pt>
                <c:pt idx="423">
                  <c:v>42707</c:v>
                </c:pt>
                <c:pt idx="424">
                  <c:v>42706</c:v>
                </c:pt>
                <c:pt idx="425">
                  <c:v>42705</c:v>
                </c:pt>
                <c:pt idx="426">
                  <c:v>42704</c:v>
                </c:pt>
                <c:pt idx="427">
                  <c:v>42703</c:v>
                </c:pt>
                <c:pt idx="428">
                  <c:v>42702</c:v>
                </c:pt>
                <c:pt idx="429">
                  <c:v>42701</c:v>
                </c:pt>
                <c:pt idx="430">
                  <c:v>42700</c:v>
                </c:pt>
                <c:pt idx="431">
                  <c:v>42699</c:v>
                </c:pt>
                <c:pt idx="432">
                  <c:v>42698</c:v>
                </c:pt>
                <c:pt idx="433">
                  <c:v>42697</c:v>
                </c:pt>
                <c:pt idx="434">
                  <c:v>42696</c:v>
                </c:pt>
                <c:pt idx="435">
                  <c:v>42695</c:v>
                </c:pt>
                <c:pt idx="436">
                  <c:v>42694</c:v>
                </c:pt>
                <c:pt idx="437">
                  <c:v>42693</c:v>
                </c:pt>
                <c:pt idx="438">
                  <c:v>42692</c:v>
                </c:pt>
                <c:pt idx="439">
                  <c:v>42691</c:v>
                </c:pt>
                <c:pt idx="440">
                  <c:v>42690</c:v>
                </c:pt>
                <c:pt idx="441">
                  <c:v>42689</c:v>
                </c:pt>
                <c:pt idx="442">
                  <c:v>42688</c:v>
                </c:pt>
                <c:pt idx="443">
                  <c:v>42687</c:v>
                </c:pt>
                <c:pt idx="444">
                  <c:v>42686</c:v>
                </c:pt>
                <c:pt idx="445">
                  <c:v>42685</c:v>
                </c:pt>
                <c:pt idx="446">
                  <c:v>42684</c:v>
                </c:pt>
                <c:pt idx="447">
                  <c:v>42683</c:v>
                </c:pt>
                <c:pt idx="448">
                  <c:v>42682</c:v>
                </c:pt>
                <c:pt idx="449">
                  <c:v>42681</c:v>
                </c:pt>
                <c:pt idx="450">
                  <c:v>42680</c:v>
                </c:pt>
                <c:pt idx="451">
                  <c:v>42679</c:v>
                </c:pt>
                <c:pt idx="452">
                  <c:v>42678</c:v>
                </c:pt>
                <c:pt idx="453">
                  <c:v>42677</c:v>
                </c:pt>
                <c:pt idx="454">
                  <c:v>42676</c:v>
                </c:pt>
                <c:pt idx="455">
                  <c:v>42675</c:v>
                </c:pt>
                <c:pt idx="456">
                  <c:v>42674</c:v>
                </c:pt>
                <c:pt idx="457">
                  <c:v>42673</c:v>
                </c:pt>
                <c:pt idx="458">
                  <c:v>42672</c:v>
                </c:pt>
                <c:pt idx="459">
                  <c:v>42671</c:v>
                </c:pt>
                <c:pt idx="460">
                  <c:v>42670</c:v>
                </c:pt>
                <c:pt idx="461">
                  <c:v>42669</c:v>
                </c:pt>
                <c:pt idx="462">
                  <c:v>42668</c:v>
                </c:pt>
                <c:pt idx="463">
                  <c:v>42667</c:v>
                </c:pt>
                <c:pt idx="464">
                  <c:v>42666</c:v>
                </c:pt>
                <c:pt idx="465">
                  <c:v>42665</c:v>
                </c:pt>
                <c:pt idx="466">
                  <c:v>42664</c:v>
                </c:pt>
                <c:pt idx="467">
                  <c:v>42663</c:v>
                </c:pt>
                <c:pt idx="468">
                  <c:v>42662</c:v>
                </c:pt>
                <c:pt idx="469">
                  <c:v>42661</c:v>
                </c:pt>
                <c:pt idx="470">
                  <c:v>42660</c:v>
                </c:pt>
                <c:pt idx="471">
                  <c:v>42659</c:v>
                </c:pt>
                <c:pt idx="472">
                  <c:v>42658</c:v>
                </c:pt>
                <c:pt idx="473">
                  <c:v>42657</c:v>
                </c:pt>
                <c:pt idx="474">
                  <c:v>42656</c:v>
                </c:pt>
                <c:pt idx="475">
                  <c:v>42655</c:v>
                </c:pt>
                <c:pt idx="476">
                  <c:v>42654</c:v>
                </c:pt>
                <c:pt idx="477">
                  <c:v>42653</c:v>
                </c:pt>
                <c:pt idx="478">
                  <c:v>42652</c:v>
                </c:pt>
                <c:pt idx="479">
                  <c:v>42651</c:v>
                </c:pt>
                <c:pt idx="480">
                  <c:v>42650</c:v>
                </c:pt>
                <c:pt idx="481">
                  <c:v>42649</c:v>
                </c:pt>
                <c:pt idx="482">
                  <c:v>42648</c:v>
                </c:pt>
                <c:pt idx="483">
                  <c:v>42647</c:v>
                </c:pt>
                <c:pt idx="484">
                  <c:v>42646</c:v>
                </c:pt>
                <c:pt idx="485">
                  <c:v>42645</c:v>
                </c:pt>
                <c:pt idx="486">
                  <c:v>42644</c:v>
                </c:pt>
                <c:pt idx="487">
                  <c:v>42643</c:v>
                </c:pt>
                <c:pt idx="488">
                  <c:v>42642</c:v>
                </c:pt>
                <c:pt idx="489">
                  <c:v>42641</c:v>
                </c:pt>
                <c:pt idx="490">
                  <c:v>42640</c:v>
                </c:pt>
                <c:pt idx="491">
                  <c:v>42639</c:v>
                </c:pt>
                <c:pt idx="492">
                  <c:v>42638</c:v>
                </c:pt>
                <c:pt idx="493">
                  <c:v>42637</c:v>
                </c:pt>
                <c:pt idx="494">
                  <c:v>42636</c:v>
                </c:pt>
                <c:pt idx="495">
                  <c:v>42635</c:v>
                </c:pt>
                <c:pt idx="496">
                  <c:v>42634</c:v>
                </c:pt>
                <c:pt idx="497">
                  <c:v>42633</c:v>
                </c:pt>
                <c:pt idx="498">
                  <c:v>42632</c:v>
                </c:pt>
                <c:pt idx="499">
                  <c:v>42631</c:v>
                </c:pt>
                <c:pt idx="500">
                  <c:v>42630</c:v>
                </c:pt>
                <c:pt idx="501">
                  <c:v>42629</c:v>
                </c:pt>
                <c:pt idx="502">
                  <c:v>42628</c:v>
                </c:pt>
                <c:pt idx="503">
                  <c:v>42627</c:v>
                </c:pt>
                <c:pt idx="504">
                  <c:v>42626</c:v>
                </c:pt>
                <c:pt idx="505">
                  <c:v>42625</c:v>
                </c:pt>
                <c:pt idx="506">
                  <c:v>42624</c:v>
                </c:pt>
                <c:pt idx="507">
                  <c:v>42623</c:v>
                </c:pt>
                <c:pt idx="508">
                  <c:v>42622</c:v>
                </c:pt>
                <c:pt idx="509">
                  <c:v>42621</c:v>
                </c:pt>
                <c:pt idx="510">
                  <c:v>42620</c:v>
                </c:pt>
                <c:pt idx="511">
                  <c:v>42619</c:v>
                </c:pt>
                <c:pt idx="512">
                  <c:v>42618</c:v>
                </c:pt>
                <c:pt idx="513">
                  <c:v>42617</c:v>
                </c:pt>
                <c:pt idx="514">
                  <c:v>42616</c:v>
                </c:pt>
                <c:pt idx="515">
                  <c:v>42615</c:v>
                </c:pt>
                <c:pt idx="516">
                  <c:v>42614</c:v>
                </c:pt>
                <c:pt idx="517">
                  <c:v>42613</c:v>
                </c:pt>
                <c:pt idx="518">
                  <c:v>42612</c:v>
                </c:pt>
                <c:pt idx="519">
                  <c:v>42611</c:v>
                </c:pt>
                <c:pt idx="520">
                  <c:v>42610</c:v>
                </c:pt>
                <c:pt idx="521">
                  <c:v>42609</c:v>
                </c:pt>
                <c:pt idx="522">
                  <c:v>42608</c:v>
                </c:pt>
                <c:pt idx="523">
                  <c:v>42607</c:v>
                </c:pt>
                <c:pt idx="524">
                  <c:v>42606</c:v>
                </c:pt>
                <c:pt idx="525">
                  <c:v>42605</c:v>
                </c:pt>
                <c:pt idx="526">
                  <c:v>42604</c:v>
                </c:pt>
                <c:pt idx="527">
                  <c:v>42603</c:v>
                </c:pt>
                <c:pt idx="528">
                  <c:v>42602</c:v>
                </c:pt>
                <c:pt idx="529">
                  <c:v>42601</c:v>
                </c:pt>
                <c:pt idx="530">
                  <c:v>42600</c:v>
                </c:pt>
                <c:pt idx="531">
                  <c:v>42599</c:v>
                </c:pt>
                <c:pt idx="532">
                  <c:v>42598</c:v>
                </c:pt>
                <c:pt idx="533">
                  <c:v>42597</c:v>
                </c:pt>
                <c:pt idx="534">
                  <c:v>42596</c:v>
                </c:pt>
                <c:pt idx="535">
                  <c:v>42595</c:v>
                </c:pt>
                <c:pt idx="536">
                  <c:v>42594</c:v>
                </c:pt>
                <c:pt idx="537">
                  <c:v>42593</c:v>
                </c:pt>
                <c:pt idx="538">
                  <c:v>42592</c:v>
                </c:pt>
                <c:pt idx="539">
                  <c:v>42591</c:v>
                </c:pt>
                <c:pt idx="540">
                  <c:v>42590</c:v>
                </c:pt>
                <c:pt idx="541">
                  <c:v>42589</c:v>
                </c:pt>
                <c:pt idx="542">
                  <c:v>42588</c:v>
                </c:pt>
                <c:pt idx="543">
                  <c:v>42587</c:v>
                </c:pt>
                <c:pt idx="544">
                  <c:v>42586</c:v>
                </c:pt>
                <c:pt idx="545">
                  <c:v>42585</c:v>
                </c:pt>
                <c:pt idx="546">
                  <c:v>42584</c:v>
                </c:pt>
                <c:pt idx="547">
                  <c:v>42583</c:v>
                </c:pt>
                <c:pt idx="548">
                  <c:v>42582</c:v>
                </c:pt>
                <c:pt idx="549">
                  <c:v>42581</c:v>
                </c:pt>
                <c:pt idx="550">
                  <c:v>42580</c:v>
                </c:pt>
                <c:pt idx="551">
                  <c:v>42579</c:v>
                </c:pt>
                <c:pt idx="552">
                  <c:v>42578</c:v>
                </c:pt>
                <c:pt idx="553">
                  <c:v>42577</c:v>
                </c:pt>
                <c:pt idx="554">
                  <c:v>42576</c:v>
                </c:pt>
                <c:pt idx="555">
                  <c:v>42575</c:v>
                </c:pt>
                <c:pt idx="556">
                  <c:v>42574</c:v>
                </c:pt>
                <c:pt idx="557">
                  <c:v>42573</c:v>
                </c:pt>
                <c:pt idx="558">
                  <c:v>42572</c:v>
                </c:pt>
                <c:pt idx="559">
                  <c:v>42571</c:v>
                </c:pt>
                <c:pt idx="560">
                  <c:v>42570</c:v>
                </c:pt>
                <c:pt idx="561">
                  <c:v>42569</c:v>
                </c:pt>
                <c:pt idx="562">
                  <c:v>42568</c:v>
                </c:pt>
                <c:pt idx="563">
                  <c:v>42567</c:v>
                </c:pt>
                <c:pt idx="564">
                  <c:v>42566</c:v>
                </c:pt>
                <c:pt idx="565">
                  <c:v>42565</c:v>
                </c:pt>
                <c:pt idx="566">
                  <c:v>42564</c:v>
                </c:pt>
                <c:pt idx="567">
                  <c:v>42563</c:v>
                </c:pt>
                <c:pt idx="568">
                  <c:v>42562</c:v>
                </c:pt>
                <c:pt idx="569">
                  <c:v>42561</c:v>
                </c:pt>
                <c:pt idx="570">
                  <c:v>42560</c:v>
                </c:pt>
                <c:pt idx="571">
                  <c:v>42559</c:v>
                </c:pt>
                <c:pt idx="572">
                  <c:v>42558</c:v>
                </c:pt>
                <c:pt idx="573">
                  <c:v>42557</c:v>
                </c:pt>
                <c:pt idx="574">
                  <c:v>42556</c:v>
                </c:pt>
                <c:pt idx="575">
                  <c:v>42555</c:v>
                </c:pt>
                <c:pt idx="576">
                  <c:v>42554</c:v>
                </c:pt>
                <c:pt idx="577">
                  <c:v>42553</c:v>
                </c:pt>
                <c:pt idx="578">
                  <c:v>42552</c:v>
                </c:pt>
                <c:pt idx="579">
                  <c:v>42551</c:v>
                </c:pt>
                <c:pt idx="580">
                  <c:v>42550</c:v>
                </c:pt>
                <c:pt idx="581">
                  <c:v>42549</c:v>
                </c:pt>
                <c:pt idx="582">
                  <c:v>42548</c:v>
                </c:pt>
                <c:pt idx="583">
                  <c:v>42547</c:v>
                </c:pt>
                <c:pt idx="584">
                  <c:v>42546</c:v>
                </c:pt>
                <c:pt idx="585">
                  <c:v>42545</c:v>
                </c:pt>
                <c:pt idx="586">
                  <c:v>42544</c:v>
                </c:pt>
                <c:pt idx="587">
                  <c:v>42543</c:v>
                </c:pt>
                <c:pt idx="588">
                  <c:v>42542</c:v>
                </c:pt>
                <c:pt idx="589">
                  <c:v>42541</c:v>
                </c:pt>
                <c:pt idx="590">
                  <c:v>42540</c:v>
                </c:pt>
                <c:pt idx="591">
                  <c:v>42539</c:v>
                </c:pt>
                <c:pt idx="592">
                  <c:v>42538</c:v>
                </c:pt>
                <c:pt idx="593">
                  <c:v>42537</c:v>
                </c:pt>
                <c:pt idx="594">
                  <c:v>42536</c:v>
                </c:pt>
                <c:pt idx="595">
                  <c:v>42535</c:v>
                </c:pt>
                <c:pt idx="596">
                  <c:v>42534</c:v>
                </c:pt>
                <c:pt idx="597">
                  <c:v>42533</c:v>
                </c:pt>
                <c:pt idx="598">
                  <c:v>42532</c:v>
                </c:pt>
                <c:pt idx="599">
                  <c:v>42531</c:v>
                </c:pt>
                <c:pt idx="600">
                  <c:v>42530</c:v>
                </c:pt>
                <c:pt idx="601">
                  <c:v>42529</c:v>
                </c:pt>
                <c:pt idx="602">
                  <c:v>42528</c:v>
                </c:pt>
                <c:pt idx="603">
                  <c:v>42527</c:v>
                </c:pt>
                <c:pt idx="604">
                  <c:v>42526</c:v>
                </c:pt>
                <c:pt idx="605">
                  <c:v>42525</c:v>
                </c:pt>
                <c:pt idx="606">
                  <c:v>42524</c:v>
                </c:pt>
                <c:pt idx="607">
                  <c:v>42523</c:v>
                </c:pt>
                <c:pt idx="608">
                  <c:v>42522</c:v>
                </c:pt>
                <c:pt idx="609">
                  <c:v>42521</c:v>
                </c:pt>
                <c:pt idx="610">
                  <c:v>42520</c:v>
                </c:pt>
                <c:pt idx="611">
                  <c:v>42519</c:v>
                </c:pt>
                <c:pt idx="612">
                  <c:v>42518</c:v>
                </c:pt>
                <c:pt idx="613">
                  <c:v>42517</c:v>
                </c:pt>
                <c:pt idx="614">
                  <c:v>42516</c:v>
                </c:pt>
                <c:pt idx="615">
                  <c:v>42515</c:v>
                </c:pt>
                <c:pt idx="616">
                  <c:v>42514</c:v>
                </c:pt>
                <c:pt idx="617">
                  <c:v>42513</c:v>
                </c:pt>
                <c:pt idx="618">
                  <c:v>42512</c:v>
                </c:pt>
                <c:pt idx="619">
                  <c:v>42511</c:v>
                </c:pt>
                <c:pt idx="620">
                  <c:v>42510</c:v>
                </c:pt>
                <c:pt idx="621">
                  <c:v>42509</c:v>
                </c:pt>
                <c:pt idx="622">
                  <c:v>42508</c:v>
                </c:pt>
                <c:pt idx="623">
                  <c:v>42507</c:v>
                </c:pt>
                <c:pt idx="624">
                  <c:v>42506</c:v>
                </c:pt>
                <c:pt idx="625">
                  <c:v>42505</c:v>
                </c:pt>
                <c:pt idx="626">
                  <c:v>42504</c:v>
                </c:pt>
                <c:pt idx="627">
                  <c:v>42503</c:v>
                </c:pt>
                <c:pt idx="628">
                  <c:v>42502</c:v>
                </c:pt>
                <c:pt idx="629">
                  <c:v>42501</c:v>
                </c:pt>
                <c:pt idx="630">
                  <c:v>42500</c:v>
                </c:pt>
                <c:pt idx="631">
                  <c:v>42499</c:v>
                </c:pt>
                <c:pt idx="632">
                  <c:v>42498</c:v>
                </c:pt>
                <c:pt idx="633">
                  <c:v>42497</c:v>
                </c:pt>
                <c:pt idx="634">
                  <c:v>42496</c:v>
                </c:pt>
                <c:pt idx="635">
                  <c:v>42495</c:v>
                </c:pt>
                <c:pt idx="636">
                  <c:v>42494</c:v>
                </c:pt>
                <c:pt idx="637">
                  <c:v>42493</c:v>
                </c:pt>
                <c:pt idx="638">
                  <c:v>42492</c:v>
                </c:pt>
                <c:pt idx="639">
                  <c:v>42491</c:v>
                </c:pt>
                <c:pt idx="640">
                  <c:v>42490</c:v>
                </c:pt>
                <c:pt idx="641">
                  <c:v>42489</c:v>
                </c:pt>
                <c:pt idx="642">
                  <c:v>42488</c:v>
                </c:pt>
                <c:pt idx="643">
                  <c:v>42487</c:v>
                </c:pt>
                <c:pt idx="644">
                  <c:v>42486</c:v>
                </c:pt>
                <c:pt idx="645">
                  <c:v>42485</c:v>
                </c:pt>
                <c:pt idx="646">
                  <c:v>42484</c:v>
                </c:pt>
                <c:pt idx="647">
                  <c:v>42483</c:v>
                </c:pt>
                <c:pt idx="648">
                  <c:v>42482</c:v>
                </c:pt>
                <c:pt idx="649">
                  <c:v>42481</c:v>
                </c:pt>
                <c:pt idx="650">
                  <c:v>42480</c:v>
                </c:pt>
                <c:pt idx="651">
                  <c:v>42479</c:v>
                </c:pt>
                <c:pt idx="652">
                  <c:v>42478</c:v>
                </c:pt>
                <c:pt idx="653">
                  <c:v>42477</c:v>
                </c:pt>
                <c:pt idx="654">
                  <c:v>42476</c:v>
                </c:pt>
                <c:pt idx="655">
                  <c:v>42475</c:v>
                </c:pt>
                <c:pt idx="656">
                  <c:v>42474</c:v>
                </c:pt>
                <c:pt idx="657">
                  <c:v>42473</c:v>
                </c:pt>
                <c:pt idx="658">
                  <c:v>42472</c:v>
                </c:pt>
                <c:pt idx="659">
                  <c:v>42471</c:v>
                </c:pt>
                <c:pt idx="660">
                  <c:v>42470</c:v>
                </c:pt>
                <c:pt idx="661">
                  <c:v>42469</c:v>
                </c:pt>
                <c:pt idx="662">
                  <c:v>42468</c:v>
                </c:pt>
                <c:pt idx="663">
                  <c:v>42467</c:v>
                </c:pt>
                <c:pt idx="664">
                  <c:v>42466</c:v>
                </c:pt>
                <c:pt idx="665">
                  <c:v>42465</c:v>
                </c:pt>
                <c:pt idx="666">
                  <c:v>42464</c:v>
                </c:pt>
                <c:pt idx="667">
                  <c:v>42463</c:v>
                </c:pt>
                <c:pt idx="668">
                  <c:v>42462</c:v>
                </c:pt>
                <c:pt idx="669">
                  <c:v>42461</c:v>
                </c:pt>
                <c:pt idx="670">
                  <c:v>42460</c:v>
                </c:pt>
                <c:pt idx="671">
                  <c:v>42459</c:v>
                </c:pt>
                <c:pt idx="672">
                  <c:v>42458</c:v>
                </c:pt>
                <c:pt idx="673">
                  <c:v>42457</c:v>
                </c:pt>
                <c:pt idx="674">
                  <c:v>42456</c:v>
                </c:pt>
                <c:pt idx="675">
                  <c:v>42455</c:v>
                </c:pt>
                <c:pt idx="676">
                  <c:v>42454</c:v>
                </c:pt>
                <c:pt idx="677">
                  <c:v>42453</c:v>
                </c:pt>
                <c:pt idx="678">
                  <c:v>42452</c:v>
                </c:pt>
                <c:pt idx="679">
                  <c:v>42451</c:v>
                </c:pt>
                <c:pt idx="680">
                  <c:v>42450</c:v>
                </c:pt>
                <c:pt idx="681">
                  <c:v>42449</c:v>
                </c:pt>
                <c:pt idx="682">
                  <c:v>42448</c:v>
                </c:pt>
                <c:pt idx="683">
                  <c:v>42447</c:v>
                </c:pt>
                <c:pt idx="684">
                  <c:v>42446</c:v>
                </c:pt>
                <c:pt idx="685">
                  <c:v>42445</c:v>
                </c:pt>
                <c:pt idx="686">
                  <c:v>42444</c:v>
                </c:pt>
                <c:pt idx="687">
                  <c:v>42443</c:v>
                </c:pt>
                <c:pt idx="688">
                  <c:v>42442</c:v>
                </c:pt>
                <c:pt idx="689">
                  <c:v>42441</c:v>
                </c:pt>
                <c:pt idx="690">
                  <c:v>42440</c:v>
                </c:pt>
                <c:pt idx="691">
                  <c:v>42439</c:v>
                </c:pt>
                <c:pt idx="692">
                  <c:v>42438</c:v>
                </c:pt>
                <c:pt idx="693">
                  <c:v>42437</c:v>
                </c:pt>
                <c:pt idx="694">
                  <c:v>42436</c:v>
                </c:pt>
                <c:pt idx="695">
                  <c:v>42435</c:v>
                </c:pt>
                <c:pt idx="696">
                  <c:v>42434</c:v>
                </c:pt>
                <c:pt idx="697">
                  <c:v>42433</c:v>
                </c:pt>
                <c:pt idx="698">
                  <c:v>42432</c:v>
                </c:pt>
                <c:pt idx="699">
                  <c:v>42431</c:v>
                </c:pt>
                <c:pt idx="700">
                  <c:v>42430</c:v>
                </c:pt>
                <c:pt idx="701">
                  <c:v>42429</c:v>
                </c:pt>
                <c:pt idx="702">
                  <c:v>42428</c:v>
                </c:pt>
                <c:pt idx="703">
                  <c:v>42427</c:v>
                </c:pt>
                <c:pt idx="704">
                  <c:v>42426</c:v>
                </c:pt>
                <c:pt idx="705">
                  <c:v>42425</c:v>
                </c:pt>
                <c:pt idx="706">
                  <c:v>42424</c:v>
                </c:pt>
                <c:pt idx="707">
                  <c:v>42423</c:v>
                </c:pt>
                <c:pt idx="708">
                  <c:v>42422</c:v>
                </c:pt>
                <c:pt idx="709">
                  <c:v>42421</c:v>
                </c:pt>
                <c:pt idx="710">
                  <c:v>42420</c:v>
                </c:pt>
                <c:pt idx="711">
                  <c:v>42419</c:v>
                </c:pt>
                <c:pt idx="712">
                  <c:v>42418</c:v>
                </c:pt>
                <c:pt idx="713">
                  <c:v>42417</c:v>
                </c:pt>
                <c:pt idx="714">
                  <c:v>42416</c:v>
                </c:pt>
                <c:pt idx="715">
                  <c:v>42415</c:v>
                </c:pt>
                <c:pt idx="716">
                  <c:v>42414</c:v>
                </c:pt>
                <c:pt idx="717">
                  <c:v>42413</c:v>
                </c:pt>
                <c:pt idx="718">
                  <c:v>42412</c:v>
                </c:pt>
                <c:pt idx="719">
                  <c:v>42411</c:v>
                </c:pt>
                <c:pt idx="720">
                  <c:v>42410</c:v>
                </c:pt>
                <c:pt idx="721">
                  <c:v>42409</c:v>
                </c:pt>
                <c:pt idx="722">
                  <c:v>42408</c:v>
                </c:pt>
                <c:pt idx="723">
                  <c:v>42407</c:v>
                </c:pt>
                <c:pt idx="724">
                  <c:v>42406</c:v>
                </c:pt>
                <c:pt idx="725">
                  <c:v>42405</c:v>
                </c:pt>
                <c:pt idx="726">
                  <c:v>42404</c:v>
                </c:pt>
                <c:pt idx="727">
                  <c:v>42403</c:v>
                </c:pt>
                <c:pt idx="728">
                  <c:v>42402</c:v>
                </c:pt>
                <c:pt idx="729">
                  <c:v>42401</c:v>
                </c:pt>
                <c:pt idx="730">
                  <c:v>42400</c:v>
                </c:pt>
                <c:pt idx="731">
                  <c:v>42399</c:v>
                </c:pt>
                <c:pt idx="732">
                  <c:v>42398</c:v>
                </c:pt>
                <c:pt idx="733">
                  <c:v>42397</c:v>
                </c:pt>
                <c:pt idx="734">
                  <c:v>42396</c:v>
                </c:pt>
                <c:pt idx="735">
                  <c:v>42395</c:v>
                </c:pt>
                <c:pt idx="736">
                  <c:v>42394</c:v>
                </c:pt>
                <c:pt idx="737">
                  <c:v>42393</c:v>
                </c:pt>
                <c:pt idx="738">
                  <c:v>42392</c:v>
                </c:pt>
                <c:pt idx="739">
                  <c:v>42391</c:v>
                </c:pt>
                <c:pt idx="740">
                  <c:v>42390</c:v>
                </c:pt>
                <c:pt idx="741">
                  <c:v>42389</c:v>
                </c:pt>
                <c:pt idx="742">
                  <c:v>42388</c:v>
                </c:pt>
                <c:pt idx="743">
                  <c:v>42387</c:v>
                </c:pt>
                <c:pt idx="744">
                  <c:v>42386</c:v>
                </c:pt>
                <c:pt idx="745">
                  <c:v>42385</c:v>
                </c:pt>
                <c:pt idx="746">
                  <c:v>42384</c:v>
                </c:pt>
                <c:pt idx="747">
                  <c:v>42383</c:v>
                </c:pt>
                <c:pt idx="748">
                  <c:v>42382</c:v>
                </c:pt>
                <c:pt idx="749">
                  <c:v>42381</c:v>
                </c:pt>
                <c:pt idx="750">
                  <c:v>42380</c:v>
                </c:pt>
                <c:pt idx="751">
                  <c:v>42379</c:v>
                </c:pt>
                <c:pt idx="752">
                  <c:v>42378</c:v>
                </c:pt>
                <c:pt idx="753">
                  <c:v>42377</c:v>
                </c:pt>
                <c:pt idx="754">
                  <c:v>42376</c:v>
                </c:pt>
                <c:pt idx="755">
                  <c:v>42375</c:v>
                </c:pt>
                <c:pt idx="756">
                  <c:v>42374</c:v>
                </c:pt>
                <c:pt idx="757">
                  <c:v>42373</c:v>
                </c:pt>
                <c:pt idx="758">
                  <c:v>42372</c:v>
                </c:pt>
                <c:pt idx="759">
                  <c:v>42371</c:v>
                </c:pt>
                <c:pt idx="760">
                  <c:v>42370</c:v>
                </c:pt>
                <c:pt idx="761">
                  <c:v>42369</c:v>
                </c:pt>
                <c:pt idx="762">
                  <c:v>42368</c:v>
                </c:pt>
                <c:pt idx="763">
                  <c:v>42367</c:v>
                </c:pt>
                <c:pt idx="764">
                  <c:v>42366</c:v>
                </c:pt>
                <c:pt idx="765">
                  <c:v>42365</c:v>
                </c:pt>
                <c:pt idx="766">
                  <c:v>42364</c:v>
                </c:pt>
                <c:pt idx="767">
                  <c:v>42363</c:v>
                </c:pt>
                <c:pt idx="768">
                  <c:v>42362</c:v>
                </c:pt>
                <c:pt idx="769">
                  <c:v>42361</c:v>
                </c:pt>
                <c:pt idx="770">
                  <c:v>42360</c:v>
                </c:pt>
                <c:pt idx="771">
                  <c:v>42359</c:v>
                </c:pt>
                <c:pt idx="772">
                  <c:v>42358</c:v>
                </c:pt>
                <c:pt idx="773">
                  <c:v>42357</c:v>
                </c:pt>
                <c:pt idx="774">
                  <c:v>42356</c:v>
                </c:pt>
                <c:pt idx="775">
                  <c:v>42355</c:v>
                </c:pt>
                <c:pt idx="776">
                  <c:v>42354</c:v>
                </c:pt>
                <c:pt idx="777">
                  <c:v>42353</c:v>
                </c:pt>
                <c:pt idx="778">
                  <c:v>42352</c:v>
                </c:pt>
                <c:pt idx="779">
                  <c:v>42351</c:v>
                </c:pt>
                <c:pt idx="780">
                  <c:v>42350</c:v>
                </c:pt>
                <c:pt idx="781">
                  <c:v>42349</c:v>
                </c:pt>
                <c:pt idx="782">
                  <c:v>42348</c:v>
                </c:pt>
                <c:pt idx="783">
                  <c:v>42347</c:v>
                </c:pt>
                <c:pt idx="784">
                  <c:v>42346</c:v>
                </c:pt>
                <c:pt idx="785">
                  <c:v>42345</c:v>
                </c:pt>
                <c:pt idx="786">
                  <c:v>42344</c:v>
                </c:pt>
                <c:pt idx="787">
                  <c:v>42343</c:v>
                </c:pt>
                <c:pt idx="788">
                  <c:v>42342</c:v>
                </c:pt>
                <c:pt idx="789">
                  <c:v>42341</c:v>
                </c:pt>
                <c:pt idx="790">
                  <c:v>42340</c:v>
                </c:pt>
                <c:pt idx="791">
                  <c:v>42339</c:v>
                </c:pt>
                <c:pt idx="792">
                  <c:v>42338</c:v>
                </c:pt>
                <c:pt idx="793">
                  <c:v>42337</c:v>
                </c:pt>
                <c:pt idx="794">
                  <c:v>42336</c:v>
                </c:pt>
                <c:pt idx="795">
                  <c:v>42335</c:v>
                </c:pt>
                <c:pt idx="796">
                  <c:v>42334</c:v>
                </c:pt>
                <c:pt idx="797">
                  <c:v>42333</c:v>
                </c:pt>
                <c:pt idx="798">
                  <c:v>42332</c:v>
                </c:pt>
                <c:pt idx="799">
                  <c:v>42331</c:v>
                </c:pt>
                <c:pt idx="800">
                  <c:v>42330</c:v>
                </c:pt>
                <c:pt idx="801">
                  <c:v>42329</c:v>
                </c:pt>
                <c:pt idx="802">
                  <c:v>42328</c:v>
                </c:pt>
                <c:pt idx="803">
                  <c:v>42327</c:v>
                </c:pt>
                <c:pt idx="804">
                  <c:v>42326</c:v>
                </c:pt>
                <c:pt idx="805">
                  <c:v>42325</c:v>
                </c:pt>
                <c:pt idx="806">
                  <c:v>42324</c:v>
                </c:pt>
                <c:pt idx="807">
                  <c:v>42323</c:v>
                </c:pt>
                <c:pt idx="808">
                  <c:v>42322</c:v>
                </c:pt>
                <c:pt idx="809">
                  <c:v>42321</c:v>
                </c:pt>
                <c:pt idx="810">
                  <c:v>42320</c:v>
                </c:pt>
                <c:pt idx="811">
                  <c:v>42319</c:v>
                </c:pt>
                <c:pt idx="812">
                  <c:v>42318</c:v>
                </c:pt>
                <c:pt idx="813">
                  <c:v>42317</c:v>
                </c:pt>
                <c:pt idx="814">
                  <c:v>42316</c:v>
                </c:pt>
                <c:pt idx="815">
                  <c:v>42315</c:v>
                </c:pt>
                <c:pt idx="816">
                  <c:v>42314</c:v>
                </c:pt>
                <c:pt idx="817">
                  <c:v>42313</c:v>
                </c:pt>
                <c:pt idx="818">
                  <c:v>42312</c:v>
                </c:pt>
                <c:pt idx="819">
                  <c:v>42311</c:v>
                </c:pt>
                <c:pt idx="820">
                  <c:v>42310</c:v>
                </c:pt>
                <c:pt idx="821">
                  <c:v>42309</c:v>
                </c:pt>
                <c:pt idx="822">
                  <c:v>42308</c:v>
                </c:pt>
                <c:pt idx="823">
                  <c:v>42307</c:v>
                </c:pt>
                <c:pt idx="824">
                  <c:v>42306</c:v>
                </c:pt>
                <c:pt idx="825">
                  <c:v>42305</c:v>
                </c:pt>
                <c:pt idx="826">
                  <c:v>42304</c:v>
                </c:pt>
                <c:pt idx="827">
                  <c:v>42303</c:v>
                </c:pt>
                <c:pt idx="828">
                  <c:v>42302</c:v>
                </c:pt>
                <c:pt idx="829">
                  <c:v>42301</c:v>
                </c:pt>
                <c:pt idx="830">
                  <c:v>42300</c:v>
                </c:pt>
                <c:pt idx="831">
                  <c:v>42299</c:v>
                </c:pt>
                <c:pt idx="832">
                  <c:v>42298</c:v>
                </c:pt>
                <c:pt idx="833">
                  <c:v>42297</c:v>
                </c:pt>
                <c:pt idx="834">
                  <c:v>42296</c:v>
                </c:pt>
                <c:pt idx="835">
                  <c:v>42295</c:v>
                </c:pt>
                <c:pt idx="836">
                  <c:v>42294</c:v>
                </c:pt>
                <c:pt idx="837">
                  <c:v>42293</c:v>
                </c:pt>
                <c:pt idx="838">
                  <c:v>42292</c:v>
                </c:pt>
                <c:pt idx="839">
                  <c:v>42291</c:v>
                </c:pt>
                <c:pt idx="840">
                  <c:v>42290</c:v>
                </c:pt>
                <c:pt idx="841">
                  <c:v>42289</c:v>
                </c:pt>
                <c:pt idx="842">
                  <c:v>42288</c:v>
                </c:pt>
                <c:pt idx="843">
                  <c:v>42287</c:v>
                </c:pt>
                <c:pt idx="844">
                  <c:v>42286</c:v>
                </c:pt>
                <c:pt idx="845">
                  <c:v>42285</c:v>
                </c:pt>
                <c:pt idx="846">
                  <c:v>42284</c:v>
                </c:pt>
                <c:pt idx="847">
                  <c:v>42283</c:v>
                </c:pt>
                <c:pt idx="848">
                  <c:v>42282</c:v>
                </c:pt>
                <c:pt idx="849">
                  <c:v>42281</c:v>
                </c:pt>
                <c:pt idx="850">
                  <c:v>42280</c:v>
                </c:pt>
                <c:pt idx="851">
                  <c:v>42279</c:v>
                </c:pt>
                <c:pt idx="852">
                  <c:v>42278</c:v>
                </c:pt>
                <c:pt idx="853">
                  <c:v>42277</c:v>
                </c:pt>
                <c:pt idx="854">
                  <c:v>42276</c:v>
                </c:pt>
                <c:pt idx="855">
                  <c:v>42275</c:v>
                </c:pt>
                <c:pt idx="856">
                  <c:v>42274</c:v>
                </c:pt>
                <c:pt idx="857">
                  <c:v>42273</c:v>
                </c:pt>
                <c:pt idx="858">
                  <c:v>42272</c:v>
                </c:pt>
                <c:pt idx="859">
                  <c:v>42271</c:v>
                </c:pt>
                <c:pt idx="860">
                  <c:v>42270</c:v>
                </c:pt>
                <c:pt idx="861">
                  <c:v>42269</c:v>
                </c:pt>
                <c:pt idx="862">
                  <c:v>42268</c:v>
                </c:pt>
                <c:pt idx="863">
                  <c:v>42267</c:v>
                </c:pt>
                <c:pt idx="864">
                  <c:v>42266</c:v>
                </c:pt>
                <c:pt idx="865">
                  <c:v>42265</c:v>
                </c:pt>
                <c:pt idx="866">
                  <c:v>42264</c:v>
                </c:pt>
                <c:pt idx="867">
                  <c:v>42263</c:v>
                </c:pt>
                <c:pt idx="868">
                  <c:v>42262</c:v>
                </c:pt>
                <c:pt idx="869">
                  <c:v>42261</c:v>
                </c:pt>
                <c:pt idx="870">
                  <c:v>42260</c:v>
                </c:pt>
                <c:pt idx="871">
                  <c:v>42259</c:v>
                </c:pt>
                <c:pt idx="872">
                  <c:v>42258</c:v>
                </c:pt>
                <c:pt idx="873">
                  <c:v>42257</c:v>
                </c:pt>
                <c:pt idx="874">
                  <c:v>42256</c:v>
                </c:pt>
                <c:pt idx="875">
                  <c:v>42255</c:v>
                </c:pt>
                <c:pt idx="876">
                  <c:v>42254</c:v>
                </c:pt>
                <c:pt idx="877">
                  <c:v>42253</c:v>
                </c:pt>
                <c:pt idx="878">
                  <c:v>42252</c:v>
                </c:pt>
                <c:pt idx="879">
                  <c:v>42251</c:v>
                </c:pt>
                <c:pt idx="880">
                  <c:v>42250</c:v>
                </c:pt>
                <c:pt idx="881">
                  <c:v>42249</c:v>
                </c:pt>
                <c:pt idx="882">
                  <c:v>42248</c:v>
                </c:pt>
                <c:pt idx="883">
                  <c:v>42247</c:v>
                </c:pt>
                <c:pt idx="884">
                  <c:v>42246</c:v>
                </c:pt>
                <c:pt idx="885">
                  <c:v>42245</c:v>
                </c:pt>
                <c:pt idx="886">
                  <c:v>42244</c:v>
                </c:pt>
                <c:pt idx="887">
                  <c:v>42243</c:v>
                </c:pt>
                <c:pt idx="888">
                  <c:v>42242</c:v>
                </c:pt>
                <c:pt idx="889">
                  <c:v>42241</c:v>
                </c:pt>
                <c:pt idx="890">
                  <c:v>42240</c:v>
                </c:pt>
                <c:pt idx="891">
                  <c:v>42239</c:v>
                </c:pt>
                <c:pt idx="892">
                  <c:v>42238</c:v>
                </c:pt>
                <c:pt idx="893">
                  <c:v>42237</c:v>
                </c:pt>
                <c:pt idx="894">
                  <c:v>42236</c:v>
                </c:pt>
                <c:pt idx="895">
                  <c:v>42235</c:v>
                </c:pt>
                <c:pt idx="896">
                  <c:v>42234</c:v>
                </c:pt>
                <c:pt idx="897">
                  <c:v>42233</c:v>
                </c:pt>
                <c:pt idx="898">
                  <c:v>42232</c:v>
                </c:pt>
                <c:pt idx="899">
                  <c:v>42231</c:v>
                </c:pt>
                <c:pt idx="900">
                  <c:v>42230</c:v>
                </c:pt>
                <c:pt idx="901">
                  <c:v>42229</c:v>
                </c:pt>
                <c:pt idx="902">
                  <c:v>42228</c:v>
                </c:pt>
                <c:pt idx="903">
                  <c:v>42227</c:v>
                </c:pt>
                <c:pt idx="904">
                  <c:v>42226</c:v>
                </c:pt>
                <c:pt idx="905">
                  <c:v>42225</c:v>
                </c:pt>
                <c:pt idx="906">
                  <c:v>42224</c:v>
                </c:pt>
                <c:pt idx="907">
                  <c:v>42223</c:v>
                </c:pt>
                <c:pt idx="908">
                  <c:v>42222</c:v>
                </c:pt>
                <c:pt idx="909">
                  <c:v>42221</c:v>
                </c:pt>
                <c:pt idx="910">
                  <c:v>42220</c:v>
                </c:pt>
                <c:pt idx="911">
                  <c:v>42219</c:v>
                </c:pt>
                <c:pt idx="912">
                  <c:v>42218</c:v>
                </c:pt>
                <c:pt idx="913">
                  <c:v>42217</c:v>
                </c:pt>
                <c:pt idx="914">
                  <c:v>42216</c:v>
                </c:pt>
                <c:pt idx="915">
                  <c:v>42215</c:v>
                </c:pt>
                <c:pt idx="916">
                  <c:v>42214</c:v>
                </c:pt>
                <c:pt idx="917">
                  <c:v>42213</c:v>
                </c:pt>
                <c:pt idx="918">
                  <c:v>42212</c:v>
                </c:pt>
                <c:pt idx="919">
                  <c:v>42211</c:v>
                </c:pt>
                <c:pt idx="920">
                  <c:v>42210</c:v>
                </c:pt>
                <c:pt idx="921">
                  <c:v>42209</c:v>
                </c:pt>
                <c:pt idx="922">
                  <c:v>42208</c:v>
                </c:pt>
                <c:pt idx="923">
                  <c:v>42207</c:v>
                </c:pt>
                <c:pt idx="924">
                  <c:v>42206</c:v>
                </c:pt>
                <c:pt idx="925">
                  <c:v>42205</c:v>
                </c:pt>
                <c:pt idx="926">
                  <c:v>42204</c:v>
                </c:pt>
                <c:pt idx="927">
                  <c:v>42203</c:v>
                </c:pt>
                <c:pt idx="928">
                  <c:v>42202</c:v>
                </c:pt>
                <c:pt idx="929">
                  <c:v>42201</c:v>
                </c:pt>
                <c:pt idx="930">
                  <c:v>42200</c:v>
                </c:pt>
                <c:pt idx="931">
                  <c:v>42199</c:v>
                </c:pt>
                <c:pt idx="932">
                  <c:v>42198</c:v>
                </c:pt>
                <c:pt idx="933">
                  <c:v>42197</c:v>
                </c:pt>
                <c:pt idx="934">
                  <c:v>42196</c:v>
                </c:pt>
                <c:pt idx="935">
                  <c:v>42195</c:v>
                </c:pt>
                <c:pt idx="936">
                  <c:v>42194</c:v>
                </c:pt>
                <c:pt idx="937">
                  <c:v>42193</c:v>
                </c:pt>
                <c:pt idx="938">
                  <c:v>42192</c:v>
                </c:pt>
                <c:pt idx="939">
                  <c:v>42191</c:v>
                </c:pt>
                <c:pt idx="940">
                  <c:v>42190</c:v>
                </c:pt>
                <c:pt idx="941">
                  <c:v>42189</c:v>
                </c:pt>
                <c:pt idx="942">
                  <c:v>42188</c:v>
                </c:pt>
                <c:pt idx="943">
                  <c:v>42187</c:v>
                </c:pt>
                <c:pt idx="944">
                  <c:v>42186</c:v>
                </c:pt>
                <c:pt idx="945">
                  <c:v>42185</c:v>
                </c:pt>
                <c:pt idx="946">
                  <c:v>42184</c:v>
                </c:pt>
                <c:pt idx="947">
                  <c:v>42183</c:v>
                </c:pt>
                <c:pt idx="948">
                  <c:v>42182</c:v>
                </c:pt>
                <c:pt idx="949">
                  <c:v>42181</c:v>
                </c:pt>
                <c:pt idx="950">
                  <c:v>42180</c:v>
                </c:pt>
                <c:pt idx="951">
                  <c:v>42179</c:v>
                </c:pt>
                <c:pt idx="952">
                  <c:v>42178</c:v>
                </c:pt>
                <c:pt idx="953">
                  <c:v>42177</c:v>
                </c:pt>
                <c:pt idx="954">
                  <c:v>42176</c:v>
                </c:pt>
                <c:pt idx="955">
                  <c:v>42175</c:v>
                </c:pt>
                <c:pt idx="956">
                  <c:v>42174</c:v>
                </c:pt>
                <c:pt idx="957">
                  <c:v>42173</c:v>
                </c:pt>
                <c:pt idx="958">
                  <c:v>42172</c:v>
                </c:pt>
                <c:pt idx="959">
                  <c:v>42171</c:v>
                </c:pt>
                <c:pt idx="960">
                  <c:v>42170</c:v>
                </c:pt>
                <c:pt idx="961">
                  <c:v>42169</c:v>
                </c:pt>
                <c:pt idx="962">
                  <c:v>42168</c:v>
                </c:pt>
                <c:pt idx="963">
                  <c:v>42167</c:v>
                </c:pt>
                <c:pt idx="964">
                  <c:v>42166</c:v>
                </c:pt>
                <c:pt idx="965">
                  <c:v>42165</c:v>
                </c:pt>
                <c:pt idx="966">
                  <c:v>42164</c:v>
                </c:pt>
                <c:pt idx="967">
                  <c:v>42163</c:v>
                </c:pt>
                <c:pt idx="968">
                  <c:v>42162</c:v>
                </c:pt>
                <c:pt idx="969">
                  <c:v>42161</c:v>
                </c:pt>
                <c:pt idx="970">
                  <c:v>42160</c:v>
                </c:pt>
                <c:pt idx="971">
                  <c:v>42159</c:v>
                </c:pt>
                <c:pt idx="972">
                  <c:v>42158</c:v>
                </c:pt>
                <c:pt idx="973">
                  <c:v>42157</c:v>
                </c:pt>
                <c:pt idx="974">
                  <c:v>42156</c:v>
                </c:pt>
                <c:pt idx="975">
                  <c:v>42155</c:v>
                </c:pt>
                <c:pt idx="976">
                  <c:v>42154</c:v>
                </c:pt>
                <c:pt idx="977">
                  <c:v>42153</c:v>
                </c:pt>
                <c:pt idx="978">
                  <c:v>42152</c:v>
                </c:pt>
                <c:pt idx="979">
                  <c:v>42151</c:v>
                </c:pt>
                <c:pt idx="980">
                  <c:v>42150</c:v>
                </c:pt>
                <c:pt idx="981">
                  <c:v>42149</c:v>
                </c:pt>
                <c:pt idx="982">
                  <c:v>42148</c:v>
                </c:pt>
                <c:pt idx="983">
                  <c:v>42147</c:v>
                </c:pt>
                <c:pt idx="984">
                  <c:v>42146</c:v>
                </c:pt>
                <c:pt idx="985">
                  <c:v>42145</c:v>
                </c:pt>
                <c:pt idx="986">
                  <c:v>42144</c:v>
                </c:pt>
                <c:pt idx="987">
                  <c:v>42143</c:v>
                </c:pt>
                <c:pt idx="988">
                  <c:v>42142</c:v>
                </c:pt>
                <c:pt idx="989">
                  <c:v>42141</c:v>
                </c:pt>
                <c:pt idx="990">
                  <c:v>42140</c:v>
                </c:pt>
                <c:pt idx="991">
                  <c:v>42139</c:v>
                </c:pt>
                <c:pt idx="992">
                  <c:v>42138</c:v>
                </c:pt>
                <c:pt idx="993">
                  <c:v>42137</c:v>
                </c:pt>
                <c:pt idx="994">
                  <c:v>42136</c:v>
                </c:pt>
                <c:pt idx="995">
                  <c:v>42135</c:v>
                </c:pt>
                <c:pt idx="996">
                  <c:v>42134</c:v>
                </c:pt>
                <c:pt idx="997">
                  <c:v>42133</c:v>
                </c:pt>
                <c:pt idx="998">
                  <c:v>42132</c:v>
                </c:pt>
                <c:pt idx="999">
                  <c:v>42131</c:v>
                </c:pt>
                <c:pt idx="1000">
                  <c:v>42130</c:v>
                </c:pt>
                <c:pt idx="1001">
                  <c:v>42129</c:v>
                </c:pt>
                <c:pt idx="1002">
                  <c:v>42128</c:v>
                </c:pt>
                <c:pt idx="1003">
                  <c:v>42127</c:v>
                </c:pt>
                <c:pt idx="1004">
                  <c:v>42126</c:v>
                </c:pt>
                <c:pt idx="1005">
                  <c:v>42125</c:v>
                </c:pt>
                <c:pt idx="1006">
                  <c:v>42124</c:v>
                </c:pt>
                <c:pt idx="1007">
                  <c:v>42123</c:v>
                </c:pt>
                <c:pt idx="1008">
                  <c:v>42122</c:v>
                </c:pt>
                <c:pt idx="1009">
                  <c:v>42121</c:v>
                </c:pt>
                <c:pt idx="1010">
                  <c:v>42120</c:v>
                </c:pt>
                <c:pt idx="1011">
                  <c:v>42119</c:v>
                </c:pt>
                <c:pt idx="1012">
                  <c:v>42118</c:v>
                </c:pt>
                <c:pt idx="1013">
                  <c:v>42117</c:v>
                </c:pt>
                <c:pt idx="1014">
                  <c:v>42116</c:v>
                </c:pt>
                <c:pt idx="1015">
                  <c:v>42115</c:v>
                </c:pt>
                <c:pt idx="1016">
                  <c:v>42114</c:v>
                </c:pt>
                <c:pt idx="1017">
                  <c:v>42113</c:v>
                </c:pt>
                <c:pt idx="1018">
                  <c:v>42112</c:v>
                </c:pt>
                <c:pt idx="1019">
                  <c:v>42111</c:v>
                </c:pt>
                <c:pt idx="1020">
                  <c:v>42110</c:v>
                </c:pt>
                <c:pt idx="1021">
                  <c:v>42109</c:v>
                </c:pt>
                <c:pt idx="1022">
                  <c:v>42108</c:v>
                </c:pt>
                <c:pt idx="1023">
                  <c:v>42107</c:v>
                </c:pt>
                <c:pt idx="1024">
                  <c:v>42106</c:v>
                </c:pt>
                <c:pt idx="1025">
                  <c:v>42105</c:v>
                </c:pt>
                <c:pt idx="1026">
                  <c:v>42104</c:v>
                </c:pt>
                <c:pt idx="1027">
                  <c:v>42103</c:v>
                </c:pt>
                <c:pt idx="1028">
                  <c:v>42102</c:v>
                </c:pt>
                <c:pt idx="1029">
                  <c:v>42101</c:v>
                </c:pt>
                <c:pt idx="1030">
                  <c:v>42100</c:v>
                </c:pt>
                <c:pt idx="1031">
                  <c:v>42099</c:v>
                </c:pt>
                <c:pt idx="1032">
                  <c:v>42098</c:v>
                </c:pt>
                <c:pt idx="1033">
                  <c:v>42097</c:v>
                </c:pt>
                <c:pt idx="1034">
                  <c:v>42096</c:v>
                </c:pt>
                <c:pt idx="1035">
                  <c:v>42095</c:v>
                </c:pt>
                <c:pt idx="1036">
                  <c:v>42094</c:v>
                </c:pt>
                <c:pt idx="1037">
                  <c:v>42093</c:v>
                </c:pt>
                <c:pt idx="1038">
                  <c:v>42092</c:v>
                </c:pt>
                <c:pt idx="1039">
                  <c:v>42091</c:v>
                </c:pt>
                <c:pt idx="1040">
                  <c:v>42090</c:v>
                </c:pt>
                <c:pt idx="1041">
                  <c:v>42089</c:v>
                </c:pt>
                <c:pt idx="1042">
                  <c:v>42088</c:v>
                </c:pt>
                <c:pt idx="1043">
                  <c:v>42087</c:v>
                </c:pt>
                <c:pt idx="1044">
                  <c:v>42086</c:v>
                </c:pt>
                <c:pt idx="1045">
                  <c:v>42085</c:v>
                </c:pt>
                <c:pt idx="1046">
                  <c:v>42084</c:v>
                </c:pt>
                <c:pt idx="1047">
                  <c:v>42083</c:v>
                </c:pt>
                <c:pt idx="1048">
                  <c:v>42082</c:v>
                </c:pt>
                <c:pt idx="1049">
                  <c:v>42081</c:v>
                </c:pt>
                <c:pt idx="1050">
                  <c:v>42080</c:v>
                </c:pt>
                <c:pt idx="1051">
                  <c:v>42079</c:v>
                </c:pt>
                <c:pt idx="1052">
                  <c:v>42078</c:v>
                </c:pt>
                <c:pt idx="1053">
                  <c:v>42077</c:v>
                </c:pt>
                <c:pt idx="1054">
                  <c:v>42076</c:v>
                </c:pt>
                <c:pt idx="1055">
                  <c:v>42075</c:v>
                </c:pt>
                <c:pt idx="1056">
                  <c:v>42074</c:v>
                </c:pt>
                <c:pt idx="1057">
                  <c:v>42073</c:v>
                </c:pt>
                <c:pt idx="1058">
                  <c:v>42072</c:v>
                </c:pt>
                <c:pt idx="1059">
                  <c:v>42071</c:v>
                </c:pt>
                <c:pt idx="1060">
                  <c:v>42070</c:v>
                </c:pt>
                <c:pt idx="1061">
                  <c:v>42069</c:v>
                </c:pt>
                <c:pt idx="1062">
                  <c:v>42068</c:v>
                </c:pt>
                <c:pt idx="1063">
                  <c:v>42067</c:v>
                </c:pt>
                <c:pt idx="1064">
                  <c:v>42066</c:v>
                </c:pt>
                <c:pt idx="1065">
                  <c:v>42065</c:v>
                </c:pt>
                <c:pt idx="1066">
                  <c:v>42064</c:v>
                </c:pt>
                <c:pt idx="1067">
                  <c:v>42063</c:v>
                </c:pt>
                <c:pt idx="1068">
                  <c:v>42062</c:v>
                </c:pt>
                <c:pt idx="1069">
                  <c:v>42061</c:v>
                </c:pt>
                <c:pt idx="1070">
                  <c:v>42060</c:v>
                </c:pt>
                <c:pt idx="1071">
                  <c:v>42059</c:v>
                </c:pt>
                <c:pt idx="1072">
                  <c:v>42058</c:v>
                </c:pt>
                <c:pt idx="1073">
                  <c:v>42057</c:v>
                </c:pt>
                <c:pt idx="1074">
                  <c:v>42056</c:v>
                </c:pt>
                <c:pt idx="1075">
                  <c:v>42055</c:v>
                </c:pt>
                <c:pt idx="1076">
                  <c:v>42054</c:v>
                </c:pt>
                <c:pt idx="1077">
                  <c:v>42053</c:v>
                </c:pt>
                <c:pt idx="1078">
                  <c:v>42052</c:v>
                </c:pt>
                <c:pt idx="1079">
                  <c:v>42051</c:v>
                </c:pt>
                <c:pt idx="1080">
                  <c:v>42050</c:v>
                </c:pt>
                <c:pt idx="1081">
                  <c:v>42049</c:v>
                </c:pt>
                <c:pt idx="1082">
                  <c:v>42048</c:v>
                </c:pt>
                <c:pt idx="1083">
                  <c:v>42047</c:v>
                </c:pt>
                <c:pt idx="1084">
                  <c:v>42046</c:v>
                </c:pt>
                <c:pt idx="1085">
                  <c:v>42045</c:v>
                </c:pt>
                <c:pt idx="1086">
                  <c:v>42044</c:v>
                </c:pt>
                <c:pt idx="1087">
                  <c:v>42043</c:v>
                </c:pt>
                <c:pt idx="1088">
                  <c:v>42042</c:v>
                </c:pt>
                <c:pt idx="1089">
                  <c:v>42041</c:v>
                </c:pt>
                <c:pt idx="1090">
                  <c:v>42040</c:v>
                </c:pt>
                <c:pt idx="1091">
                  <c:v>42039</c:v>
                </c:pt>
                <c:pt idx="1092">
                  <c:v>42038</c:v>
                </c:pt>
                <c:pt idx="1093">
                  <c:v>42037</c:v>
                </c:pt>
                <c:pt idx="1094">
                  <c:v>42036</c:v>
                </c:pt>
                <c:pt idx="1095">
                  <c:v>42035</c:v>
                </c:pt>
                <c:pt idx="1096">
                  <c:v>42034</c:v>
                </c:pt>
                <c:pt idx="1097">
                  <c:v>42033</c:v>
                </c:pt>
                <c:pt idx="1098">
                  <c:v>42032</c:v>
                </c:pt>
                <c:pt idx="1099">
                  <c:v>42031</c:v>
                </c:pt>
                <c:pt idx="1100">
                  <c:v>42030</c:v>
                </c:pt>
                <c:pt idx="1101">
                  <c:v>42029</c:v>
                </c:pt>
                <c:pt idx="1102">
                  <c:v>42028</c:v>
                </c:pt>
                <c:pt idx="1103">
                  <c:v>42027</c:v>
                </c:pt>
                <c:pt idx="1104">
                  <c:v>42026</c:v>
                </c:pt>
                <c:pt idx="1105">
                  <c:v>42025</c:v>
                </c:pt>
                <c:pt idx="1106">
                  <c:v>42024</c:v>
                </c:pt>
                <c:pt idx="1107">
                  <c:v>42023</c:v>
                </c:pt>
                <c:pt idx="1108">
                  <c:v>42022</c:v>
                </c:pt>
                <c:pt idx="1109">
                  <c:v>42021</c:v>
                </c:pt>
                <c:pt idx="1110">
                  <c:v>42020</c:v>
                </c:pt>
                <c:pt idx="1111">
                  <c:v>42019</c:v>
                </c:pt>
                <c:pt idx="1112">
                  <c:v>42018</c:v>
                </c:pt>
                <c:pt idx="1113">
                  <c:v>42017</c:v>
                </c:pt>
                <c:pt idx="1114">
                  <c:v>42016</c:v>
                </c:pt>
                <c:pt idx="1115">
                  <c:v>42015</c:v>
                </c:pt>
                <c:pt idx="1116">
                  <c:v>42014</c:v>
                </c:pt>
                <c:pt idx="1117">
                  <c:v>42013</c:v>
                </c:pt>
                <c:pt idx="1118">
                  <c:v>42012</c:v>
                </c:pt>
                <c:pt idx="1119">
                  <c:v>42011</c:v>
                </c:pt>
                <c:pt idx="1120">
                  <c:v>42010</c:v>
                </c:pt>
                <c:pt idx="1121">
                  <c:v>42009</c:v>
                </c:pt>
                <c:pt idx="1122">
                  <c:v>42008</c:v>
                </c:pt>
                <c:pt idx="1123">
                  <c:v>42007</c:v>
                </c:pt>
                <c:pt idx="1124">
                  <c:v>42006</c:v>
                </c:pt>
                <c:pt idx="1125">
                  <c:v>42005</c:v>
                </c:pt>
                <c:pt idx="1126">
                  <c:v>42004</c:v>
                </c:pt>
                <c:pt idx="1127">
                  <c:v>42003</c:v>
                </c:pt>
                <c:pt idx="1128">
                  <c:v>42002</c:v>
                </c:pt>
                <c:pt idx="1129">
                  <c:v>42001</c:v>
                </c:pt>
                <c:pt idx="1130">
                  <c:v>42000</c:v>
                </c:pt>
                <c:pt idx="1131">
                  <c:v>41999</c:v>
                </c:pt>
                <c:pt idx="1132">
                  <c:v>41998</c:v>
                </c:pt>
                <c:pt idx="1133">
                  <c:v>41997</c:v>
                </c:pt>
                <c:pt idx="1134">
                  <c:v>41996</c:v>
                </c:pt>
                <c:pt idx="1135">
                  <c:v>41995</c:v>
                </c:pt>
                <c:pt idx="1136">
                  <c:v>41994</c:v>
                </c:pt>
                <c:pt idx="1137">
                  <c:v>41993</c:v>
                </c:pt>
                <c:pt idx="1138">
                  <c:v>41992</c:v>
                </c:pt>
                <c:pt idx="1139">
                  <c:v>41991</c:v>
                </c:pt>
                <c:pt idx="1140">
                  <c:v>41990</c:v>
                </c:pt>
                <c:pt idx="1141">
                  <c:v>41989</c:v>
                </c:pt>
                <c:pt idx="1142">
                  <c:v>41988</c:v>
                </c:pt>
                <c:pt idx="1143">
                  <c:v>41987</c:v>
                </c:pt>
                <c:pt idx="1144">
                  <c:v>41986</c:v>
                </c:pt>
                <c:pt idx="1145">
                  <c:v>41985</c:v>
                </c:pt>
                <c:pt idx="1146">
                  <c:v>41984</c:v>
                </c:pt>
                <c:pt idx="1147">
                  <c:v>41983</c:v>
                </c:pt>
                <c:pt idx="1148">
                  <c:v>41982</c:v>
                </c:pt>
                <c:pt idx="1149">
                  <c:v>41981</c:v>
                </c:pt>
                <c:pt idx="1150">
                  <c:v>41980</c:v>
                </c:pt>
                <c:pt idx="1151">
                  <c:v>41979</c:v>
                </c:pt>
                <c:pt idx="1152">
                  <c:v>41978</c:v>
                </c:pt>
                <c:pt idx="1153">
                  <c:v>41977</c:v>
                </c:pt>
                <c:pt idx="1154">
                  <c:v>41976</c:v>
                </c:pt>
                <c:pt idx="1155">
                  <c:v>41975</c:v>
                </c:pt>
                <c:pt idx="1156">
                  <c:v>41974</c:v>
                </c:pt>
                <c:pt idx="1157">
                  <c:v>41973</c:v>
                </c:pt>
                <c:pt idx="1158">
                  <c:v>41972</c:v>
                </c:pt>
                <c:pt idx="1159">
                  <c:v>41971</c:v>
                </c:pt>
                <c:pt idx="1160">
                  <c:v>41970</c:v>
                </c:pt>
                <c:pt idx="1161">
                  <c:v>41969</c:v>
                </c:pt>
                <c:pt idx="1162">
                  <c:v>41968</c:v>
                </c:pt>
                <c:pt idx="1163">
                  <c:v>41967</c:v>
                </c:pt>
                <c:pt idx="1164">
                  <c:v>41966</c:v>
                </c:pt>
                <c:pt idx="1165">
                  <c:v>41965</c:v>
                </c:pt>
                <c:pt idx="1166">
                  <c:v>41964</c:v>
                </c:pt>
                <c:pt idx="1167">
                  <c:v>41963</c:v>
                </c:pt>
                <c:pt idx="1168">
                  <c:v>41962</c:v>
                </c:pt>
                <c:pt idx="1169">
                  <c:v>41961</c:v>
                </c:pt>
                <c:pt idx="1170">
                  <c:v>41960</c:v>
                </c:pt>
                <c:pt idx="1171">
                  <c:v>41959</c:v>
                </c:pt>
                <c:pt idx="1172">
                  <c:v>41958</c:v>
                </c:pt>
                <c:pt idx="1173">
                  <c:v>41957</c:v>
                </c:pt>
                <c:pt idx="1174">
                  <c:v>41956</c:v>
                </c:pt>
                <c:pt idx="1175">
                  <c:v>41955</c:v>
                </c:pt>
                <c:pt idx="1176">
                  <c:v>41954</c:v>
                </c:pt>
                <c:pt idx="1177">
                  <c:v>41953</c:v>
                </c:pt>
                <c:pt idx="1178">
                  <c:v>41952</c:v>
                </c:pt>
                <c:pt idx="1179">
                  <c:v>41951</c:v>
                </c:pt>
                <c:pt idx="1180">
                  <c:v>41950</c:v>
                </c:pt>
                <c:pt idx="1181">
                  <c:v>41949</c:v>
                </c:pt>
                <c:pt idx="1182">
                  <c:v>41948</c:v>
                </c:pt>
                <c:pt idx="1183">
                  <c:v>41947</c:v>
                </c:pt>
                <c:pt idx="1184">
                  <c:v>41946</c:v>
                </c:pt>
                <c:pt idx="1185">
                  <c:v>41945</c:v>
                </c:pt>
                <c:pt idx="1186">
                  <c:v>41944</c:v>
                </c:pt>
                <c:pt idx="1187">
                  <c:v>41943</c:v>
                </c:pt>
                <c:pt idx="1188">
                  <c:v>41942</c:v>
                </c:pt>
                <c:pt idx="1189">
                  <c:v>41941</c:v>
                </c:pt>
                <c:pt idx="1190">
                  <c:v>41940</c:v>
                </c:pt>
                <c:pt idx="1191">
                  <c:v>41939</c:v>
                </c:pt>
                <c:pt idx="1192">
                  <c:v>41938</c:v>
                </c:pt>
                <c:pt idx="1193">
                  <c:v>41937</c:v>
                </c:pt>
                <c:pt idx="1194">
                  <c:v>41936</c:v>
                </c:pt>
                <c:pt idx="1195">
                  <c:v>41935</c:v>
                </c:pt>
                <c:pt idx="1196">
                  <c:v>41934</c:v>
                </c:pt>
                <c:pt idx="1197">
                  <c:v>41933</c:v>
                </c:pt>
                <c:pt idx="1198">
                  <c:v>41932</c:v>
                </c:pt>
                <c:pt idx="1199">
                  <c:v>41931</c:v>
                </c:pt>
                <c:pt idx="1200">
                  <c:v>41930</c:v>
                </c:pt>
                <c:pt idx="1201">
                  <c:v>41929</c:v>
                </c:pt>
                <c:pt idx="1202">
                  <c:v>41928</c:v>
                </c:pt>
                <c:pt idx="1203">
                  <c:v>41927</c:v>
                </c:pt>
                <c:pt idx="1204">
                  <c:v>41926</c:v>
                </c:pt>
                <c:pt idx="1205">
                  <c:v>41925</c:v>
                </c:pt>
                <c:pt idx="1206">
                  <c:v>41924</c:v>
                </c:pt>
                <c:pt idx="1207">
                  <c:v>41923</c:v>
                </c:pt>
                <c:pt idx="1208">
                  <c:v>41922</c:v>
                </c:pt>
                <c:pt idx="1209">
                  <c:v>41921</c:v>
                </c:pt>
                <c:pt idx="1210">
                  <c:v>41920</c:v>
                </c:pt>
                <c:pt idx="1211">
                  <c:v>41919</c:v>
                </c:pt>
                <c:pt idx="1212">
                  <c:v>41918</c:v>
                </c:pt>
                <c:pt idx="1213">
                  <c:v>41917</c:v>
                </c:pt>
                <c:pt idx="1214">
                  <c:v>41916</c:v>
                </c:pt>
                <c:pt idx="1215">
                  <c:v>41915</c:v>
                </c:pt>
                <c:pt idx="1216">
                  <c:v>41914</c:v>
                </c:pt>
                <c:pt idx="1217">
                  <c:v>41913</c:v>
                </c:pt>
                <c:pt idx="1218">
                  <c:v>41912</c:v>
                </c:pt>
                <c:pt idx="1219">
                  <c:v>41911</c:v>
                </c:pt>
                <c:pt idx="1220">
                  <c:v>41910</c:v>
                </c:pt>
                <c:pt idx="1221">
                  <c:v>41909</c:v>
                </c:pt>
                <c:pt idx="1222">
                  <c:v>41908</c:v>
                </c:pt>
                <c:pt idx="1223">
                  <c:v>41907</c:v>
                </c:pt>
                <c:pt idx="1224">
                  <c:v>41906</c:v>
                </c:pt>
                <c:pt idx="1225">
                  <c:v>41905</c:v>
                </c:pt>
                <c:pt idx="1226">
                  <c:v>41904</c:v>
                </c:pt>
                <c:pt idx="1227">
                  <c:v>41903</c:v>
                </c:pt>
                <c:pt idx="1228">
                  <c:v>41902</c:v>
                </c:pt>
                <c:pt idx="1229">
                  <c:v>41901</c:v>
                </c:pt>
                <c:pt idx="1230">
                  <c:v>41900</c:v>
                </c:pt>
                <c:pt idx="1231">
                  <c:v>41899</c:v>
                </c:pt>
                <c:pt idx="1232">
                  <c:v>41898</c:v>
                </c:pt>
                <c:pt idx="1233">
                  <c:v>41897</c:v>
                </c:pt>
                <c:pt idx="1234">
                  <c:v>41896</c:v>
                </c:pt>
                <c:pt idx="1235">
                  <c:v>41895</c:v>
                </c:pt>
                <c:pt idx="1236">
                  <c:v>41894</c:v>
                </c:pt>
                <c:pt idx="1237">
                  <c:v>41893</c:v>
                </c:pt>
                <c:pt idx="1238">
                  <c:v>41892</c:v>
                </c:pt>
                <c:pt idx="1239">
                  <c:v>41891</c:v>
                </c:pt>
                <c:pt idx="1240">
                  <c:v>41890</c:v>
                </c:pt>
                <c:pt idx="1241">
                  <c:v>41889</c:v>
                </c:pt>
                <c:pt idx="1242">
                  <c:v>41888</c:v>
                </c:pt>
                <c:pt idx="1243">
                  <c:v>41887</c:v>
                </c:pt>
                <c:pt idx="1244">
                  <c:v>41886</c:v>
                </c:pt>
                <c:pt idx="1245">
                  <c:v>41885</c:v>
                </c:pt>
                <c:pt idx="1246">
                  <c:v>41884</c:v>
                </c:pt>
                <c:pt idx="1247">
                  <c:v>41883</c:v>
                </c:pt>
                <c:pt idx="1248">
                  <c:v>41882</c:v>
                </c:pt>
                <c:pt idx="1249">
                  <c:v>41881</c:v>
                </c:pt>
                <c:pt idx="1250">
                  <c:v>41880</c:v>
                </c:pt>
                <c:pt idx="1251">
                  <c:v>41879</c:v>
                </c:pt>
                <c:pt idx="1252">
                  <c:v>41878</c:v>
                </c:pt>
                <c:pt idx="1253">
                  <c:v>41877</c:v>
                </c:pt>
                <c:pt idx="1254">
                  <c:v>41876</c:v>
                </c:pt>
                <c:pt idx="1255">
                  <c:v>41875</c:v>
                </c:pt>
                <c:pt idx="1256">
                  <c:v>41874</c:v>
                </c:pt>
                <c:pt idx="1257">
                  <c:v>41873</c:v>
                </c:pt>
                <c:pt idx="1258">
                  <c:v>41872</c:v>
                </c:pt>
                <c:pt idx="1259">
                  <c:v>41871</c:v>
                </c:pt>
                <c:pt idx="1260">
                  <c:v>41870</c:v>
                </c:pt>
                <c:pt idx="1261">
                  <c:v>41869</c:v>
                </c:pt>
                <c:pt idx="1262">
                  <c:v>41868</c:v>
                </c:pt>
                <c:pt idx="1263">
                  <c:v>41867</c:v>
                </c:pt>
                <c:pt idx="1264">
                  <c:v>41866</c:v>
                </c:pt>
                <c:pt idx="1265">
                  <c:v>41865</c:v>
                </c:pt>
                <c:pt idx="1266">
                  <c:v>41864</c:v>
                </c:pt>
                <c:pt idx="1267">
                  <c:v>41863</c:v>
                </c:pt>
                <c:pt idx="1268">
                  <c:v>41862</c:v>
                </c:pt>
                <c:pt idx="1269">
                  <c:v>41861</c:v>
                </c:pt>
                <c:pt idx="1270">
                  <c:v>41860</c:v>
                </c:pt>
                <c:pt idx="1271">
                  <c:v>41859</c:v>
                </c:pt>
                <c:pt idx="1272">
                  <c:v>41858</c:v>
                </c:pt>
                <c:pt idx="1273">
                  <c:v>41857</c:v>
                </c:pt>
                <c:pt idx="1274">
                  <c:v>41856</c:v>
                </c:pt>
                <c:pt idx="1275">
                  <c:v>41855</c:v>
                </c:pt>
                <c:pt idx="1276">
                  <c:v>41854</c:v>
                </c:pt>
                <c:pt idx="1277">
                  <c:v>41853</c:v>
                </c:pt>
                <c:pt idx="1278">
                  <c:v>41852</c:v>
                </c:pt>
                <c:pt idx="1279">
                  <c:v>41851</c:v>
                </c:pt>
                <c:pt idx="1280">
                  <c:v>41850</c:v>
                </c:pt>
                <c:pt idx="1281">
                  <c:v>41849</c:v>
                </c:pt>
                <c:pt idx="1282">
                  <c:v>41848</c:v>
                </c:pt>
                <c:pt idx="1283">
                  <c:v>41847</c:v>
                </c:pt>
                <c:pt idx="1284">
                  <c:v>41846</c:v>
                </c:pt>
                <c:pt idx="1285">
                  <c:v>41845</c:v>
                </c:pt>
                <c:pt idx="1286">
                  <c:v>41844</c:v>
                </c:pt>
                <c:pt idx="1287">
                  <c:v>41843</c:v>
                </c:pt>
                <c:pt idx="1288">
                  <c:v>41842</c:v>
                </c:pt>
                <c:pt idx="1289">
                  <c:v>41841</c:v>
                </c:pt>
                <c:pt idx="1290">
                  <c:v>41840</c:v>
                </c:pt>
                <c:pt idx="1291">
                  <c:v>41839</c:v>
                </c:pt>
                <c:pt idx="1292">
                  <c:v>41838</c:v>
                </c:pt>
                <c:pt idx="1293">
                  <c:v>41837</c:v>
                </c:pt>
                <c:pt idx="1294">
                  <c:v>41836</c:v>
                </c:pt>
                <c:pt idx="1295">
                  <c:v>41835</c:v>
                </c:pt>
                <c:pt idx="1296">
                  <c:v>41834</c:v>
                </c:pt>
                <c:pt idx="1297">
                  <c:v>41833</c:v>
                </c:pt>
                <c:pt idx="1298">
                  <c:v>41832</c:v>
                </c:pt>
                <c:pt idx="1299">
                  <c:v>41831</c:v>
                </c:pt>
                <c:pt idx="1300">
                  <c:v>41830</c:v>
                </c:pt>
                <c:pt idx="1301">
                  <c:v>41829</c:v>
                </c:pt>
                <c:pt idx="1302">
                  <c:v>41828</c:v>
                </c:pt>
                <c:pt idx="1303">
                  <c:v>41827</c:v>
                </c:pt>
                <c:pt idx="1304">
                  <c:v>41826</c:v>
                </c:pt>
                <c:pt idx="1305">
                  <c:v>41825</c:v>
                </c:pt>
                <c:pt idx="1306">
                  <c:v>41824</c:v>
                </c:pt>
                <c:pt idx="1307">
                  <c:v>41823</c:v>
                </c:pt>
                <c:pt idx="1308">
                  <c:v>41822</c:v>
                </c:pt>
                <c:pt idx="1309">
                  <c:v>41821</c:v>
                </c:pt>
                <c:pt idx="1310">
                  <c:v>41820</c:v>
                </c:pt>
                <c:pt idx="1311">
                  <c:v>41819</c:v>
                </c:pt>
                <c:pt idx="1312">
                  <c:v>41818</c:v>
                </c:pt>
                <c:pt idx="1313">
                  <c:v>41817</c:v>
                </c:pt>
                <c:pt idx="1314">
                  <c:v>41816</c:v>
                </c:pt>
                <c:pt idx="1315">
                  <c:v>41815</c:v>
                </c:pt>
                <c:pt idx="1316">
                  <c:v>41814</c:v>
                </c:pt>
                <c:pt idx="1317">
                  <c:v>41813</c:v>
                </c:pt>
                <c:pt idx="1318">
                  <c:v>41812</c:v>
                </c:pt>
                <c:pt idx="1319">
                  <c:v>41811</c:v>
                </c:pt>
                <c:pt idx="1320">
                  <c:v>41810</c:v>
                </c:pt>
                <c:pt idx="1321">
                  <c:v>41809</c:v>
                </c:pt>
                <c:pt idx="1322">
                  <c:v>41808</c:v>
                </c:pt>
                <c:pt idx="1323">
                  <c:v>41807</c:v>
                </c:pt>
                <c:pt idx="1324">
                  <c:v>41806</c:v>
                </c:pt>
                <c:pt idx="1325">
                  <c:v>41805</c:v>
                </c:pt>
                <c:pt idx="1326">
                  <c:v>41804</c:v>
                </c:pt>
                <c:pt idx="1327">
                  <c:v>41803</c:v>
                </c:pt>
                <c:pt idx="1328">
                  <c:v>41802</c:v>
                </c:pt>
                <c:pt idx="1329">
                  <c:v>41801</c:v>
                </c:pt>
                <c:pt idx="1330">
                  <c:v>41800</c:v>
                </c:pt>
                <c:pt idx="1331">
                  <c:v>41799</c:v>
                </c:pt>
                <c:pt idx="1332">
                  <c:v>41798</c:v>
                </c:pt>
                <c:pt idx="1333">
                  <c:v>41797</c:v>
                </c:pt>
                <c:pt idx="1334">
                  <c:v>41796</c:v>
                </c:pt>
                <c:pt idx="1335">
                  <c:v>41795</c:v>
                </c:pt>
                <c:pt idx="1336">
                  <c:v>41794</c:v>
                </c:pt>
                <c:pt idx="1337">
                  <c:v>41793</c:v>
                </c:pt>
                <c:pt idx="1338">
                  <c:v>41792</c:v>
                </c:pt>
                <c:pt idx="1339">
                  <c:v>41791</c:v>
                </c:pt>
                <c:pt idx="1340">
                  <c:v>41790</c:v>
                </c:pt>
                <c:pt idx="1341">
                  <c:v>41789</c:v>
                </c:pt>
                <c:pt idx="1342">
                  <c:v>41788</c:v>
                </c:pt>
                <c:pt idx="1343">
                  <c:v>41787</c:v>
                </c:pt>
                <c:pt idx="1344">
                  <c:v>41786</c:v>
                </c:pt>
                <c:pt idx="1345">
                  <c:v>41785</c:v>
                </c:pt>
                <c:pt idx="1346">
                  <c:v>41784</c:v>
                </c:pt>
                <c:pt idx="1347">
                  <c:v>41783</c:v>
                </c:pt>
                <c:pt idx="1348">
                  <c:v>41782</c:v>
                </c:pt>
                <c:pt idx="1349">
                  <c:v>41781</c:v>
                </c:pt>
                <c:pt idx="1350">
                  <c:v>41780</c:v>
                </c:pt>
                <c:pt idx="1351">
                  <c:v>41779</c:v>
                </c:pt>
                <c:pt idx="1352">
                  <c:v>41778</c:v>
                </c:pt>
                <c:pt idx="1353">
                  <c:v>41777</c:v>
                </c:pt>
                <c:pt idx="1354">
                  <c:v>41776</c:v>
                </c:pt>
                <c:pt idx="1355">
                  <c:v>41775</c:v>
                </c:pt>
                <c:pt idx="1356">
                  <c:v>41774</c:v>
                </c:pt>
                <c:pt idx="1357">
                  <c:v>41773</c:v>
                </c:pt>
                <c:pt idx="1358">
                  <c:v>41772</c:v>
                </c:pt>
                <c:pt idx="1359">
                  <c:v>41771</c:v>
                </c:pt>
                <c:pt idx="1360">
                  <c:v>41770</c:v>
                </c:pt>
                <c:pt idx="1361">
                  <c:v>41769</c:v>
                </c:pt>
                <c:pt idx="1362">
                  <c:v>41768</c:v>
                </c:pt>
                <c:pt idx="1363">
                  <c:v>41767</c:v>
                </c:pt>
                <c:pt idx="1364">
                  <c:v>41766</c:v>
                </c:pt>
                <c:pt idx="1365">
                  <c:v>41765</c:v>
                </c:pt>
                <c:pt idx="1366">
                  <c:v>41764</c:v>
                </c:pt>
                <c:pt idx="1367">
                  <c:v>41763</c:v>
                </c:pt>
                <c:pt idx="1368">
                  <c:v>41762</c:v>
                </c:pt>
                <c:pt idx="1369">
                  <c:v>41761</c:v>
                </c:pt>
                <c:pt idx="1370">
                  <c:v>41760</c:v>
                </c:pt>
                <c:pt idx="1371">
                  <c:v>41759</c:v>
                </c:pt>
                <c:pt idx="1372">
                  <c:v>41758</c:v>
                </c:pt>
                <c:pt idx="1373">
                  <c:v>41757</c:v>
                </c:pt>
                <c:pt idx="1374">
                  <c:v>41756</c:v>
                </c:pt>
                <c:pt idx="1375">
                  <c:v>41755</c:v>
                </c:pt>
                <c:pt idx="1376">
                  <c:v>41754</c:v>
                </c:pt>
                <c:pt idx="1377">
                  <c:v>41753</c:v>
                </c:pt>
                <c:pt idx="1378">
                  <c:v>41752</c:v>
                </c:pt>
                <c:pt idx="1379">
                  <c:v>41751</c:v>
                </c:pt>
                <c:pt idx="1380">
                  <c:v>41750</c:v>
                </c:pt>
                <c:pt idx="1381">
                  <c:v>41749</c:v>
                </c:pt>
                <c:pt idx="1382">
                  <c:v>41748</c:v>
                </c:pt>
                <c:pt idx="1383">
                  <c:v>41747</c:v>
                </c:pt>
                <c:pt idx="1384">
                  <c:v>41746</c:v>
                </c:pt>
                <c:pt idx="1385">
                  <c:v>41745</c:v>
                </c:pt>
                <c:pt idx="1386">
                  <c:v>41744</c:v>
                </c:pt>
                <c:pt idx="1387">
                  <c:v>41743</c:v>
                </c:pt>
                <c:pt idx="1388">
                  <c:v>41742</c:v>
                </c:pt>
                <c:pt idx="1389">
                  <c:v>41741</c:v>
                </c:pt>
                <c:pt idx="1390">
                  <c:v>41740</c:v>
                </c:pt>
                <c:pt idx="1391">
                  <c:v>41739</c:v>
                </c:pt>
                <c:pt idx="1392">
                  <c:v>41738</c:v>
                </c:pt>
                <c:pt idx="1393">
                  <c:v>41737</c:v>
                </c:pt>
                <c:pt idx="1394">
                  <c:v>41736</c:v>
                </c:pt>
                <c:pt idx="1395">
                  <c:v>41735</c:v>
                </c:pt>
                <c:pt idx="1396">
                  <c:v>41734</c:v>
                </c:pt>
                <c:pt idx="1397">
                  <c:v>41733</c:v>
                </c:pt>
                <c:pt idx="1398">
                  <c:v>41732</c:v>
                </c:pt>
                <c:pt idx="1399">
                  <c:v>41731</c:v>
                </c:pt>
                <c:pt idx="1400">
                  <c:v>41730</c:v>
                </c:pt>
                <c:pt idx="1401">
                  <c:v>41729</c:v>
                </c:pt>
                <c:pt idx="1402">
                  <c:v>41728</c:v>
                </c:pt>
                <c:pt idx="1403">
                  <c:v>41727</c:v>
                </c:pt>
                <c:pt idx="1404">
                  <c:v>41726</c:v>
                </c:pt>
                <c:pt idx="1405">
                  <c:v>41725</c:v>
                </c:pt>
                <c:pt idx="1406">
                  <c:v>41724</c:v>
                </c:pt>
                <c:pt idx="1407">
                  <c:v>41723</c:v>
                </c:pt>
                <c:pt idx="1408">
                  <c:v>41722</c:v>
                </c:pt>
                <c:pt idx="1409">
                  <c:v>41721</c:v>
                </c:pt>
                <c:pt idx="1410">
                  <c:v>41720</c:v>
                </c:pt>
                <c:pt idx="1411">
                  <c:v>41719</c:v>
                </c:pt>
                <c:pt idx="1412">
                  <c:v>41718</c:v>
                </c:pt>
                <c:pt idx="1413">
                  <c:v>41717</c:v>
                </c:pt>
                <c:pt idx="1414">
                  <c:v>41716</c:v>
                </c:pt>
                <c:pt idx="1415">
                  <c:v>41715</c:v>
                </c:pt>
                <c:pt idx="1416">
                  <c:v>41714</c:v>
                </c:pt>
                <c:pt idx="1417">
                  <c:v>41713</c:v>
                </c:pt>
                <c:pt idx="1418">
                  <c:v>41712</c:v>
                </c:pt>
                <c:pt idx="1419">
                  <c:v>41711</c:v>
                </c:pt>
                <c:pt idx="1420">
                  <c:v>41710</c:v>
                </c:pt>
                <c:pt idx="1421">
                  <c:v>41709</c:v>
                </c:pt>
                <c:pt idx="1422">
                  <c:v>41708</c:v>
                </c:pt>
                <c:pt idx="1423">
                  <c:v>41707</c:v>
                </c:pt>
                <c:pt idx="1424">
                  <c:v>41706</c:v>
                </c:pt>
                <c:pt idx="1425">
                  <c:v>41705</c:v>
                </c:pt>
                <c:pt idx="1426">
                  <c:v>41704</c:v>
                </c:pt>
                <c:pt idx="1427">
                  <c:v>41703</c:v>
                </c:pt>
                <c:pt idx="1428">
                  <c:v>41702</c:v>
                </c:pt>
                <c:pt idx="1429">
                  <c:v>41701</c:v>
                </c:pt>
                <c:pt idx="1430">
                  <c:v>41700</c:v>
                </c:pt>
                <c:pt idx="1431">
                  <c:v>41699</c:v>
                </c:pt>
                <c:pt idx="1432">
                  <c:v>41698</c:v>
                </c:pt>
                <c:pt idx="1433">
                  <c:v>41697</c:v>
                </c:pt>
                <c:pt idx="1434">
                  <c:v>41696</c:v>
                </c:pt>
                <c:pt idx="1435">
                  <c:v>41695</c:v>
                </c:pt>
                <c:pt idx="1436">
                  <c:v>41694</c:v>
                </c:pt>
                <c:pt idx="1437">
                  <c:v>41693</c:v>
                </c:pt>
                <c:pt idx="1438">
                  <c:v>41692</c:v>
                </c:pt>
                <c:pt idx="1439">
                  <c:v>41691</c:v>
                </c:pt>
                <c:pt idx="1440">
                  <c:v>41690</c:v>
                </c:pt>
                <c:pt idx="1441">
                  <c:v>41689</c:v>
                </c:pt>
                <c:pt idx="1442">
                  <c:v>41688</c:v>
                </c:pt>
                <c:pt idx="1443">
                  <c:v>41687</c:v>
                </c:pt>
                <c:pt idx="1444">
                  <c:v>41686</c:v>
                </c:pt>
                <c:pt idx="1445">
                  <c:v>41685</c:v>
                </c:pt>
                <c:pt idx="1446">
                  <c:v>41684</c:v>
                </c:pt>
                <c:pt idx="1447">
                  <c:v>41683</c:v>
                </c:pt>
                <c:pt idx="1448">
                  <c:v>41682</c:v>
                </c:pt>
                <c:pt idx="1449">
                  <c:v>41681</c:v>
                </c:pt>
                <c:pt idx="1450">
                  <c:v>41680</c:v>
                </c:pt>
                <c:pt idx="1451">
                  <c:v>41679</c:v>
                </c:pt>
                <c:pt idx="1452">
                  <c:v>41678</c:v>
                </c:pt>
                <c:pt idx="1453">
                  <c:v>41677</c:v>
                </c:pt>
                <c:pt idx="1454">
                  <c:v>41676</c:v>
                </c:pt>
                <c:pt idx="1455">
                  <c:v>41675</c:v>
                </c:pt>
                <c:pt idx="1456">
                  <c:v>41674</c:v>
                </c:pt>
                <c:pt idx="1457">
                  <c:v>41673</c:v>
                </c:pt>
                <c:pt idx="1458">
                  <c:v>41672</c:v>
                </c:pt>
                <c:pt idx="1459">
                  <c:v>41671</c:v>
                </c:pt>
                <c:pt idx="1460">
                  <c:v>41670</c:v>
                </c:pt>
                <c:pt idx="1461">
                  <c:v>41669</c:v>
                </c:pt>
                <c:pt idx="1462">
                  <c:v>41668</c:v>
                </c:pt>
                <c:pt idx="1463">
                  <c:v>41667</c:v>
                </c:pt>
                <c:pt idx="1464">
                  <c:v>41666</c:v>
                </c:pt>
                <c:pt idx="1465">
                  <c:v>41665</c:v>
                </c:pt>
                <c:pt idx="1466">
                  <c:v>41664</c:v>
                </c:pt>
                <c:pt idx="1467">
                  <c:v>41663</c:v>
                </c:pt>
                <c:pt idx="1468">
                  <c:v>41662</c:v>
                </c:pt>
                <c:pt idx="1469">
                  <c:v>41661</c:v>
                </c:pt>
                <c:pt idx="1470">
                  <c:v>41660</c:v>
                </c:pt>
                <c:pt idx="1471">
                  <c:v>41659</c:v>
                </c:pt>
                <c:pt idx="1472">
                  <c:v>41658</c:v>
                </c:pt>
                <c:pt idx="1473">
                  <c:v>41657</c:v>
                </c:pt>
                <c:pt idx="1474">
                  <c:v>41656</c:v>
                </c:pt>
                <c:pt idx="1475">
                  <c:v>41655</c:v>
                </c:pt>
                <c:pt idx="1476">
                  <c:v>41654</c:v>
                </c:pt>
                <c:pt idx="1477">
                  <c:v>41653</c:v>
                </c:pt>
                <c:pt idx="1478">
                  <c:v>41652</c:v>
                </c:pt>
                <c:pt idx="1479">
                  <c:v>41651</c:v>
                </c:pt>
                <c:pt idx="1480">
                  <c:v>41650</c:v>
                </c:pt>
                <c:pt idx="1481">
                  <c:v>41649</c:v>
                </c:pt>
                <c:pt idx="1482">
                  <c:v>41648</c:v>
                </c:pt>
                <c:pt idx="1483">
                  <c:v>41647</c:v>
                </c:pt>
                <c:pt idx="1484">
                  <c:v>41646</c:v>
                </c:pt>
                <c:pt idx="1485">
                  <c:v>41645</c:v>
                </c:pt>
                <c:pt idx="1486">
                  <c:v>41644</c:v>
                </c:pt>
                <c:pt idx="1487">
                  <c:v>41643</c:v>
                </c:pt>
                <c:pt idx="1488">
                  <c:v>41642</c:v>
                </c:pt>
                <c:pt idx="1489">
                  <c:v>41641</c:v>
                </c:pt>
                <c:pt idx="1490">
                  <c:v>41640</c:v>
                </c:pt>
                <c:pt idx="1491">
                  <c:v>41639</c:v>
                </c:pt>
                <c:pt idx="1492">
                  <c:v>41638</c:v>
                </c:pt>
                <c:pt idx="1493">
                  <c:v>41637</c:v>
                </c:pt>
                <c:pt idx="1494">
                  <c:v>41636</c:v>
                </c:pt>
                <c:pt idx="1495">
                  <c:v>41635</c:v>
                </c:pt>
                <c:pt idx="1496">
                  <c:v>41634</c:v>
                </c:pt>
                <c:pt idx="1497">
                  <c:v>41633</c:v>
                </c:pt>
                <c:pt idx="1498">
                  <c:v>41632</c:v>
                </c:pt>
                <c:pt idx="1499">
                  <c:v>41631</c:v>
                </c:pt>
                <c:pt idx="1500">
                  <c:v>41630</c:v>
                </c:pt>
                <c:pt idx="1501">
                  <c:v>41629</c:v>
                </c:pt>
                <c:pt idx="1502">
                  <c:v>41628</c:v>
                </c:pt>
                <c:pt idx="1503">
                  <c:v>41627</c:v>
                </c:pt>
                <c:pt idx="1504">
                  <c:v>41626</c:v>
                </c:pt>
                <c:pt idx="1505">
                  <c:v>41625</c:v>
                </c:pt>
                <c:pt idx="1506">
                  <c:v>41624</c:v>
                </c:pt>
                <c:pt idx="1507">
                  <c:v>41623</c:v>
                </c:pt>
                <c:pt idx="1508">
                  <c:v>41622</c:v>
                </c:pt>
                <c:pt idx="1509">
                  <c:v>41621</c:v>
                </c:pt>
                <c:pt idx="1510">
                  <c:v>41620</c:v>
                </c:pt>
                <c:pt idx="1511">
                  <c:v>41619</c:v>
                </c:pt>
                <c:pt idx="1512">
                  <c:v>41618</c:v>
                </c:pt>
                <c:pt idx="1513">
                  <c:v>41617</c:v>
                </c:pt>
                <c:pt idx="1514">
                  <c:v>41616</c:v>
                </c:pt>
                <c:pt idx="1515">
                  <c:v>41615</c:v>
                </c:pt>
                <c:pt idx="1516">
                  <c:v>41614</c:v>
                </c:pt>
                <c:pt idx="1517">
                  <c:v>41613</c:v>
                </c:pt>
                <c:pt idx="1518">
                  <c:v>41612</c:v>
                </c:pt>
                <c:pt idx="1519">
                  <c:v>41611</c:v>
                </c:pt>
                <c:pt idx="1520">
                  <c:v>41610</c:v>
                </c:pt>
                <c:pt idx="1521">
                  <c:v>41609</c:v>
                </c:pt>
                <c:pt idx="1522">
                  <c:v>41608</c:v>
                </c:pt>
                <c:pt idx="1523">
                  <c:v>41607</c:v>
                </c:pt>
                <c:pt idx="1524">
                  <c:v>41606</c:v>
                </c:pt>
                <c:pt idx="1525">
                  <c:v>41605</c:v>
                </c:pt>
                <c:pt idx="1526">
                  <c:v>41604</c:v>
                </c:pt>
                <c:pt idx="1527">
                  <c:v>41603</c:v>
                </c:pt>
                <c:pt idx="1528">
                  <c:v>41602</c:v>
                </c:pt>
                <c:pt idx="1529">
                  <c:v>41601</c:v>
                </c:pt>
                <c:pt idx="1530">
                  <c:v>41600</c:v>
                </c:pt>
                <c:pt idx="1531">
                  <c:v>41599</c:v>
                </c:pt>
                <c:pt idx="1532">
                  <c:v>41598</c:v>
                </c:pt>
                <c:pt idx="1533">
                  <c:v>41597</c:v>
                </c:pt>
                <c:pt idx="1534">
                  <c:v>41596</c:v>
                </c:pt>
                <c:pt idx="1535">
                  <c:v>41595</c:v>
                </c:pt>
                <c:pt idx="1536">
                  <c:v>41594</c:v>
                </c:pt>
                <c:pt idx="1537">
                  <c:v>41593</c:v>
                </c:pt>
                <c:pt idx="1538">
                  <c:v>41592</c:v>
                </c:pt>
                <c:pt idx="1539">
                  <c:v>41591</c:v>
                </c:pt>
                <c:pt idx="1540">
                  <c:v>41590</c:v>
                </c:pt>
                <c:pt idx="1541">
                  <c:v>41589</c:v>
                </c:pt>
                <c:pt idx="1542">
                  <c:v>41588</c:v>
                </c:pt>
                <c:pt idx="1543">
                  <c:v>41587</c:v>
                </c:pt>
                <c:pt idx="1544">
                  <c:v>41586</c:v>
                </c:pt>
                <c:pt idx="1545">
                  <c:v>41585</c:v>
                </c:pt>
                <c:pt idx="1546">
                  <c:v>41584</c:v>
                </c:pt>
                <c:pt idx="1547">
                  <c:v>41583</c:v>
                </c:pt>
                <c:pt idx="1548">
                  <c:v>41582</c:v>
                </c:pt>
                <c:pt idx="1549">
                  <c:v>41581</c:v>
                </c:pt>
                <c:pt idx="1550">
                  <c:v>41580</c:v>
                </c:pt>
                <c:pt idx="1551">
                  <c:v>41579</c:v>
                </c:pt>
                <c:pt idx="1552">
                  <c:v>41578</c:v>
                </c:pt>
                <c:pt idx="1553">
                  <c:v>41577</c:v>
                </c:pt>
                <c:pt idx="1554">
                  <c:v>41576</c:v>
                </c:pt>
                <c:pt idx="1555">
                  <c:v>41575</c:v>
                </c:pt>
                <c:pt idx="1556">
                  <c:v>41574</c:v>
                </c:pt>
                <c:pt idx="1557">
                  <c:v>41573</c:v>
                </c:pt>
                <c:pt idx="1558">
                  <c:v>41572</c:v>
                </c:pt>
                <c:pt idx="1559">
                  <c:v>41571</c:v>
                </c:pt>
                <c:pt idx="1560">
                  <c:v>41570</c:v>
                </c:pt>
                <c:pt idx="1561">
                  <c:v>41569</c:v>
                </c:pt>
                <c:pt idx="1562">
                  <c:v>41568</c:v>
                </c:pt>
                <c:pt idx="1563">
                  <c:v>41567</c:v>
                </c:pt>
                <c:pt idx="1564">
                  <c:v>41566</c:v>
                </c:pt>
                <c:pt idx="1565">
                  <c:v>41565</c:v>
                </c:pt>
                <c:pt idx="1566">
                  <c:v>41564</c:v>
                </c:pt>
                <c:pt idx="1567">
                  <c:v>41563</c:v>
                </c:pt>
                <c:pt idx="1568">
                  <c:v>41562</c:v>
                </c:pt>
                <c:pt idx="1569">
                  <c:v>41561</c:v>
                </c:pt>
                <c:pt idx="1570">
                  <c:v>41560</c:v>
                </c:pt>
                <c:pt idx="1571">
                  <c:v>41559</c:v>
                </c:pt>
                <c:pt idx="1572">
                  <c:v>41558</c:v>
                </c:pt>
                <c:pt idx="1573">
                  <c:v>41557</c:v>
                </c:pt>
                <c:pt idx="1574">
                  <c:v>41556</c:v>
                </c:pt>
                <c:pt idx="1575">
                  <c:v>41555</c:v>
                </c:pt>
                <c:pt idx="1576">
                  <c:v>41554</c:v>
                </c:pt>
                <c:pt idx="1577">
                  <c:v>41553</c:v>
                </c:pt>
                <c:pt idx="1578">
                  <c:v>41552</c:v>
                </c:pt>
                <c:pt idx="1579">
                  <c:v>41551</c:v>
                </c:pt>
                <c:pt idx="1580">
                  <c:v>41550</c:v>
                </c:pt>
                <c:pt idx="1581">
                  <c:v>41549</c:v>
                </c:pt>
                <c:pt idx="1582">
                  <c:v>41548</c:v>
                </c:pt>
                <c:pt idx="1583">
                  <c:v>41547</c:v>
                </c:pt>
                <c:pt idx="1584">
                  <c:v>41546</c:v>
                </c:pt>
                <c:pt idx="1585">
                  <c:v>41545</c:v>
                </c:pt>
                <c:pt idx="1586">
                  <c:v>41544</c:v>
                </c:pt>
                <c:pt idx="1587">
                  <c:v>41543</c:v>
                </c:pt>
                <c:pt idx="1588">
                  <c:v>41542</c:v>
                </c:pt>
                <c:pt idx="1589">
                  <c:v>41541</c:v>
                </c:pt>
                <c:pt idx="1590">
                  <c:v>41540</c:v>
                </c:pt>
                <c:pt idx="1591">
                  <c:v>41539</c:v>
                </c:pt>
                <c:pt idx="1592">
                  <c:v>41538</c:v>
                </c:pt>
                <c:pt idx="1593">
                  <c:v>41537</c:v>
                </c:pt>
                <c:pt idx="1594">
                  <c:v>41536</c:v>
                </c:pt>
                <c:pt idx="1595">
                  <c:v>41535</c:v>
                </c:pt>
                <c:pt idx="1596">
                  <c:v>41534</c:v>
                </c:pt>
                <c:pt idx="1597">
                  <c:v>41533</c:v>
                </c:pt>
                <c:pt idx="1598">
                  <c:v>41532</c:v>
                </c:pt>
                <c:pt idx="1599">
                  <c:v>41531</c:v>
                </c:pt>
                <c:pt idx="1600">
                  <c:v>41530</c:v>
                </c:pt>
                <c:pt idx="1601">
                  <c:v>41529</c:v>
                </c:pt>
                <c:pt idx="1602">
                  <c:v>41528</c:v>
                </c:pt>
                <c:pt idx="1603">
                  <c:v>41527</c:v>
                </c:pt>
                <c:pt idx="1604">
                  <c:v>41526</c:v>
                </c:pt>
                <c:pt idx="1605">
                  <c:v>41525</c:v>
                </c:pt>
                <c:pt idx="1606">
                  <c:v>41524</c:v>
                </c:pt>
                <c:pt idx="1607">
                  <c:v>41523</c:v>
                </c:pt>
                <c:pt idx="1608">
                  <c:v>41522</c:v>
                </c:pt>
                <c:pt idx="1609">
                  <c:v>41521</c:v>
                </c:pt>
                <c:pt idx="1610">
                  <c:v>41520</c:v>
                </c:pt>
                <c:pt idx="1611">
                  <c:v>41519</c:v>
                </c:pt>
                <c:pt idx="1612">
                  <c:v>41518</c:v>
                </c:pt>
                <c:pt idx="1613">
                  <c:v>41517</c:v>
                </c:pt>
                <c:pt idx="1614">
                  <c:v>41516</c:v>
                </c:pt>
                <c:pt idx="1615">
                  <c:v>41515</c:v>
                </c:pt>
                <c:pt idx="1616">
                  <c:v>41514</c:v>
                </c:pt>
                <c:pt idx="1617">
                  <c:v>41513</c:v>
                </c:pt>
                <c:pt idx="1618">
                  <c:v>41512</c:v>
                </c:pt>
                <c:pt idx="1619">
                  <c:v>41511</c:v>
                </c:pt>
                <c:pt idx="1620">
                  <c:v>41510</c:v>
                </c:pt>
                <c:pt idx="1621">
                  <c:v>41509</c:v>
                </c:pt>
                <c:pt idx="1622">
                  <c:v>41508</c:v>
                </c:pt>
                <c:pt idx="1623">
                  <c:v>41507</c:v>
                </c:pt>
                <c:pt idx="1624">
                  <c:v>41506</c:v>
                </c:pt>
                <c:pt idx="1625">
                  <c:v>41505</c:v>
                </c:pt>
                <c:pt idx="1626">
                  <c:v>41504</c:v>
                </c:pt>
                <c:pt idx="1627">
                  <c:v>41503</c:v>
                </c:pt>
                <c:pt idx="1628">
                  <c:v>41502</c:v>
                </c:pt>
                <c:pt idx="1629">
                  <c:v>41501</c:v>
                </c:pt>
                <c:pt idx="1630">
                  <c:v>41500</c:v>
                </c:pt>
                <c:pt idx="1631">
                  <c:v>41499</c:v>
                </c:pt>
                <c:pt idx="1632">
                  <c:v>41498</c:v>
                </c:pt>
                <c:pt idx="1633">
                  <c:v>41497</c:v>
                </c:pt>
                <c:pt idx="1634">
                  <c:v>41496</c:v>
                </c:pt>
                <c:pt idx="1635">
                  <c:v>41495</c:v>
                </c:pt>
                <c:pt idx="1636">
                  <c:v>41494</c:v>
                </c:pt>
                <c:pt idx="1637">
                  <c:v>41493</c:v>
                </c:pt>
                <c:pt idx="1638">
                  <c:v>41492</c:v>
                </c:pt>
                <c:pt idx="1639">
                  <c:v>41491</c:v>
                </c:pt>
                <c:pt idx="1640">
                  <c:v>41490</c:v>
                </c:pt>
                <c:pt idx="1641">
                  <c:v>41489</c:v>
                </c:pt>
                <c:pt idx="1642">
                  <c:v>41488</c:v>
                </c:pt>
                <c:pt idx="1643">
                  <c:v>41487</c:v>
                </c:pt>
                <c:pt idx="1644">
                  <c:v>41486</c:v>
                </c:pt>
                <c:pt idx="1645">
                  <c:v>41485</c:v>
                </c:pt>
                <c:pt idx="1646">
                  <c:v>41484</c:v>
                </c:pt>
                <c:pt idx="1647">
                  <c:v>41483</c:v>
                </c:pt>
                <c:pt idx="1648">
                  <c:v>41482</c:v>
                </c:pt>
                <c:pt idx="1649">
                  <c:v>41481</c:v>
                </c:pt>
                <c:pt idx="1650">
                  <c:v>41480</c:v>
                </c:pt>
                <c:pt idx="1651">
                  <c:v>41479</c:v>
                </c:pt>
                <c:pt idx="1652">
                  <c:v>41478</c:v>
                </c:pt>
                <c:pt idx="1653">
                  <c:v>41477</c:v>
                </c:pt>
                <c:pt idx="1654">
                  <c:v>41476</c:v>
                </c:pt>
                <c:pt idx="1655">
                  <c:v>41475</c:v>
                </c:pt>
                <c:pt idx="1656">
                  <c:v>41474</c:v>
                </c:pt>
                <c:pt idx="1657">
                  <c:v>41473</c:v>
                </c:pt>
                <c:pt idx="1658">
                  <c:v>41472</c:v>
                </c:pt>
                <c:pt idx="1659">
                  <c:v>41471</c:v>
                </c:pt>
                <c:pt idx="1660">
                  <c:v>41470</c:v>
                </c:pt>
                <c:pt idx="1661">
                  <c:v>41469</c:v>
                </c:pt>
                <c:pt idx="1662">
                  <c:v>41468</c:v>
                </c:pt>
                <c:pt idx="1663">
                  <c:v>41467</c:v>
                </c:pt>
                <c:pt idx="1664">
                  <c:v>41466</c:v>
                </c:pt>
                <c:pt idx="1665">
                  <c:v>41465</c:v>
                </c:pt>
                <c:pt idx="1666">
                  <c:v>41464</c:v>
                </c:pt>
                <c:pt idx="1667">
                  <c:v>41463</c:v>
                </c:pt>
                <c:pt idx="1668">
                  <c:v>41462</c:v>
                </c:pt>
                <c:pt idx="1669">
                  <c:v>41461</c:v>
                </c:pt>
                <c:pt idx="1670">
                  <c:v>41460</c:v>
                </c:pt>
                <c:pt idx="1671">
                  <c:v>41459</c:v>
                </c:pt>
                <c:pt idx="1672">
                  <c:v>41458</c:v>
                </c:pt>
                <c:pt idx="1673">
                  <c:v>41457</c:v>
                </c:pt>
                <c:pt idx="1674">
                  <c:v>41456</c:v>
                </c:pt>
                <c:pt idx="1675">
                  <c:v>41455</c:v>
                </c:pt>
                <c:pt idx="1676">
                  <c:v>41454</c:v>
                </c:pt>
                <c:pt idx="1677">
                  <c:v>41453</c:v>
                </c:pt>
                <c:pt idx="1678">
                  <c:v>41452</c:v>
                </c:pt>
                <c:pt idx="1679">
                  <c:v>41451</c:v>
                </c:pt>
                <c:pt idx="1680">
                  <c:v>41450</c:v>
                </c:pt>
                <c:pt idx="1681">
                  <c:v>41449</c:v>
                </c:pt>
                <c:pt idx="1682">
                  <c:v>41448</c:v>
                </c:pt>
                <c:pt idx="1683">
                  <c:v>41447</c:v>
                </c:pt>
                <c:pt idx="1684">
                  <c:v>41446</c:v>
                </c:pt>
                <c:pt idx="1685">
                  <c:v>41445</c:v>
                </c:pt>
                <c:pt idx="1686">
                  <c:v>41444</c:v>
                </c:pt>
                <c:pt idx="1687">
                  <c:v>41443</c:v>
                </c:pt>
                <c:pt idx="1688">
                  <c:v>41442</c:v>
                </c:pt>
                <c:pt idx="1689">
                  <c:v>41441</c:v>
                </c:pt>
                <c:pt idx="1690">
                  <c:v>41440</c:v>
                </c:pt>
                <c:pt idx="1691">
                  <c:v>41439</c:v>
                </c:pt>
                <c:pt idx="1692">
                  <c:v>41438</c:v>
                </c:pt>
                <c:pt idx="1693">
                  <c:v>41437</c:v>
                </c:pt>
                <c:pt idx="1694">
                  <c:v>41436</c:v>
                </c:pt>
                <c:pt idx="1695">
                  <c:v>41435</c:v>
                </c:pt>
                <c:pt idx="1696">
                  <c:v>41434</c:v>
                </c:pt>
                <c:pt idx="1697">
                  <c:v>41433</c:v>
                </c:pt>
                <c:pt idx="1698">
                  <c:v>41432</c:v>
                </c:pt>
                <c:pt idx="1699">
                  <c:v>41431</c:v>
                </c:pt>
                <c:pt idx="1700">
                  <c:v>41430</c:v>
                </c:pt>
                <c:pt idx="1701">
                  <c:v>41429</c:v>
                </c:pt>
                <c:pt idx="1702">
                  <c:v>41428</c:v>
                </c:pt>
                <c:pt idx="1703">
                  <c:v>41427</c:v>
                </c:pt>
                <c:pt idx="1704">
                  <c:v>41426</c:v>
                </c:pt>
                <c:pt idx="1705">
                  <c:v>41425</c:v>
                </c:pt>
                <c:pt idx="1706">
                  <c:v>41424</c:v>
                </c:pt>
                <c:pt idx="1707">
                  <c:v>41423</c:v>
                </c:pt>
                <c:pt idx="1708">
                  <c:v>41422</c:v>
                </c:pt>
                <c:pt idx="1709">
                  <c:v>41421</c:v>
                </c:pt>
                <c:pt idx="1710">
                  <c:v>41420</c:v>
                </c:pt>
                <c:pt idx="1711">
                  <c:v>41419</c:v>
                </c:pt>
                <c:pt idx="1712">
                  <c:v>41418</c:v>
                </c:pt>
                <c:pt idx="1713">
                  <c:v>41417</c:v>
                </c:pt>
                <c:pt idx="1714">
                  <c:v>41416</c:v>
                </c:pt>
                <c:pt idx="1715">
                  <c:v>41415</c:v>
                </c:pt>
                <c:pt idx="1716">
                  <c:v>41414</c:v>
                </c:pt>
                <c:pt idx="1717">
                  <c:v>41413</c:v>
                </c:pt>
                <c:pt idx="1718">
                  <c:v>41412</c:v>
                </c:pt>
                <c:pt idx="1719">
                  <c:v>41411</c:v>
                </c:pt>
                <c:pt idx="1720">
                  <c:v>41410</c:v>
                </c:pt>
                <c:pt idx="1721">
                  <c:v>41409</c:v>
                </c:pt>
                <c:pt idx="1722">
                  <c:v>41408</c:v>
                </c:pt>
                <c:pt idx="1723">
                  <c:v>41407</c:v>
                </c:pt>
                <c:pt idx="1724">
                  <c:v>41406</c:v>
                </c:pt>
                <c:pt idx="1725">
                  <c:v>41405</c:v>
                </c:pt>
                <c:pt idx="1726">
                  <c:v>41404</c:v>
                </c:pt>
                <c:pt idx="1727">
                  <c:v>41403</c:v>
                </c:pt>
                <c:pt idx="1728">
                  <c:v>41402</c:v>
                </c:pt>
                <c:pt idx="1729">
                  <c:v>41401</c:v>
                </c:pt>
                <c:pt idx="1730">
                  <c:v>41400</c:v>
                </c:pt>
                <c:pt idx="1731">
                  <c:v>41399</c:v>
                </c:pt>
                <c:pt idx="1732">
                  <c:v>41398</c:v>
                </c:pt>
                <c:pt idx="1733">
                  <c:v>41397</c:v>
                </c:pt>
                <c:pt idx="1734">
                  <c:v>41396</c:v>
                </c:pt>
                <c:pt idx="1735">
                  <c:v>41395</c:v>
                </c:pt>
                <c:pt idx="1736">
                  <c:v>41394</c:v>
                </c:pt>
                <c:pt idx="1737">
                  <c:v>41393</c:v>
                </c:pt>
                <c:pt idx="1738">
                  <c:v>41392</c:v>
                </c:pt>
                <c:pt idx="1739">
                  <c:v>41391</c:v>
                </c:pt>
                <c:pt idx="1740">
                  <c:v>41390</c:v>
                </c:pt>
                <c:pt idx="1741">
                  <c:v>41389</c:v>
                </c:pt>
                <c:pt idx="1742">
                  <c:v>41388</c:v>
                </c:pt>
                <c:pt idx="1743">
                  <c:v>41387</c:v>
                </c:pt>
                <c:pt idx="1744">
                  <c:v>41386</c:v>
                </c:pt>
                <c:pt idx="1745">
                  <c:v>41385</c:v>
                </c:pt>
                <c:pt idx="1746">
                  <c:v>41384</c:v>
                </c:pt>
                <c:pt idx="1747">
                  <c:v>41383</c:v>
                </c:pt>
                <c:pt idx="1748">
                  <c:v>41382</c:v>
                </c:pt>
                <c:pt idx="1749">
                  <c:v>41381</c:v>
                </c:pt>
                <c:pt idx="1750">
                  <c:v>41380</c:v>
                </c:pt>
                <c:pt idx="1751">
                  <c:v>41379</c:v>
                </c:pt>
                <c:pt idx="1752">
                  <c:v>41378</c:v>
                </c:pt>
                <c:pt idx="1753">
                  <c:v>41377</c:v>
                </c:pt>
                <c:pt idx="1754">
                  <c:v>41376</c:v>
                </c:pt>
                <c:pt idx="1755">
                  <c:v>41375</c:v>
                </c:pt>
                <c:pt idx="1756">
                  <c:v>41374</c:v>
                </c:pt>
                <c:pt idx="1757">
                  <c:v>41373</c:v>
                </c:pt>
                <c:pt idx="1758">
                  <c:v>41372</c:v>
                </c:pt>
                <c:pt idx="1759">
                  <c:v>41371</c:v>
                </c:pt>
                <c:pt idx="1760">
                  <c:v>41370</c:v>
                </c:pt>
                <c:pt idx="1761">
                  <c:v>41369</c:v>
                </c:pt>
                <c:pt idx="1762">
                  <c:v>41368</c:v>
                </c:pt>
                <c:pt idx="1763">
                  <c:v>41367</c:v>
                </c:pt>
                <c:pt idx="1764">
                  <c:v>41366</c:v>
                </c:pt>
                <c:pt idx="1765">
                  <c:v>41365</c:v>
                </c:pt>
                <c:pt idx="1766">
                  <c:v>41364</c:v>
                </c:pt>
                <c:pt idx="1767">
                  <c:v>41363</c:v>
                </c:pt>
                <c:pt idx="1768">
                  <c:v>41362</c:v>
                </c:pt>
                <c:pt idx="1769">
                  <c:v>41361</c:v>
                </c:pt>
                <c:pt idx="1770">
                  <c:v>41360</c:v>
                </c:pt>
                <c:pt idx="1771">
                  <c:v>41359</c:v>
                </c:pt>
                <c:pt idx="1772">
                  <c:v>41358</c:v>
                </c:pt>
                <c:pt idx="1773">
                  <c:v>41357</c:v>
                </c:pt>
                <c:pt idx="1774">
                  <c:v>41356</c:v>
                </c:pt>
                <c:pt idx="1775">
                  <c:v>41355</c:v>
                </c:pt>
                <c:pt idx="1776">
                  <c:v>41354</c:v>
                </c:pt>
                <c:pt idx="1777">
                  <c:v>41353</c:v>
                </c:pt>
                <c:pt idx="1778">
                  <c:v>41352</c:v>
                </c:pt>
                <c:pt idx="1779">
                  <c:v>41351</c:v>
                </c:pt>
                <c:pt idx="1780">
                  <c:v>41350</c:v>
                </c:pt>
                <c:pt idx="1781">
                  <c:v>41349</c:v>
                </c:pt>
                <c:pt idx="1782">
                  <c:v>41348</c:v>
                </c:pt>
                <c:pt idx="1783">
                  <c:v>41347</c:v>
                </c:pt>
                <c:pt idx="1784">
                  <c:v>41346</c:v>
                </c:pt>
                <c:pt idx="1785">
                  <c:v>41345</c:v>
                </c:pt>
                <c:pt idx="1786">
                  <c:v>41344</c:v>
                </c:pt>
                <c:pt idx="1787">
                  <c:v>41343</c:v>
                </c:pt>
                <c:pt idx="1788">
                  <c:v>41342</c:v>
                </c:pt>
                <c:pt idx="1789">
                  <c:v>41341</c:v>
                </c:pt>
                <c:pt idx="1790">
                  <c:v>41340</c:v>
                </c:pt>
                <c:pt idx="1791">
                  <c:v>41339</c:v>
                </c:pt>
                <c:pt idx="1792">
                  <c:v>41338</c:v>
                </c:pt>
                <c:pt idx="1793">
                  <c:v>41337</c:v>
                </c:pt>
                <c:pt idx="1794">
                  <c:v>41336</c:v>
                </c:pt>
                <c:pt idx="1795">
                  <c:v>41335</c:v>
                </c:pt>
                <c:pt idx="1796">
                  <c:v>41334</c:v>
                </c:pt>
                <c:pt idx="1797">
                  <c:v>41333</c:v>
                </c:pt>
                <c:pt idx="1798">
                  <c:v>41332</c:v>
                </c:pt>
                <c:pt idx="1799">
                  <c:v>41331</c:v>
                </c:pt>
                <c:pt idx="1800">
                  <c:v>41330</c:v>
                </c:pt>
                <c:pt idx="1801">
                  <c:v>41329</c:v>
                </c:pt>
                <c:pt idx="1802">
                  <c:v>41328</c:v>
                </c:pt>
                <c:pt idx="1803">
                  <c:v>41327</c:v>
                </c:pt>
                <c:pt idx="1804">
                  <c:v>41326</c:v>
                </c:pt>
                <c:pt idx="1805">
                  <c:v>41325</c:v>
                </c:pt>
                <c:pt idx="1806">
                  <c:v>41324</c:v>
                </c:pt>
                <c:pt idx="1807">
                  <c:v>41323</c:v>
                </c:pt>
                <c:pt idx="1808">
                  <c:v>41322</c:v>
                </c:pt>
                <c:pt idx="1809">
                  <c:v>41321</c:v>
                </c:pt>
                <c:pt idx="1810">
                  <c:v>41320</c:v>
                </c:pt>
                <c:pt idx="1811">
                  <c:v>41319</c:v>
                </c:pt>
                <c:pt idx="1812">
                  <c:v>41318</c:v>
                </c:pt>
                <c:pt idx="1813">
                  <c:v>41317</c:v>
                </c:pt>
                <c:pt idx="1814">
                  <c:v>41316</c:v>
                </c:pt>
                <c:pt idx="1815">
                  <c:v>41315</c:v>
                </c:pt>
                <c:pt idx="1816">
                  <c:v>41314</c:v>
                </c:pt>
                <c:pt idx="1817">
                  <c:v>41313</c:v>
                </c:pt>
                <c:pt idx="1818">
                  <c:v>41312</c:v>
                </c:pt>
                <c:pt idx="1819">
                  <c:v>41311</c:v>
                </c:pt>
                <c:pt idx="1820">
                  <c:v>41310</c:v>
                </c:pt>
                <c:pt idx="1821">
                  <c:v>41309</c:v>
                </c:pt>
                <c:pt idx="1822">
                  <c:v>41308</c:v>
                </c:pt>
                <c:pt idx="1823">
                  <c:v>41307</c:v>
                </c:pt>
                <c:pt idx="1824">
                  <c:v>41306</c:v>
                </c:pt>
                <c:pt idx="1825">
                  <c:v>41305</c:v>
                </c:pt>
                <c:pt idx="1826">
                  <c:v>41304</c:v>
                </c:pt>
                <c:pt idx="1827">
                  <c:v>41303</c:v>
                </c:pt>
                <c:pt idx="1828">
                  <c:v>41302</c:v>
                </c:pt>
                <c:pt idx="1829">
                  <c:v>41301</c:v>
                </c:pt>
                <c:pt idx="1830">
                  <c:v>41300</c:v>
                </c:pt>
                <c:pt idx="1831">
                  <c:v>41299</c:v>
                </c:pt>
                <c:pt idx="1832">
                  <c:v>41298</c:v>
                </c:pt>
                <c:pt idx="1833">
                  <c:v>41297</c:v>
                </c:pt>
                <c:pt idx="1834">
                  <c:v>41296</c:v>
                </c:pt>
                <c:pt idx="1835">
                  <c:v>41295</c:v>
                </c:pt>
                <c:pt idx="1836">
                  <c:v>41294</c:v>
                </c:pt>
                <c:pt idx="1837">
                  <c:v>41293</c:v>
                </c:pt>
                <c:pt idx="1838">
                  <c:v>41292</c:v>
                </c:pt>
                <c:pt idx="1839">
                  <c:v>41291</c:v>
                </c:pt>
                <c:pt idx="1840">
                  <c:v>41290</c:v>
                </c:pt>
                <c:pt idx="1841">
                  <c:v>41289</c:v>
                </c:pt>
                <c:pt idx="1842">
                  <c:v>41288</c:v>
                </c:pt>
                <c:pt idx="1843">
                  <c:v>41287</c:v>
                </c:pt>
                <c:pt idx="1844">
                  <c:v>41286</c:v>
                </c:pt>
                <c:pt idx="1845">
                  <c:v>41285</c:v>
                </c:pt>
                <c:pt idx="1846">
                  <c:v>41284</c:v>
                </c:pt>
                <c:pt idx="1847">
                  <c:v>41283</c:v>
                </c:pt>
                <c:pt idx="1848">
                  <c:v>41282</c:v>
                </c:pt>
                <c:pt idx="1849">
                  <c:v>41281</c:v>
                </c:pt>
                <c:pt idx="1850">
                  <c:v>41280</c:v>
                </c:pt>
                <c:pt idx="1851">
                  <c:v>41279</c:v>
                </c:pt>
                <c:pt idx="1852">
                  <c:v>41278</c:v>
                </c:pt>
                <c:pt idx="1853">
                  <c:v>41277</c:v>
                </c:pt>
                <c:pt idx="1854">
                  <c:v>41276</c:v>
                </c:pt>
                <c:pt idx="1855">
                  <c:v>41275</c:v>
                </c:pt>
                <c:pt idx="1856">
                  <c:v>41274</c:v>
                </c:pt>
              </c:numCache>
            </c:numRef>
          </c:cat>
          <c:val>
            <c:numRef>
              <c:f>'Chile FX'!$D$5:$D$2157</c:f>
              <c:numCache>
                <c:formatCode>General</c:formatCode>
                <c:ptCount val="2153"/>
                <c:pt idx="0">
                  <c:v>607.1</c:v>
                </c:pt>
                <c:pt idx="1">
                  <c:v>603.75</c:v>
                </c:pt>
                <c:pt idx="2">
                  <c:v>601.73</c:v>
                </c:pt>
                <c:pt idx="3">
                  <c:v>601.73</c:v>
                </c:pt>
                <c:pt idx="4">
                  <c:v>601.73</c:v>
                </c:pt>
                <c:pt idx="5">
                  <c:v>598.82000000000005</c:v>
                </c:pt>
                <c:pt idx="6">
                  <c:v>602.99</c:v>
                </c:pt>
                <c:pt idx="7">
                  <c:v>609.20000000000005</c:v>
                </c:pt>
                <c:pt idx="8">
                  <c:v>606.1</c:v>
                </c:pt>
                <c:pt idx="9">
                  <c:v>608.13</c:v>
                </c:pt>
                <c:pt idx="10">
                  <c:v>608.13</c:v>
                </c:pt>
                <c:pt idx="11">
                  <c:v>608.13</c:v>
                </c:pt>
                <c:pt idx="12">
                  <c:v>605.4</c:v>
                </c:pt>
                <c:pt idx="13">
                  <c:v>605.96</c:v>
                </c:pt>
                <c:pt idx="14">
                  <c:v>602.58000000000004</c:v>
                </c:pt>
                <c:pt idx="15">
                  <c:v>602.58000000000004</c:v>
                </c:pt>
                <c:pt idx="16">
                  <c:v>603.19000000000005</c:v>
                </c:pt>
                <c:pt idx="17">
                  <c:v>603.19000000000005</c:v>
                </c:pt>
                <c:pt idx="18">
                  <c:v>603.19000000000005</c:v>
                </c:pt>
                <c:pt idx="19">
                  <c:v>606.19000000000005</c:v>
                </c:pt>
                <c:pt idx="20">
                  <c:v>609.32000000000005</c:v>
                </c:pt>
                <c:pt idx="21">
                  <c:v>608.04999999999995</c:v>
                </c:pt>
                <c:pt idx="22">
                  <c:v>605.38</c:v>
                </c:pt>
                <c:pt idx="23">
                  <c:v>605.74</c:v>
                </c:pt>
                <c:pt idx="24">
                  <c:v>605.74</c:v>
                </c:pt>
                <c:pt idx="25">
                  <c:v>605.74</c:v>
                </c:pt>
                <c:pt idx="26">
                  <c:v>605.41999999999996</c:v>
                </c:pt>
                <c:pt idx="27">
                  <c:v>606.99</c:v>
                </c:pt>
                <c:pt idx="28">
                  <c:v>606.66999999999996</c:v>
                </c:pt>
                <c:pt idx="29">
                  <c:v>615.44000000000005</c:v>
                </c:pt>
                <c:pt idx="30">
                  <c:v>615.44000000000005</c:v>
                </c:pt>
                <c:pt idx="31">
                  <c:v>615.44000000000005</c:v>
                </c:pt>
                <c:pt idx="32">
                  <c:v>615.44000000000005</c:v>
                </c:pt>
                <c:pt idx="33">
                  <c:v>614.91</c:v>
                </c:pt>
                <c:pt idx="34">
                  <c:v>616.94000000000005</c:v>
                </c:pt>
                <c:pt idx="35">
                  <c:v>618.35</c:v>
                </c:pt>
                <c:pt idx="36">
                  <c:v>622.59</c:v>
                </c:pt>
                <c:pt idx="37">
                  <c:v>622.59</c:v>
                </c:pt>
                <c:pt idx="38">
                  <c:v>622.59</c:v>
                </c:pt>
                <c:pt idx="39">
                  <c:v>622.59</c:v>
                </c:pt>
                <c:pt idx="40">
                  <c:v>620.98</c:v>
                </c:pt>
                <c:pt idx="41">
                  <c:v>620.5</c:v>
                </c:pt>
                <c:pt idx="42">
                  <c:v>620.14</c:v>
                </c:pt>
                <c:pt idx="43">
                  <c:v>621.35</c:v>
                </c:pt>
                <c:pt idx="44">
                  <c:v>636.20000000000005</c:v>
                </c:pt>
                <c:pt idx="45">
                  <c:v>636.20000000000005</c:v>
                </c:pt>
                <c:pt idx="46">
                  <c:v>636.20000000000005</c:v>
                </c:pt>
                <c:pt idx="47">
                  <c:v>638.52</c:v>
                </c:pt>
                <c:pt idx="48">
                  <c:v>646.73</c:v>
                </c:pt>
                <c:pt idx="49">
                  <c:v>653.91999999999996</c:v>
                </c:pt>
                <c:pt idx="50">
                  <c:v>655.81</c:v>
                </c:pt>
                <c:pt idx="51">
                  <c:v>654.75</c:v>
                </c:pt>
                <c:pt idx="52">
                  <c:v>654.75</c:v>
                </c:pt>
                <c:pt idx="53">
                  <c:v>654.75</c:v>
                </c:pt>
                <c:pt idx="54">
                  <c:v>655.76</c:v>
                </c:pt>
                <c:pt idx="55">
                  <c:v>654.4</c:v>
                </c:pt>
                <c:pt idx="56">
                  <c:v>653.82000000000005</c:v>
                </c:pt>
                <c:pt idx="57">
                  <c:v>648.45000000000005</c:v>
                </c:pt>
                <c:pt idx="58">
                  <c:v>647.28</c:v>
                </c:pt>
                <c:pt idx="59">
                  <c:v>647.28</c:v>
                </c:pt>
                <c:pt idx="60">
                  <c:v>647.28</c:v>
                </c:pt>
                <c:pt idx="61">
                  <c:v>648.73</c:v>
                </c:pt>
                <c:pt idx="62">
                  <c:v>643.64</c:v>
                </c:pt>
                <c:pt idx="63">
                  <c:v>641.54999999999995</c:v>
                </c:pt>
                <c:pt idx="64">
                  <c:v>638.17999999999995</c:v>
                </c:pt>
                <c:pt idx="65">
                  <c:v>634.23</c:v>
                </c:pt>
                <c:pt idx="66">
                  <c:v>634.23</c:v>
                </c:pt>
                <c:pt idx="67">
                  <c:v>634.23</c:v>
                </c:pt>
                <c:pt idx="68">
                  <c:v>635.17999999999995</c:v>
                </c:pt>
                <c:pt idx="69">
                  <c:v>633.70000000000005</c:v>
                </c:pt>
                <c:pt idx="70">
                  <c:v>635.29999999999995</c:v>
                </c:pt>
                <c:pt idx="71">
                  <c:v>637.46</c:v>
                </c:pt>
                <c:pt idx="72">
                  <c:v>626.85</c:v>
                </c:pt>
                <c:pt idx="73">
                  <c:v>626.85</c:v>
                </c:pt>
                <c:pt idx="74">
                  <c:v>626.85</c:v>
                </c:pt>
                <c:pt idx="75">
                  <c:v>630.51</c:v>
                </c:pt>
                <c:pt idx="76">
                  <c:v>633.28</c:v>
                </c:pt>
                <c:pt idx="77">
                  <c:v>631.97</c:v>
                </c:pt>
                <c:pt idx="78">
                  <c:v>630.29999999999995</c:v>
                </c:pt>
                <c:pt idx="79">
                  <c:v>630.89</c:v>
                </c:pt>
                <c:pt idx="80">
                  <c:v>630.89</c:v>
                </c:pt>
                <c:pt idx="81">
                  <c:v>630.89</c:v>
                </c:pt>
                <c:pt idx="82">
                  <c:v>630.76</c:v>
                </c:pt>
                <c:pt idx="83">
                  <c:v>632.46</c:v>
                </c:pt>
                <c:pt idx="84">
                  <c:v>634.44000000000005</c:v>
                </c:pt>
                <c:pt idx="85">
                  <c:v>633.26</c:v>
                </c:pt>
                <c:pt idx="86">
                  <c:v>634.58000000000004</c:v>
                </c:pt>
                <c:pt idx="87">
                  <c:v>634.58000000000004</c:v>
                </c:pt>
                <c:pt idx="88">
                  <c:v>634.58000000000004</c:v>
                </c:pt>
                <c:pt idx="89">
                  <c:v>629.89</c:v>
                </c:pt>
                <c:pt idx="90">
                  <c:v>636.45000000000005</c:v>
                </c:pt>
                <c:pt idx="91">
                  <c:v>635.33000000000004</c:v>
                </c:pt>
                <c:pt idx="92">
                  <c:v>638.84</c:v>
                </c:pt>
                <c:pt idx="93">
                  <c:v>633.04999999999995</c:v>
                </c:pt>
                <c:pt idx="94">
                  <c:v>633.04999999999995</c:v>
                </c:pt>
                <c:pt idx="95">
                  <c:v>633.04999999999995</c:v>
                </c:pt>
                <c:pt idx="96">
                  <c:v>633.04999999999995</c:v>
                </c:pt>
                <c:pt idx="97">
                  <c:v>629.6</c:v>
                </c:pt>
                <c:pt idx="98">
                  <c:v>632.35</c:v>
                </c:pt>
                <c:pt idx="99">
                  <c:v>631.97</c:v>
                </c:pt>
                <c:pt idx="100">
                  <c:v>629.11</c:v>
                </c:pt>
                <c:pt idx="101">
                  <c:v>629.11</c:v>
                </c:pt>
                <c:pt idx="102">
                  <c:v>629.11</c:v>
                </c:pt>
                <c:pt idx="103">
                  <c:v>625.20000000000005</c:v>
                </c:pt>
                <c:pt idx="104">
                  <c:v>626.73</c:v>
                </c:pt>
                <c:pt idx="105">
                  <c:v>623.28</c:v>
                </c:pt>
                <c:pt idx="106">
                  <c:v>619.35</c:v>
                </c:pt>
                <c:pt idx="107">
                  <c:v>623.63</c:v>
                </c:pt>
                <c:pt idx="108">
                  <c:v>623.63</c:v>
                </c:pt>
                <c:pt idx="109">
                  <c:v>623.63</c:v>
                </c:pt>
                <c:pt idx="110">
                  <c:v>624.44000000000005</c:v>
                </c:pt>
                <c:pt idx="111">
                  <c:v>627.04</c:v>
                </c:pt>
                <c:pt idx="112">
                  <c:v>629.20000000000005</c:v>
                </c:pt>
                <c:pt idx="113">
                  <c:v>632.45000000000005</c:v>
                </c:pt>
                <c:pt idx="114">
                  <c:v>632.45000000000005</c:v>
                </c:pt>
                <c:pt idx="115">
                  <c:v>632.45000000000005</c:v>
                </c:pt>
                <c:pt idx="116">
                  <c:v>632.45000000000005</c:v>
                </c:pt>
                <c:pt idx="117">
                  <c:v>628.63</c:v>
                </c:pt>
                <c:pt idx="118">
                  <c:v>631.66999999999996</c:v>
                </c:pt>
                <c:pt idx="119">
                  <c:v>633.29999999999995</c:v>
                </c:pt>
                <c:pt idx="120">
                  <c:v>638.75</c:v>
                </c:pt>
                <c:pt idx="121">
                  <c:v>639.03</c:v>
                </c:pt>
                <c:pt idx="122">
                  <c:v>639.03</c:v>
                </c:pt>
                <c:pt idx="123">
                  <c:v>639.03</c:v>
                </c:pt>
                <c:pt idx="124">
                  <c:v>636.67999999999995</c:v>
                </c:pt>
                <c:pt idx="125">
                  <c:v>637.54</c:v>
                </c:pt>
                <c:pt idx="126">
                  <c:v>635.38</c:v>
                </c:pt>
                <c:pt idx="127">
                  <c:v>629.48</c:v>
                </c:pt>
                <c:pt idx="128">
                  <c:v>624.35</c:v>
                </c:pt>
                <c:pt idx="129">
                  <c:v>624.35</c:v>
                </c:pt>
                <c:pt idx="130">
                  <c:v>624.35</c:v>
                </c:pt>
                <c:pt idx="131">
                  <c:v>625.08000000000004</c:v>
                </c:pt>
                <c:pt idx="132">
                  <c:v>620.35</c:v>
                </c:pt>
                <c:pt idx="133">
                  <c:v>625.75</c:v>
                </c:pt>
                <c:pt idx="134">
                  <c:v>625.75</c:v>
                </c:pt>
                <c:pt idx="135">
                  <c:v>625.75</c:v>
                </c:pt>
                <c:pt idx="136">
                  <c:v>625.75</c:v>
                </c:pt>
                <c:pt idx="137">
                  <c:v>625.75</c:v>
                </c:pt>
                <c:pt idx="138">
                  <c:v>624.4</c:v>
                </c:pt>
                <c:pt idx="139">
                  <c:v>627.28</c:v>
                </c:pt>
                <c:pt idx="140">
                  <c:v>622.26</c:v>
                </c:pt>
                <c:pt idx="141">
                  <c:v>622.74</c:v>
                </c:pt>
                <c:pt idx="142">
                  <c:v>620.57000000000005</c:v>
                </c:pt>
                <c:pt idx="143">
                  <c:v>620.57000000000005</c:v>
                </c:pt>
                <c:pt idx="144">
                  <c:v>620.57000000000005</c:v>
                </c:pt>
                <c:pt idx="145">
                  <c:v>614.28</c:v>
                </c:pt>
                <c:pt idx="146">
                  <c:v>618.47</c:v>
                </c:pt>
                <c:pt idx="147">
                  <c:v>621.82000000000005</c:v>
                </c:pt>
                <c:pt idx="148">
                  <c:v>624.52</c:v>
                </c:pt>
                <c:pt idx="149">
                  <c:v>624.28</c:v>
                </c:pt>
                <c:pt idx="150">
                  <c:v>624.28</c:v>
                </c:pt>
                <c:pt idx="151">
                  <c:v>624.28</c:v>
                </c:pt>
                <c:pt idx="152">
                  <c:v>626.74</c:v>
                </c:pt>
                <c:pt idx="153">
                  <c:v>630.71</c:v>
                </c:pt>
                <c:pt idx="154">
                  <c:v>625.44000000000005</c:v>
                </c:pt>
                <c:pt idx="155">
                  <c:v>628.17999999999995</c:v>
                </c:pt>
                <c:pt idx="156">
                  <c:v>634.83000000000004</c:v>
                </c:pt>
                <c:pt idx="157">
                  <c:v>634.83000000000004</c:v>
                </c:pt>
                <c:pt idx="158">
                  <c:v>634.83000000000004</c:v>
                </c:pt>
                <c:pt idx="159">
                  <c:v>638.45000000000005</c:v>
                </c:pt>
                <c:pt idx="160">
                  <c:v>640.9</c:v>
                </c:pt>
                <c:pt idx="161">
                  <c:v>640.95000000000005</c:v>
                </c:pt>
                <c:pt idx="162">
                  <c:v>642.65</c:v>
                </c:pt>
                <c:pt idx="163">
                  <c:v>646.47</c:v>
                </c:pt>
                <c:pt idx="164">
                  <c:v>646.47</c:v>
                </c:pt>
                <c:pt idx="165">
                  <c:v>646.47</c:v>
                </c:pt>
                <c:pt idx="166">
                  <c:v>645.88</c:v>
                </c:pt>
                <c:pt idx="167">
                  <c:v>645.42999999999995</c:v>
                </c:pt>
                <c:pt idx="168">
                  <c:v>648.07000000000005</c:v>
                </c:pt>
                <c:pt idx="169">
                  <c:v>648.07000000000005</c:v>
                </c:pt>
                <c:pt idx="170">
                  <c:v>646.71</c:v>
                </c:pt>
                <c:pt idx="171">
                  <c:v>646.71</c:v>
                </c:pt>
                <c:pt idx="172">
                  <c:v>646.71</c:v>
                </c:pt>
                <c:pt idx="173">
                  <c:v>648.28</c:v>
                </c:pt>
                <c:pt idx="174">
                  <c:v>648.16</c:v>
                </c:pt>
                <c:pt idx="175">
                  <c:v>648.5</c:v>
                </c:pt>
                <c:pt idx="176">
                  <c:v>650.98</c:v>
                </c:pt>
                <c:pt idx="177">
                  <c:v>650.29</c:v>
                </c:pt>
                <c:pt idx="178">
                  <c:v>650.29</c:v>
                </c:pt>
                <c:pt idx="179">
                  <c:v>650.29</c:v>
                </c:pt>
                <c:pt idx="180">
                  <c:v>649.14</c:v>
                </c:pt>
                <c:pt idx="181">
                  <c:v>651.39</c:v>
                </c:pt>
                <c:pt idx="182">
                  <c:v>652.73</c:v>
                </c:pt>
                <c:pt idx="183">
                  <c:v>651.29999999999995</c:v>
                </c:pt>
                <c:pt idx="184">
                  <c:v>653.96</c:v>
                </c:pt>
                <c:pt idx="185">
                  <c:v>653.96</c:v>
                </c:pt>
                <c:pt idx="186">
                  <c:v>653.96</c:v>
                </c:pt>
                <c:pt idx="187">
                  <c:v>649.4</c:v>
                </c:pt>
                <c:pt idx="188">
                  <c:v>647.79</c:v>
                </c:pt>
                <c:pt idx="189">
                  <c:v>650.35</c:v>
                </c:pt>
                <c:pt idx="190">
                  <c:v>651.64</c:v>
                </c:pt>
                <c:pt idx="191">
                  <c:v>651.4</c:v>
                </c:pt>
                <c:pt idx="192">
                  <c:v>651.4</c:v>
                </c:pt>
                <c:pt idx="193">
                  <c:v>651.4</c:v>
                </c:pt>
                <c:pt idx="194">
                  <c:v>651.75</c:v>
                </c:pt>
                <c:pt idx="195">
                  <c:v>653.69000000000005</c:v>
                </c:pt>
                <c:pt idx="196">
                  <c:v>655.63</c:v>
                </c:pt>
                <c:pt idx="197">
                  <c:v>659.72</c:v>
                </c:pt>
                <c:pt idx="198">
                  <c:v>657.35</c:v>
                </c:pt>
                <c:pt idx="199">
                  <c:v>657.35</c:v>
                </c:pt>
                <c:pt idx="200">
                  <c:v>657.35</c:v>
                </c:pt>
                <c:pt idx="201">
                  <c:v>660.73</c:v>
                </c:pt>
                <c:pt idx="202">
                  <c:v>663.33</c:v>
                </c:pt>
                <c:pt idx="203">
                  <c:v>666.42</c:v>
                </c:pt>
                <c:pt idx="204">
                  <c:v>667.23</c:v>
                </c:pt>
                <c:pt idx="205">
                  <c:v>667.23</c:v>
                </c:pt>
                <c:pt idx="206">
                  <c:v>667.23</c:v>
                </c:pt>
                <c:pt idx="207">
                  <c:v>667.23</c:v>
                </c:pt>
                <c:pt idx="208">
                  <c:v>665.67</c:v>
                </c:pt>
                <c:pt idx="209">
                  <c:v>665.92</c:v>
                </c:pt>
                <c:pt idx="210">
                  <c:v>663.72</c:v>
                </c:pt>
                <c:pt idx="211">
                  <c:v>662.18</c:v>
                </c:pt>
                <c:pt idx="212">
                  <c:v>663.8</c:v>
                </c:pt>
                <c:pt idx="213">
                  <c:v>663.8</c:v>
                </c:pt>
                <c:pt idx="214">
                  <c:v>663.8</c:v>
                </c:pt>
                <c:pt idx="215">
                  <c:v>665.15</c:v>
                </c:pt>
                <c:pt idx="216">
                  <c:v>662.78</c:v>
                </c:pt>
                <c:pt idx="217">
                  <c:v>662.11</c:v>
                </c:pt>
                <c:pt idx="218">
                  <c:v>661.36</c:v>
                </c:pt>
                <c:pt idx="219">
                  <c:v>661.36</c:v>
                </c:pt>
                <c:pt idx="220">
                  <c:v>661.36</c:v>
                </c:pt>
                <c:pt idx="221">
                  <c:v>661.36</c:v>
                </c:pt>
                <c:pt idx="222">
                  <c:v>663.56</c:v>
                </c:pt>
                <c:pt idx="223">
                  <c:v>665.32</c:v>
                </c:pt>
                <c:pt idx="224">
                  <c:v>663.9</c:v>
                </c:pt>
                <c:pt idx="225">
                  <c:v>661.57</c:v>
                </c:pt>
                <c:pt idx="226">
                  <c:v>664.45</c:v>
                </c:pt>
                <c:pt idx="227">
                  <c:v>664.45</c:v>
                </c:pt>
                <c:pt idx="228">
                  <c:v>664.45</c:v>
                </c:pt>
                <c:pt idx="229">
                  <c:v>665.66</c:v>
                </c:pt>
                <c:pt idx="230">
                  <c:v>659.92</c:v>
                </c:pt>
                <c:pt idx="231">
                  <c:v>661.32</c:v>
                </c:pt>
                <c:pt idx="232">
                  <c:v>661.23</c:v>
                </c:pt>
                <c:pt idx="233">
                  <c:v>663.49</c:v>
                </c:pt>
                <c:pt idx="234">
                  <c:v>663.49</c:v>
                </c:pt>
                <c:pt idx="235">
                  <c:v>663.49</c:v>
                </c:pt>
                <c:pt idx="236">
                  <c:v>666.01</c:v>
                </c:pt>
                <c:pt idx="237">
                  <c:v>669.06</c:v>
                </c:pt>
                <c:pt idx="238">
                  <c:v>668.58</c:v>
                </c:pt>
                <c:pt idx="239">
                  <c:v>668.65</c:v>
                </c:pt>
                <c:pt idx="240">
                  <c:v>669.48</c:v>
                </c:pt>
                <c:pt idx="241">
                  <c:v>669.48</c:v>
                </c:pt>
                <c:pt idx="242">
                  <c:v>669.48</c:v>
                </c:pt>
                <c:pt idx="243">
                  <c:v>672.14</c:v>
                </c:pt>
                <c:pt idx="244">
                  <c:v>672.6</c:v>
                </c:pt>
                <c:pt idx="245">
                  <c:v>674.9</c:v>
                </c:pt>
                <c:pt idx="246">
                  <c:v>674.57</c:v>
                </c:pt>
                <c:pt idx="247">
                  <c:v>672.08</c:v>
                </c:pt>
                <c:pt idx="248">
                  <c:v>672.08</c:v>
                </c:pt>
                <c:pt idx="249">
                  <c:v>672.08</c:v>
                </c:pt>
                <c:pt idx="250">
                  <c:v>669.41</c:v>
                </c:pt>
                <c:pt idx="251">
                  <c:v>672.4</c:v>
                </c:pt>
                <c:pt idx="252">
                  <c:v>674.23</c:v>
                </c:pt>
                <c:pt idx="253">
                  <c:v>670.83</c:v>
                </c:pt>
                <c:pt idx="254">
                  <c:v>668.96</c:v>
                </c:pt>
                <c:pt idx="255">
                  <c:v>668.96</c:v>
                </c:pt>
                <c:pt idx="256">
                  <c:v>668.96</c:v>
                </c:pt>
                <c:pt idx="257">
                  <c:v>675.19</c:v>
                </c:pt>
                <c:pt idx="258">
                  <c:v>669.18</c:v>
                </c:pt>
                <c:pt idx="259">
                  <c:v>666.7</c:v>
                </c:pt>
                <c:pt idx="260">
                  <c:v>668.24</c:v>
                </c:pt>
                <c:pt idx="261">
                  <c:v>671.26</c:v>
                </c:pt>
                <c:pt idx="262">
                  <c:v>671.26</c:v>
                </c:pt>
                <c:pt idx="263">
                  <c:v>671.26</c:v>
                </c:pt>
                <c:pt idx="264">
                  <c:v>672</c:v>
                </c:pt>
                <c:pt idx="265">
                  <c:v>672.15</c:v>
                </c:pt>
                <c:pt idx="266">
                  <c:v>677.8</c:v>
                </c:pt>
                <c:pt idx="267">
                  <c:v>678.08</c:v>
                </c:pt>
                <c:pt idx="268">
                  <c:v>671.97</c:v>
                </c:pt>
                <c:pt idx="269">
                  <c:v>671.97</c:v>
                </c:pt>
                <c:pt idx="270">
                  <c:v>671.97</c:v>
                </c:pt>
                <c:pt idx="271">
                  <c:v>676.1</c:v>
                </c:pt>
                <c:pt idx="272">
                  <c:v>669.43</c:v>
                </c:pt>
                <c:pt idx="273">
                  <c:v>668.27</c:v>
                </c:pt>
                <c:pt idx="274">
                  <c:v>665.41</c:v>
                </c:pt>
                <c:pt idx="275">
                  <c:v>667.4</c:v>
                </c:pt>
                <c:pt idx="276">
                  <c:v>667.4</c:v>
                </c:pt>
                <c:pt idx="277">
                  <c:v>667.4</c:v>
                </c:pt>
                <c:pt idx="278">
                  <c:v>663.82</c:v>
                </c:pt>
                <c:pt idx="279">
                  <c:v>665.2</c:v>
                </c:pt>
                <c:pt idx="280">
                  <c:v>661.81</c:v>
                </c:pt>
                <c:pt idx="281">
                  <c:v>655.22</c:v>
                </c:pt>
                <c:pt idx="282">
                  <c:v>652.63</c:v>
                </c:pt>
                <c:pt idx="283">
                  <c:v>652.63</c:v>
                </c:pt>
                <c:pt idx="284">
                  <c:v>652.63</c:v>
                </c:pt>
                <c:pt idx="285">
                  <c:v>649.6</c:v>
                </c:pt>
                <c:pt idx="286">
                  <c:v>648.75</c:v>
                </c:pt>
                <c:pt idx="287">
                  <c:v>648.75</c:v>
                </c:pt>
                <c:pt idx="288">
                  <c:v>645.64</c:v>
                </c:pt>
                <c:pt idx="289">
                  <c:v>649.28</c:v>
                </c:pt>
                <c:pt idx="290">
                  <c:v>649.28</c:v>
                </c:pt>
                <c:pt idx="291">
                  <c:v>649.28</c:v>
                </c:pt>
                <c:pt idx="292">
                  <c:v>649.28</c:v>
                </c:pt>
                <c:pt idx="293">
                  <c:v>653.65</c:v>
                </c:pt>
                <c:pt idx="294">
                  <c:v>654.47</c:v>
                </c:pt>
                <c:pt idx="295">
                  <c:v>653</c:v>
                </c:pt>
                <c:pt idx="296">
                  <c:v>655.78</c:v>
                </c:pt>
                <c:pt idx="297">
                  <c:v>655.78</c:v>
                </c:pt>
                <c:pt idx="298">
                  <c:v>655.78</c:v>
                </c:pt>
                <c:pt idx="299">
                  <c:v>656.77</c:v>
                </c:pt>
                <c:pt idx="300">
                  <c:v>658.36</c:v>
                </c:pt>
                <c:pt idx="301">
                  <c:v>660.51</c:v>
                </c:pt>
                <c:pt idx="302">
                  <c:v>658.6</c:v>
                </c:pt>
                <c:pt idx="303">
                  <c:v>660.25</c:v>
                </c:pt>
                <c:pt idx="304">
                  <c:v>660.25</c:v>
                </c:pt>
                <c:pt idx="305">
                  <c:v>660.25</c:v>
                </c:pt>
                <c:pt idx="306">
                  <c:v>663.16</c:v>
                </c:pt>
                <c:pt idx="307">
                  <c:v>663.45</c:v>
                </c:pt>
                <c:pt idx="308">
                  <c:v>666.25</c:v>
                </c:pt>
                <c:pt idx="309">
                  <c:v>664.47</c:v>
                </c:pt>
                <c:pt idx="310">
                  <c:v>660.43</c:v>
                </c:pt>
                <c:pt idx="311">
                  <c:v>660.43</c:v>
                </c:pt>
                <c:pt idx="312">
                  <c:v>660.43</c:v>
                </c:pt>
                <c:pt idx="313">
                  <c:v>663.27</c:v>
                </c:pt>
                <c:pt idx="314">
                  <c:v>662.93</c:v>
                </c:pt>
                <c:pt idx="315">
                  <c:v>659.2</c:v>
                </c:pt>
                <c:pt idx="316">
                  <c:v>660.47</c:v>
                </c:pt>
                <c:pt idx="317">
                  <c:v>662.23</c:v>
                </c:pt>
                <c:pt idx="318">
                  <c:v>662.23</c:v>
                </c:pt>
                <c:pt idx="319">
                  <c:v>662.23</c:v>
                </c:pt>
                <c:pt idx="320">
                  <c:v>662.21</c:v>
                </c:pt>
                <c:pt idx="321">
                  <c:v>670.53</c:v>
                </c:pt>
                <c:pt idx="322">
                  <c:v>669.08</c:v>
                </c:pt>
                <c:pt idx="323">
                  <c:v>666.7</c:v>
                </c:pt>
                <c:pt idx="324">
                  <c:v>664.1</c:v>
                </c:pt>
                <c:pt idx="325">
                  <c:v>664.1</c:v>
                </c:pt>
                <c:pt idx="326">
                  <c:v>664.1</c:v>
                </c:pt>
                <c:pt idx="327">
                  <c:v>665.08</c:v>
                </c:pt>
                <c:pt idx="328">
                  <c:v>662.55</c:v>
                </c:pt>
                <c:pt idx="329">
                  <c:v>659.18</c:v>
                </c:pt>
                <c:pt idx="330">
                  <c:v>660.83</c:v>
                </c:pt>
                <c:pt idx="331">
                  <c:v>657.83</c:v>
                </c:pt>
                <c:pt idx="332">
                  <c:v>657.83</c:v>
                </c:pt>
                <c:pt idx="333">
                  <c:v>657.83</c:v>
                </c:pt>
                <c:pt idx="334">
                  <c:v>654.82000000000005</c:v>
                </c:pt>
                <c:pt idx="335">
                  <c:v>650.76</c:v>
                </c:pt>
                <c:pt idx="336">
                  <c:v>650.38</c:v>
                </c:pt>
                <c:pt idx="337">
                  <c:v>646.58000000000004</c:v>
                </c:pt>
                <c:pt idx="338">
                  <c:v>646.25</c:v>
                </c:pt>
                <c:pt idx="339">
                  <c:v>646.25</c:v>
                </c:pt>
                <c:pt idx="340">
                  <c:v>646.25</c:v>
                </c:pt>
                <c:pt idx="341">
                  <c:v>641.42999999999995</c:v>
                </c:pt>
                <c:pt idx="342">
                  <c:v>642.11</c:v>
                </c:pt>
                <c:pt idx="343">
                  <c:v>643.45000000000005</c:v>
                </c:pt>
                <c:pt idx="344">
                  <c:v>641.17999999999995</c:v>
                </c:pt>
                <c:pt idx="345">
                  <c:v>644.79</c:v>
                </c:pt>
                <c:pt idx="346">
                  <c:v>644.79</c:v>
                </c:pt>
                <c:pt idx="347">
                  <c:v>644.79</c:v>
                </c:pt>
                <c:pt idx="348">
                  <c:v>638.79999999999995</c:v>
                </c:pt>
                <c:pt idx="349">
                  <c:v>639.11</c:v>
                </c:pt>
                <c:pt idx="350">
                  <c:v>641.70000000000005</c:v>
                </c:pt>
                <c:pt idx="351">
                  <c:v>642.80999999999995</c:v>
                </c:pt>
                <c:pt idx="352">
                  <c:v>639.88</c:v>
                </c:pt>
                <c:pt idx="353">
                  <c:v>639.88</c:v>
                </c:pt>
                <c:pt idx="354">
                  <c:v>639.88</c:v>
                </c:pt>
                <c:pt idx="355">
                  <c:v>646.27</c:v>
                </c:pt>
                <c:pt idx="356">
                  <c:v>648.03</c:v>
                </c:pt>
                <c:pt idx="357">
                  <c:v>647.45000000000005</c:v>
                </c:pt>
                <c:pt idx="358">
                  <c:v>640.25</c:v>
                </c:pt>
                <c:pt idx="359">
                  <c:v>638.88</c:v>
                </c:pt>
                <c:pt idx="360">
                  <c:v>638.88</c:v>
                </c:pt>
                <c:pt idx="361">
                  <c:v>638.88</c:v>
                </c:pt>
                <c:pt idx="362">
                  <c:v>643.6</c:v>
                </c:pt>
                <c:pt idx="363">
                  <c:v>647.32000000000005</c:v>
                </c:pt>
                <c:pt idx="364">
                  <c:v>647.24</c:v>
                </c:pt>
                <c:pt idx="365">
                  <c:v>648.35</c:v>
                </c:pt>
                <c:pt idx="366">
                  <c:v>651.02</c:v>
                </c:pt>
                <c:pt idx="367">
                  <c:v>651.02</c:v>
                </c:pt>
                <c:pt idx="368">
                  <c:v>651.02</c:v>
                </c:pt>
                <c:pt idx="369">
                  <c:v>650.16</c:v>
                </c:pt>
                <c:pt idx="370">
                  <c:v>649.16</c:v>
                </c:pt>
                <c:pt idx="371">
                  <c:v>651.78</c:v>
                </c:pt>
                <c:pt idx="372">
                  <c:v>653.72</c:v>
                </c:pt>
                <c:pt idx="373">
                  <c:v>656.91</c:v>
                </c:pt>
                <c:pt idx="374">
                  <c:v>656.91</c:v>
                </c:pt>
                <c:pt idx="375">
                  <c:v>656.91</c:v>
                </c:pt>
                <c:pt idx="376">
                  <c:v>660.04</c:v>
                </c:pt>
                <c:pt idx="377">
                  <c:v>659.07</c:v>
                </c:pt>
                <c:pt idx="378">
                  <c:v>663.01</c:v>
                </c:pt>
                <c:pt idx="379">
                  <c:v>663.01</c:v>
                </c:pt>
                <c:pt idx="380">
                  <c:v>663.01</c:v>
                </c:pt>
                <c:pt idx="381">
                  <c:v>663.01</c:v>
                </c:pt>
                <c:pt idx="382">
                  <c:v>663.01</c:v>
                </c:pt>
                <c:pt idx="383">
                  <c:v>663.01</c:v>
                </c:pt>
                <c:pt idx="384">
                  <c:v>671.28</c:v>
                </c:pt>
                <c:pt idx="385">
                  <c:v>670.24</c:v>
                </c:pt>
                <c:pt idx="386">
                  <c:v>671.48</c:v>
                </c:pt>
                <c:pt idx="387">
                  <c:v>667.8</c:v>
                </c:pt>
                <c:pt idx="388">
                  <c:v>667.8</c:v>
                </c:pt>
                <c:pt idx="389">
                  <c:v>667.8</c:v>
                </c:pt>
                <c:pt idx="390">
                  <c:v>661.8</c:v>
                </c:pt>
                <c:pt idx="391">
                  <c:v>671.55</c:v>
                </c:pt>
                <c:pt idx="392">
                  <c:v>670.68</c:v>
                </c:pt>
                <c:pt idx="393">
                  <c:v>670.68</c:v>
                </c:pt>
                <c:pt idx="394">
                  <c:v>670.68</c:v>
                </c:pt>
                <c:pt idx="395">
                  <c:v>670.68</c:v>
                </c:pt>
                <c:pt idx="396">
                  <c:v>670.68</c:v>
                </c:pt>
                <c:pt idx="397">
                  <c:v>666.29</c:v>
                </c:pt>
                <c:pt idx="398">
                  <c:v>671.79</c:v>
                </c:pt>
                <c:pt idx="399">
                  <c:v>672.86</c:v>
                </c:pt>
                <c:pt idx="400">
                  <c:v>672.86</c:v>
                </c:pt>
                <c:pt idx="401">
                  <c:v>674.06</c:v>
                </c:pt>
                <c:pt idx="402">
                  <c:v>674.06</c:v>
                </c:pt>
                <c:pt idx="403">
                  <c:v>674.06</c:v>
                </c:pt>
                <c:pt idx="404">
                  <c:v>676.02</c:v>
                </c:pt>
                <c:pt idx="405">
                  <c:v>672.37</c:v>
                </c:pt>
                <c:pt idx="406">
                  <c:v>675.83</c:v>
                </c:pt>
                <c:pt idx="407">
                  <c:v>676.73</c:v>
                </c:pt>
                <c:pt idx="408">
                  <c:v>673.45</c:v>
                </c:pt>
                <c:pt idx="409">
                  <c:v>673.45</c:v>
                </c:pt>
                <c:pt idx="410">
                  <c:v>673.45</c:v>
                </c:pt>
                <c:pt idx="411">
                  <c:v>666.11</c:v>
                </c:pt>
                <c:pt idx="412">
                  <c:v>655.53</c:v>
                </c:pt>
                <c:pt idx="413">
                  <c:v>650.97</c:v>
                </c:pt>
                <c:pt idx="414">
                  <c:v>649.35</c:v>
                </c:pt>
                <c:pt idx="415">
                  <c:v>651.49</c:v>
                </c:pt>
                <c:pt idx="416">
                  <c:v>651.49</c:v>
                </c:pt>
                <c:pt idx="417">
                  <c:v>651.49</c:v>
                </c:pt>
                <c:pt idx="418">
                  <c:v>656.51</c:v>
                </c:pt>
                <c:pt idx="419">
                  <c:v>656.51</c:v>
                </c:pt>
                <c:pt idx="420">
                  <c:v>663.53</c:v>
                </c:pt>
                <c:pt idx="421">
                  <c:v>665.51</c:v>
                </c:pt>
                <c:pt idx="422">
                  <c:v>670.95</c:v>
                </c:pt>
                <c:pt idx="423">
                  <c:v>670.95</c:v>
                </c:pt>
                <c:pt idx="424">
                  <c:v>670.95</c:v>
                </c:pt>
                <c:pt idx="425">
                  <c:v>674.69</c:v>
                </c:pt>
                <c:pt idx="426">
                  <c:v>674.19</c:v>
                </c:pt>
                <c:pt idx="427">
                  <c:v>673.64</c:v>
                </c:pt>
                <c:pt idx="428">
                  <c:v>675.03</c:v>
                </c:pt>
                <c:pt idx="429">
                  <c:v>679.66</c:v>
                </c:pt>
                <c:pt idx="430">
                  <c:v>679.66</c:v>
                </c:pt>
                <c:pt idx="431">
                  <c:v>679.66</c:v>
                </c:pt>
                <c:pt idx="432">
                  <c:v>679.23</c:v>
                </c:pt>
                <c:pt idx="433">
                  <c:v>680.19</c:v>
                </c:pt>
                <c:pt idx="434">
                  <c:v>677.47</c:v>
                </c:pt>
                <c:pt idx="435">
                  <c:v>674.38</c:v>
                </c:pt>
                <c:pt idx="436">
                  <c:v>678.58</c:v>
                </c:pt>
                <c:pt idx="437">
                  <c:v>678.58</c:v>
                </c:pt>
                <c:pt idx="438">
                  <c:v>678.58</c:v>
                </c:pt>
                <c:pt idx="439">
                  <c:v>675.09</c:v>
                </c:pt>
                <c:pt idx="440">
                  <c:v>674.95</c:v>
                </c:pt>
                <c:pt idx="441">
                  <c:v>669.83</c:v>
                </c:pt>
                <c:pt idx="442">
                  <c:v>670.16</c:v>
                </c:pt>
                <c:pt idx="443">
                  <c:v>669.32</c:v>
                </c:pt>
                <c:pt idx="444">
                  <c:v>669.32</c:v>
                </c:pt>
                <c:pt idx="445">
                  <c:v>669.32</c:v>
                </c:pt>
                <c:pt idx="446">
                  <c:v>656.84</c:v>
                </c:pt>
                <c:pt idx="447">
                  <c:v>649.79999999999995</c:v>
                </c:pt>
                <c:pt idx="448">
                  <c:v>646.78</c:v>
                </c:pt>
                <c:pt idx="449">
                  <c:v>653.54</c:v>
                </c:pt>
                <c:pt idx="450">
                  <c:v>657.51</c:v>
                </c:pt>
                <c:pt idx="451">
                  <c:v>657.51</c:v>
                </c:pt>
                <c:pt idx="452">
                  <c:v>657.51</c:v>
                </c:pt>
                <c:pt idx="453">
                  <c:v>651.78</c:v>
                </c:pt>
                <c:pt idx="454">
                  <c:v>649.46</c:v>
                </c:pt>
                <c:pt idx="455">
                  <c:v>651.17999999999995</c:v>
                </c:pt>
                <c:pt idx="456">
                  <c:v>651.17999999999995</c:v>
                </c:pt>
                <c:pt idx="457">
                  <c:v>649.20000000000005</c:v>
                </c:pt>
                <c:pt idx="458">
                  <c:v>649.20000000000005</c:v>
                </c:pt>
                <c:pt idx="459">
                  <c:v>649.20000000000005</c:v>
                </c:pt>
                <c:pt idx="460">
                  <c:v>649.86</c:v>
                </c:pt>
                <c:pt idx="461">
                  <c:v>653.95000000000005</c:v>
                </c:pt>
                <c:pt idx="462">
                  <c:v>653.33000000000004</c:v>
                </c:pt>
                <c:pt idx="463">
                  <c:v>659.17</c:v>
                </c:pt>
                <c:pt idx="464">
                  <c:v>666.31</c:v>
                </c:pt>
                <c:pt idx="465">
                  <c:v>666.31</c:v>
                </c:pt>
                <c:pt idx="466">
                  <c:v>666.31</c:v>
                </c:pt>
                <c:pt idx="467">
                  <c:v>666.78</c:v>
                </c:pt>
                <c:pt idx="468">
                  <c:v>665.6</c:v>
                </c:pt>
                <c:pt idx="469">
                  <c:v>668.33</c:v>
                </c:pt>
                <c:pt idx="470">
                  <c:v>670.19</c:v>
                </c:pt>
                <c:pt idx="471">
                  <c:v>670.43</c:v>
                </c:pt>
                <c:pt idx="472">
                  <c:v>670.43</c:v>
                </c:pt>
                <c:pt idx="473">
                  <c:v>670.43</c:v>
                </c:pt>
                <c:pt idx="474">
                  <c:v>671.33</c:v>
                </c:pt>
                <c:pt idx="475">
                  <c:v>666.98</c:v>
                </c:pt>
                <c:pt idx="476">
                  <c:v>667.25</c:v>
                </c:pt>
                <c:pt idx="477">
                  <c:v>667.93</c:v>
                </c:pt>
                <c:pt idx="478">
                  <c:v>669.78</c:v>
                </c:pt>
                <c:pt idx="479">
                  <c:v>669.78</c:v>
                </c:pt>
                <c:pt idx="480">
                  <c:v>669.78</c:v>
                </c:pt>
                <c:pt idx="481">
                  <c:v>666.75</c:v>
                </c:pt>
                <c:pt idx="482">
                  <c:v>664.95</c:v>
                </c:pt>
                <c:pt idx="483">
                  <c:v>663.35</c:v>
                </c:pt>
                <c:pt idx="484">
                  <c:v>659.9</c:v>
                </c:pt>
                <c:pt idx="485">
                  <c:v>657.32</c:v>
                </c:pt>
                <c:pt idx="486">
                  <c:v>657.32</c:v>
                </c:pt>
                <c:pt idx="487">
                  <c:v>657.32</c:v>
                </c:pt>
                <c:pt idx="488">
                  <c:v>657.86</c:v>
                </c:pt>
                <c:pt idx="489">
                  <c:v>661.75</c:v>
                </c:pt>
                <c:pt idx="490">
                  <c:v>662.78</c:v>
                </c:pt>
                <c:pt idx="491">
                  <c:v>661.75</c:v>
                </c:pt>
                <c:pt idx="492">
                  <c:v>661.06</c:v>
                </c:pt>
                <c:pt idx="493">
                  <c:v>661.06</c:v>
                </c:pt>
                <c:pt idx="494">
                  <c:v>661.06</c:v>
                </c:pt>
                <c:pt idx="495">
                  <c:v>659.32</c:v>
                </c:pt>
                <c:pt idx="496">
                  <c:v>665.1</c:v>
                </c:pt>
                <c:pt idx="497">
                  <c:v>671.28</c:v>
                </c:pt>
                <c:pt idx="498">
                  <c:v>674.67</c:v>
                </c:pt>
                <c:pt idx="499">
                  <c:v>675.13</c:v>
                </c:pt>
                <c:pt idx="500">
                  <c:v>675.13</c:v>
                </c:pt>
                <c:pt idx="501">
                  <c:v>675.13</c:v>
                </c:pt>
                <c:pt idx="502">
                  <c:v>670.63</c:v>
                </c:pt>
                <c:pt idx="503">
                  <c:v>674.38</c:v>
                </c:pt>
                <c:pt idx="504">
                  <c:v>678.28</c:v>
                </c:pt>
                <c:pt idx="505">
                  <c:v>670.15</c:v>
                </c:pt>
                <c:pt idx="506">
                  <c:v>670.56</c:v>
                </c:pt>
                <c:pt idx="507">
                  <c:v>670.56</c:v>
                </c:pt>
                <c:pt idx="508">
                  <c:v>670.56</c:v>
                </c:pt>
                <c:pt idx="509">
                  <c:v>664.18</c:v>
                </c:pt>
                <c:pt idx="510">
                  <c:v>661.6</c:v>
                </c:pt>
                <c:pt idx="511">
                  <c:v>662.98</c:v>
                </c:pt>
                <c:pt idx="512">
                  <c:v>673.42</c:v>
                </c:pt>
                <c:pt idx="513">
                  <c:v>671.73</c:v>
                </c:pt>
                <c:pt idx="514">
                  <c:v>671.73</c:v>
                </c:pt>
                <c:pt idx="515">
                  <c:v>671.73</c:v>
                </c:pt>
                <c:pt idx="516">
                  <c:v>680.57</c:v>
                </c:pt>
                <c:pt idx="517">
                  <c:v>679.97</c:v>
                </c:pt>
                <c:pt idx="518">
                  <c:v>674.82</c:v>
                </c:pt>
                <c:pt idx="519">
                  <c:v>671.35</c:v>
                </c:pt>
                <c:pt idx="520">
                  <c:v>668.18</c:v>
                </c:pt>
                <c:pt idx="521">
                  <c:v>668.18</c:v>
                </c:pt>
                <c:pt idx="522">
                  <c:v>668.18</c:v>
                </c:pt>
                <c:pt idx="523">
                  <c:v>663.32</c:v>
                </c:pt>
                <c:pt idx="524">
                  <c:v>670.15</c:v>
                </c:pt>
                <c:pt idx="525">
                  <c:v>671.41</c:v>
                </c:pt>
                <c:pt idx="526">
                  <c:v>668.58</c:v>
                </c:pt>
                <c:pt idx="527">
                  <c:v>660.59</c:v>
                </c:pt>
                <c:pt idx="528">
                  <c:v>660.59</c:v>
                </c:pt>
                <c:pt idx="529">
                  <c:v>660.59</c:v>
                </c:pt>
                <c:pt idx="530">
                  <c:v>656.37</c:v>
                </c:pt>
                <c:pt idx="531">
                  <c:v>658.15</c:v>
                </c:pt>
                <c:pt idx="532">
                  <c:v>651.53</c:v>
                </c:pt>
                <c:pt idx="533">
                  <c:v>648.30999999999995</c:v>
                </c:pt>
                <c:pt idx="534">
                  <c:v>649.41999999999996</c:v>
                </c:pt>
                <c:pt idx="535">
                  <c:v>649.41999999999996</c:v>
                </c:pt>
                <c:pt idx="536">
                  <c:v>649.41999999999996</c:v>
                </c:pt>
                <c:pt idx="537">
                  <c:v>642.92999999999995</c:v>
                </c:pt>
                <c:pt idx="538">
                  <c:v>648.96</c:v>
                </c:pt>
                <c:pt idx="539">
                  <c:v>652.63</c:v>
                </c:pt>
                <c:pt idx="540">
                  <c:v>654.21</c:v>
                </c:pt>
                <c:pt idx="541">
                  <c:v>656.91</c:v>
                </c:pt>
                <c:pt idx="542">
                  <c:v>656.91</c:v>
                </c:pt>
                <c:pt idx="543">
                  <c:v>656.91</c:v>
                </c:pt>
                <c:pt idx="544">
                  <c:v>656.35</c:v>
                </c:pt>
                <c:pt idx="545">
                  <c:v>656.77</c:v>
                </c:pt>
                <c:pt idx="546">
                  <c:v>655.78</c:v>
                </c:pt>
                <c:pt idx="547">
                  <c:v>657.82</c:v>
                </c:pt>
                <c:pt idx="548">
                  <c:v>655.68</c:v>
                </c:pt>
                <c:pt idx="549">
                  <c:v>655.68</c:v>
                </c:pt>
                <c:pt idx="550">
                  <c:v>655.68</c:v>
                </c:pt>
                <c:pt idx="551">
                  <c:v>663.73</c:v>
                </c:pt>
                <c:pt idx="552">
                  <c:v>667.13</c:v>
                </c:pt>
                <c:pt idx="553">
                  <c:v>661.21</c:v>
                </c:pt>
                <c:pt idx="554">
                  <c:v>658.8</c:v>
                </c:pt>
                <c:pt idx="555">
                  <c:v>650.46</c:v>
                </c:pt>
                <c:pt idx="556">
                  <c:v>650.46</c:v>
                </c:pt>
                <c:pt idx="557">
                  <c:v>650.46</c:v>
                </c:pt>
                <c:pt idx="558">
                  <c:v>650.88</c:v>
                </c:pt>
                <c:pt idx="559">
                  <c:v>650.83000000000004</c:v>
                </c:pt>
                <c:pt idx="560">
                  <c:v>651.17999999999995</c:v>
                </c:pt>
                <c:pt idx="561">
                  <c:v>648.73</c:v>
                </c:pt>
                <c:pt idx="562">
                  <c:v>652.35</c:v>
                </c:pt>
                <c:pt idx="563">
                  <c:v>652.35</c:v>
                </c:pt>
                <c:pt idx="564">
                  <c:v>652.35</c:v>
                </c:pt>
                <c:pt idx="565">
                  <c:v>650.95000000000005</c:v>
                </c:pt>
                <c:pt idx="566">
                  <c:v>656.51</c:v>
                </c:pt>
                <c:pt idx="567">
                  <c:v>659.7</c:v>
                </c:pt>
                <c:pt idx="568">
                  <c:v>660.86</c:v>
                </c:pt>
                <c:pt idx="569">
                  <c:v>659.75</c:v>
                </c:pt>
                <c:pt idx="570">
                  <c:v>659.75</c:v>
                </c:pt>
                <c:pt idx="571">
                  <c:v>659.75</c:v>
                </c:pt>
                <c:pt idx="572">
                  <c:v>665.95</c:v>
                </c:pt>
                <c:pt idx="573">
                  <c:v>662.66</c:v>
                </c:pt>
                <c:pt idx="574">
                  <c:v>663.33</c:v>
                </c:pt>
                <c:pt idx="575">
                  <c:v>657.49</c:v>
                </c:pt>
                <c:pt idx="576">
                  <c:v>661.1</c:v>
                </c:pt>
                <c:pt idx="577">
                  <c:v>661.1</c:v>
                </c:pt>
                <c:pt idx="578">
                  <c:v>661.1</c:v>
                </c:pt>
                <c:pt idx="579">
                  <c:v>663.26</c:v>
                </c:pt>
                <c:pt idx="580">
                  <c:v>661.99</c:v>
                </c:pt>
                <c:pt idx="581">
                  <c:v>666.95</c:v>
                </c:pt>
                <c:pt idx="582">
                  <c:v>679.46</c:v>
                </c:pt>
                <c:pt idx="583">
                  <c:v>679.46</c:v>
                </c:pt>
                <c:pt idx="584">
                  <c:v>679.46</c:v>
                </c:pt>
                <c:pt idx="585">
                  <c:v>679.46</c:v>
                </c:pt>
                <c:pt idx="586">
                  <c:v>668.95</c:v>
                </c:pt>
                <c:pt idx="587">
                  <c:v>674.35</c:v>
                </c:pt>
                <c:pt idx="588">
                  <c:v>675.37</c:v>
                </c:pt>
                <c:pt idx="589">
                  <c:v>678.21</c:v>
                </c:pt>
                <c:pt idx="590">
                  <c:v>684.02</c:v>
                </c:pt>
                <c:pt idx="591">
                  <c:v>684.02</c:v>
                </c:pt>
                <c:pt idx="592">
                  <c:v>684.02</c:v>
                </c:pt>
                <c:pt idx="593">
                  <c:v>688.64</c:v>
                </c:pt>
                <c:pt idx="594">
                  <c:v>686.2</c:v>
                </c:pt>
                <c:pt idx="595">
                  <c:v>688.9</c:v>
                </c:pt>
                <c:pt idx="596">
                  <c:v>684.92</c:v>
                </c:pt>
                <c:pt idx="597">
                  <c:v>683.48</c:v>
                </c:pt>
                <c:pt idx="598">
                  <c:v>683.48</c:v>
                </c:pt>
                <c:pt idx="599">
                  <c:v>683.48</c:v>
                </c:pt>
                <c:pt idx="600">
                  <c:v>679.44</c:v>
                </c:pt>
                <c:pt idx="601">
                  <c:v>673.26</c:v>
                </c:pt>
                <c:pt idx="602">
                  <c:v>678.61</c:v>
                </c:pt>
                <c:pt idx="603">
                  <c:v>679.6</c:v>
                </c:pt>
                <c:pt idx="604">
                  <c:v>683.49</c:v>
                </c:pt>
                <c:pt idx="605">
                  <c:v>683.49</c:v>
                </c:pt>
                <c:pt idx="606">
                  <c:v>683.49</c:v>
                </c:pt>
                <c:pt idx="607">
                  <c:v>689.64</c:v>
                </c:pt>
                <c:pt idx="608">
                  <c:v>691.82</c:v>
                </c:pt>
                <c:pt idx="609">
                  <c:v>691.42</c:v>
                </c:pt>
                <c:pt idx="610">
                  <c:v>690.63</c:v>
                </c:pt>
                <c:pt idx="611">
                  <c:v>685.77</c:v>
                </c:pt>
                <c:pt idx="612">
                  <c:v>685.77</c:v>
                </c:pt>
                <c:pt idx="613">
                  <c:v>685.77</c:v>
                </c:pt>
                <c:pt idx="614">
                  <c:v>687.6</c:v>
                </c:pt>
                <c:pt idx="615">
                  <c:v>691.4</c:v>
                </c:pt>
                <c:pt idx="616">
                  <c:v>695.21</c:v>
                </c:pt>
                <c:pt idx="617">
                  <c:v>694.27</c:v>
                </c:pt>
                <c:pt idx="618">
                  <c:v>691.22</c:v>
                </c:pt>
                <c:pt idx="619">
                  <c:v>691.22</c:v>
                </c:pt>
                <c:pt idx="620">
                  <c:v>691.22</c:v>
                </c:pt>
                <c:pt idx="621">
                  <c:v>696.1</c:v>
                </c:pt>
                <c:pt idx="622">
                  <c:v>690.3</c:v>
                </c:pt>
                <c:pt idx="623">
                  <c:v>688.88</c:v>
                </c:pt>
                <c:pt idx="624">
                  <c:v>694.38</c:v>
                </c:pt>
                <c:pt idx="625">
                  <c:v>690.79</c:v>
                </c:pt>
                <c:pt idx="626">
                  <c:v>690.79</c:v>
                </c:pt>
                <c:pt idx="627">
                  <c:v>690.79</c:v>
                </c:pt>
                <c:pt idx="628">
                  <c:v>684.65</c:v>
                </c:pt>
                <c:pt idx="629">
                  <c:v>680.13</c:v>
                </c:pt>
                <c:pt idx="630">
                  <c:v>678.72</c:v>
                </c:pt>
                <c:pt idx="631">
                  <c:v>675.3</c:v>
                </c:pt>
                <c:pt idx="632">
                  <c:v>664.78</c:v>
                </c:pt>
                <c:pt idx="633">
                  <c:v>664.78</c:v>
                </c:pt>
                <c:pt idx="634">
                  <c:v>664.78</c:v>
                </c:pt>
                <c:pt idx="635">
                  <c:v>666.4</c:v>
                </c:pt>
                <c:pt idx="636">
                  <c:v>669.99</c:v>
                </c:pt>
                <c:pt idx="637">
                  <c:v>668.92</c:v>
                </c:pt>
                <c:pt idx="638">
                  <c:v>661.6</c:v>
                </c:pt>
                <c:pt idx="639">
                  <c:v>660.41</c:v>
                </c:pt>
                <c:pt idx="640">
                  <c:v>660.41</c:v>
                </c:pt>
                <c:pt idx="641">
                  <c:v>660.41</c:v>
                </c:pt>
                <c:pt idx="642">
                  <c:v>660.62</c:v>
                </c:pt>
                <c:pt idx="643">
                  <c:v>666.83</c:v>
                </c:pt>
                <c:pt idx="644">
                  <c:v>668.22</c:v>
                </c:pt>
                <c:pt idx="645">
                  <c:v>669.88</c:v>
                </c:pt>
                <c:pt idx="646">
                  <c:v>668.62</c:v>
                </c:pt>
                <c:pt idx="647">
                  <c:v>668.62</c:v>
                </c:pt>
                <c:pt idx="648">
                  <c:v>668.62</c:v>
                </c:pt>
                <c:pt idx="649">
                  <c:v>665.08</c:v>
                </c:pt>
                <c:pt idx="650">
                  <c:v>659.78</c:v>
                </c:pt>
                <c:pt idx="651">
                  <c:v>660.74</c:v>
                </c:pt>
                <c:pt idx="652">
                  <c:v>663.51</c:v>
                </c:pt>
                <c:pt idx="653">
                  <c:v>666.79</c:v>
                </c:pt>
                <c:pt idx="654">
                  <c:v>666.79</c:v>
                </c:pt>
                <c:pt idx="655">
                  <c:v>666.79</c:v>
                </c:pt>
                <c:pt idx="656">
                  <c:v>664.1</c:v>
                </c:pt>
                <c:pt idx="657">
                  <c:v>670.73</c:v>
                </c:pt>
                <c:pt idx="658">
                  <c:v>673.36</c:v>
                </c:pt>
                <c:pt idx="659">
                  <c:v>679.78</c:v>
                </c:pt>
                <c:pt idx="660">
                  <c:v>682.93</c:v>
                </c:pt>
                <c:pt idx="661">
                  <c:v>682.93</c:v>
                </c:pt>
                <c:pt idx="662">
                  <c:v>682.93</c:v>
                </c:pt>
                <c:pt idx="663">
                  <c:v>683.2</c:v>
                </c:pt>
                <c:pt idx="664">
                  <c:v>674.47</c:v>
                </c:pt>
                <c:pt idx="665">
                  <c:v>675.56</c:v>
                </c:pt>
                <c:pt idx="666">
                  <c:v>670.51</c:v>
                </c:pt>
                <c:pt idx="667">
                  <c:v>669.34</c:v>
                </c:pt>
                <c:pt idx="668">
                  <c:v>669.34</c:v>
                </c:pt>
                <c:pt idx="669">
                  <c:v>669.34</c:v>
                </c:pt>
                <c:pt idx="670">
                  <c:v>667.74</c:v>
                </c:pt>
                <c:pt idx="671">
                  <c:v>673.1</c:v>
                </c:pt>
                <c:pt idx="672">
                  <c:v>681.7</c:v>
                </c:pt>
                <c:pt idx="673">
                  <c:v>679.1</c:v>
                </c:pt>
                <c:pt idx="674">
                  <c:v>680.9</c:v>
                </c:pt>
                <c:pt idx="675">
                  <c:v>680.9</c:v>
                </c:pt>
                <c:pt idx="676">
                  <c:v>680.9</c:v>
                </c:pt>
                <c:pt idx="677">
                  <c:v>680.9</c:v>
                </c:pt>
                <c:pt idx="678">
                  <c:v>678.05</c:v>
                </c:pt>
                <c:pt idx="679">
                  <c:v>673.48</c:v>
                </c:pt>
                <c:pt idx="680">
                  <c:v>676.65</c:v>
                </c:pt>
                <c:pt idx="681">
                  <c:v>675.71</c:v>
                </c:pt>
                <c:pt idx="682">
                  <c:v>675.71</c:v>
                </c:pt>
                <c:pt idx="683">
                  <c:v>675.71</c:v>
                </c:pt>
                <c:pt idx="684">
                  <c:v>669.73</c:v>
                </c:pt>
                <c:pt idx="685">
                  <c:v>686.33</c:v>
                </c:pt>
                <c:pt idx="686">
                  <c:v>687.59</c:v>
                </c:pt>
                <c:pt idx="687">
                  <c:v>681.73</c:v>
                </c:pt>
                <c:pt idx="688">
                  <c:v>683.17</c:v>
                </c:pt>
                <c:pt idx="689">
                  <c:v>683.17</c:v>
                </c:pt>
                <c:pt idx="690">
                  <c:v>683.17</c:v>
                </c:pt>
                <c:pt idx="691">
                  <c:v>683.32</c:v>
                </c:pt>
                <c:pt idx="692">
                  <c:v>675.35</c:v>
                </c:pt>
                <c:pt idx="693">
                  <c:v>682.48</c:v>
                </c:pt>
                <c:pt idx="694">
                  <c:v>679.1</c:v>
                </c:pt>
                <c:pt idx="695">
                  <c:v>680.28</c:v>
                </c:pt>
                <c:pt idx="696">
                  <c:v>680.28</c:v>
                </c:pt>
                <c:pt idx="697">
                  <c:v>680.28</c:v>
                </c:pt>
                <c:pt idx="698">
                  <c:v>687</c:v>
                </c:pt>
                <c:pt idx="699">
                  <c:v>686.31</c:v>
                </c:pt>
                <c:pt idx="700">
                  <c:v>692.41</c:v>
                </c:pt>
                <c:pt idx="701">
                  <c:v>695.91</c:v>
                </c:pt>
                <c:pt idx="702">
                  <c:v>691.72</c:v>
                </c:pt>
                <c:pt idx="703">
                  <c:v>691.72</c:v>
                </c:pt>
                <c:pt idx="704">
                  <c:v>691.72</c:v>
                </c:pt>
                <c:pt idx="705">
                  <c:v>691.99</c:v>
                </c:pt>
                <c:pt idx="706">
                  <c:v>695.95</c:v>
                </c:pt>
                <c:pt idx="707">
                  <c:v>696.35</c:v>
                </c:pt>
                <c:pt idx="708">
                  <c:v>691.41</c:v>
                </c:pt>
                <c:pt idx="709">
                  <c:v>700.13</c:v>
                </c:pt>
                <c:pt idx="710">
                  <c:v>700.13</c:v>
                </c:pt>
                <c:pt idx="711">
                  <c:v>700.13</c:v>
                </c:pt>
                <c:pt idx="712">
                  <c:v>702.26</c:v>
                </c:pt>
                <c:pt idx="713">
                  <c:v>700.53</c:v>
                </c:pt>
                <c:pt idx="714">
                  <c:v>709.25</c:v>
                </c:pt>
                <c:pt idx="715">
                  <c:v>701.36</c:v>
                </c:pt>
                <c:pt idx="716">
                  <c:v>705.9</c:v>
                </c:pt>
                <c:pt idx="717">
                  <c:v>705.9</c:v>
                </c:pt>
                <c:pt idx="718">
                  <c:v>705.9</c:v>
                </c:pt>
                <c:pt idx="719">
                  <c:v>713.75</c:v>
                </c:pt>
                <c:pt idx="720">
                  <c:v>712.85</c:v>
                </c:pt>
                <c:pt idx="721">
                  <c:v>712.35</c:v>
                </c:pt>
                <c:pt idx="722">
                  <c:v>709.69</c:v>
                </c:pt>
                <c:pt idx="723">
                  <c:v>704.81</c:v>
                </c:pt>
                <c:pt idx="724">
                  <c:v>704.81</c:v>
                </c:pt>
                <c:pt idx="725">
                  <c:v>704.81</c:v>
                </c:pt>
                <c:pt idx="726">
                  <c:v>697.38</c:v>
                </c:pt>
                <c:pt idx="727">
                  <c:v>706.99</c:v>
                </c:pt>
                <c:pt idx="728">
                  <c:v>713.45</c:v>
                </c:pt>
                <c:pt idx="729">
                  <c:v>712.07</c:v>
                </c:pt>
                <c:pt idx="730">
                  <c:v>711.71</c:v>
                </c:pt>
                <c:pt idx="731">
                  <c:v>711.71</c:v>
                </c:pt>
                <c:pt idx="732">
                  <c:v>711.71</c:v>
                </c:pt>
                <c:pt idx="733">
                  <c:v>710.12</c:v>
                </c:pt>
                <c:pt idx="734">
                  <c:v>714.83</c:v>
                </c:pt>
                <c:pt idx="735">
                  <c:v>717.68</c:v>
                </c:pt>
                <c:pt idx="736">
                  <c:v>720.75</c:v>
                </c:pt>
                <c:pt idx="737">
                  <c:v>715.81</c:v>
                </c:pt>
                <c:pt idx="738">
                  <c:v>715.81</c:v>
                </c:pt>
                <c:pt idx="739">
                  <c:v>715.81</c:v>
                </c:pt>
                <c:pt idx="740">
                  <c:v>724.84</c:v>
                </c:pt>
                <c:pt idx="741">
                  <c:v>729.1</c:v>
                </c:pt>
                <c:pt idx="742">
                  <c:v>725.66</c:v>
                </c:pt>
                <c:pt idx="743">
                  <c:v>730.12</c:v>
                </c:pt>
                <c:pt idx="744">
                  <c:v>731.19</c:v>
                </c:pt>
                <c:pt idx="745">
                  <c:v>731.19</c:v>
                </c:pt>
                <c:pt idx="746">
                  <c:v>731.19</c:v>
                </c:pt>
                <c:pt idx="747">
                  <c:v>725.53</c:v>
                </c:pt>
                <c:pt idx="748">
                  <c:v>726.39</c:v>
                </c:pt>
                <c:pt idx="749">
                  <c:v>731.29</c:v>
                </c:pt>
                <c:pt idx="750">
                  <c:v>731.4</c:v>
                </c:pt>
                <c:pt idx="751">
                  <c:v>727.77</c:v>
                </c:pt>
                <c:pt idx="752">
                  <c:v>727.77</c:v>
                </c:pt>
                <c:pt idx="753">
                  <c:v>727.77</c:v>
                </c:pt>
                <c:pt idx="754">
                  <c:v>721.79</c:v>
                </c:pt>
                <c:pt idx="755">
                  <c:v>714.47</c:v>
                </c:pt>
                <c:pt idx="756">
                  <c:v>713.9</c:v>
                </c:pt>
                <c:pt idx="757">
                  <c:v>717.9</c:v>
                </c:pt>
                <c:pt idx="758">
                  <c:v>707.8</c:v>
                </c:pt>
                <c:pt idx="759">
                  <c:v>707.8</c:v>
                </c:pt>
                <c:pt idx="760">
                  <c:v>707.8</c:v>
                </c:pt>
                <c:pt idx="761">
                  <c:v>707.8</c:v>
                </c:pt>
                <c:pt idx="762">
                  <c:v>707.8</c:v>
                </c:pt>
                <c:pt idx="763">
                  <c:v>708.98</c:v>
                </c:pt>
                <c:pt idx="764">
                  <c:v>707.81</c:v>
                </c:pt>
                <c:pt idx="765">
                  <c:v>700.75</c:v>
                </c:pt>
                <c:pt idx="766">
                  <c:v>700.75</c:v>
                </c:pt>
                <c:pt idx="767">
                  <c:v>700.75</c:v>
                </c:pt>
                <c:pt idx="768">
                  <c:v>700.75</c:v>
                </c:pt>
                <c:pt idx="769">
                  <c:v>699.65</c:v>
                </c:pt>
                <c:pt idx="770">
                  <c:v>697.46</c:v>
                </c:pt>
                <c:pt idx="771">
                  <c:v>692.2</c:v>
                </c:pt>
                <c:pt idx="772">
                  <c:v>698.75</c:v>
                </c:pt>
                <c:pt idx="773">
                  <c:v>698.75</c:v>
                </c:pt>
                <c:pt idx="774">
                  <c:v>698.75</c:v>
                </c:pt>
                <c:pt idx="775">
                  <c:v>708.48</c:v>
                </c:pt>
                <c:pt idx="776">
                  <c:v>708.45</c:v>
                </c:pt>
                <c:pt idx="777">
                  <c:v>711.18</c:v>
                </c:pt>
                <c:pt idx="778">
                  <c:v>712.03</c:v>
                </c:pt>
                <c:pt idx="779">
                  <c:v>708.95</c:v>
                </c:pt>
                <c:pt idx="780">
                  <c:v>708.95</c:v>
                </c:pt>
                <c:pt idx="781">
                  <c:v>708.95</c:v>
                </c:pt>
                <c:pt idx="782">
                  <c:v>703.85</c:v>
                </c:pt>
                <c:pt idx="783">
                  <c:v>703.74</c:v>
                </c:pt>
                <c:pt idx="784">
                  <c:v>706.5</c:v>
                </c:pt>
                <c:pt idx="785">
                  <c:v>706.5</c:v>
                </c:pt>
                <c:pt idx="786">
                  <c:v>702.63</c:v>
                </c:pt>
                <c:pt idx="787">
                  <c:v>702.63</c:v>
                </c:pt>
                <c:pt idx="788">
                  <c:v>702.63</c:v>
                </c:pt>
                <c:pt idx="789">
                  <c:v>701.28</c:v>
                </c:pt>
                <c:pt idx="790">
                  <c:v>703.43</c:v>
                </c:pt>
                <c:pt idx="791">
                  <c:v>703.02</c:v>
                </c:pt>
                <c:pt idx="792">
                  <c:v>711.01</c:v>
                </c:pt>
                <c:pt idx="793">
                  <c:v>711.6</c:v>
                </c:pt>
                <c:pt idx="794">
                  <c:v>711.6</c:v>
                </c:pt>
                <c:pt idx="795">
                  <c:v>711.6</c:v>
                </c:pt>
                <c:pt idx="796">
                  <c:v>712.66</c:v>
                </c:pt>
                <c:pt idx="797">
                  <c:v>714.49</c:v>
                </c:pt>
                <c:pt idx="798">
                  <c:v>710.88</c:v>
                </c:pt>
                <c:pt idx="799">
                  <c:v>715.13</c:v>
                </c:pt>
                <c:pt idx="800">
                  <c:v>710.59</c:v>
                </c:pt>
                <c:pt idx="801">
                  <c:v>710.59</c:v>
                </c:pt>
                <c:pt idx="802">
                  <c:v>710.59</c:v>
                </c:pt>
                <c:pt idx="803">
                  <c:v>709.99</c:v>
                </c:pt>
                <c:pt idx="804">
                  <c:v>714.81</c:v>
                </c:pt>
                <c:pt idx="805">
                  <c:v>711.4</c:v>
                </c:pt>
                <c:pt idx="806">
                  <c:v>713.13</c:v>
                </c:pt>
                <c:pt idx="807">
                  <c:v>704.2</c:v>
                </c:pt>
                <c:pt idx="808">
                  <c:v>704.2</c:v>
                </c:pt>
                <c:pt idx="809">
                  <c:v>704.2</c:v>
                </c:pt>
                <c:pt idx="810">
                  <c:v>701.83</c:v>
                </c:pt>
                <c:pt idx="811">
                  <c:v>698.4</c:v>
                </c:pt>
                <c:pt idx="812">
                  <c:v>700.23</c:v>
                </c:pt>
                <c:pt idx="813">
                  <c:v>702.75</c:v>
                </c:pt>
                <c:pt idx="814">
                  <c:v>699.54</c:v>
                </c:pt>
                <c:pt idx="815">
                  <c:v>699.54</c:v>
                </c:pt>
                <c:pt idx="816">
                  <c:v>699.54</c:v>
                </c:pt>
                <c:pt idx="817">
                  <c:v>694.75</c:v>
                </c:pt>
                <c:pt idx="818">
                  <c:v>691.43</c:v>
                </c:pt>
                <c:pt idx="819">
                  <c:v>688.63</c:v>
                </c:pt>
                <c:pt idx="820">
                  <c:v>692.31</c:v>
                </c:pt>
                <c:pt idx="821">
                  <c:v>691.6</c:v>
                </c:pt>
                <c:pt idx="822">
                  <c:v>691.6</c:v>
                </c:pt>
                <c:pt idx="823">
                  <c:v>691.6</c:v>
                </c:pt>
                <c:pt idx="824">
                  <c:v>688.75</c:v>
                </c:pt>
                <c:pt idx="825">
                  <c:v>686.2</c:v>
                </c:pt>
                <c:pt idx="826">
                  <c:v>688.65</c:v>
                </c:pt>
                <c:pt idx="827">
                  <c:v>686.06</c:v>
                </c:pt>
                <c:pt idx="828">
                  <c:v>686.78</c:v>
                </c:pt>
                <c:pt idx="829">
                  <c:v>686.78</c:v>
                </c:pt>
                <c:pt idx="830">
                  <c:v>686.78</c:v>
                </c:pt>
                <c:pt idx="831">
                  <c:v>689.48</c:v>
                </c:pt>
                <c:pt idx="832">
                  <c:v>693.73</c:v>
                </c:pt>
                <c:pt idx="833">
                  <c:v>687.87</c:v>
                </c:pt>
                <c:pt idx="834">
                  <c:v>680.6</c:v>
                </c:pt>
                <c:pt idx="835">
                  <c:v>675.02</c:v>
                </c:pt>
                <c:pt idx="836">
                  <c:v>675.02</c:v>
                </c:pt>
                <c:pt idx="837">
                  <c:v>675.02</c:v>
                </c:pt>
                <c:pt idx="838">
                  <c:v>674.13</c:v>
                </c:pt>
                <c:pt idx="839">
                  <c:v>681.45</c:v>
                </c:pt>
                <c:pt idx="840">
                  <c:v>683.31</c:v>
                </c:pt>
                <c:pt idx="841">
                  <c:v>678.02</c:v>
                </c:pt>
                <c:pt idx="842">
                  <c:v>678.02</c:v>
                </c:pt>
                <c:pt idx="843">
                  <c:v>678.02</c:v>
                </c:pt>
                <c:pt idx="844">
                  <c:v>678.02</c:v>
                </c:pt>
                <c:pt idx="845">
                  <c:v>679.85</c:v>
                </c:pt>
                <c:pt idx="846">
                  <c:v>679.4</c:v>
                </c:pt>
                <c:pt idx="847">
                  <c:v>680.63</c:v>
                </c:pt>
                <c:pt idx="848">
                  <c:v>683.77</c:v>
                </c:pt>
                <c:pt idx="849">
                  <c:v>689.3</c:v>
                </c:pt>
                <c:pt idx="850">
                  <c:v>689.3</c:v>
                </c:pt>
                <c:pt idx="851">
                  <c:v>689.3</c:v>
                </c:pt>
                <c:pt idx="852">
                  <c:v>696.49</c:v>
                </c:pt>
                <c:pt idx="853">
                  <c:v>696.2</c:v>
                </c:pt>
                <c:pt idx="854">
                  <c:v>703.33</c:v>
                </c:pt>
                <c:pt idx="855">
                  <c:v>705.15</c:v>
                </c:pt>
                <c:pt idx="856">
                  <c:v>701.56</c:v>
                </c:pt>
                <c:pt idx="857">
                  <c:v>701.56</c:v>
                </c:pt>
                <c:pt idx="858">
                  <c:v>701.56</c:v>
                </c:pt>
                <c:pt idx="859">
                  <c:v>698.83</c:v>
                </c:pt>
                <c:pt idx="860">
                  <c:v>703.8</c:v>
                </c:pt>
                <c:pt idx="861">
                  <c:v>697.37</c:v>
                </c:pt>
                <c:pt idx="862">
                  <c:v>684.76</c:v>
                </c:pt>
                <c:pt idx="863">
                  <c:v>679.14</c:v>
                </c:pt>
                <c:pt idx="864">
                  <c:v>679.14</c:v>
                </c:pt>
                <c:pt idx="865">
                  <c:v>679.14</c:v>
                </c:pt>
                <c:pt idx="866">
                  <c:v>679.14</c:v>
                </c:pt>
                <c:pt idx="867">
                  <c:v>677.22</c:v>
                </c:pt>
                <c:pt idx="868">
                  <c:v>685.25</c:v>
                </c:pt>
                <c:pt idx="869">
                  <c:v>688.21</c:v>
                </c:pt>
                <c:pt idx="870">
                  <c:v>688.13</c:v>
                </c:pt>
                <c:pt idx="871">
                  <c:v>688.13</c:v>
                </c:pt>
                <c:pt idx="872">
                  <c:v>688.13</c:v>
                </c:pt>
                <c:pt idx="873">
                  <c:v>685.22</c:v>
                </c:pt>
                <c:pt idx="874">
                  <c:v>689.09</c:v>
                </c:pt>
                <c:pt idx="875">
                  <c:v>690.9</c:v>
                </c:pt>
                <c:pt idx="876">
                  <c:v>695.06</c:v>
                </c:pt>
                <c:pt idx="877">
                  <c:v>692.35</c:v>
                </c:pt>
                <c:pt idx="878">
                  <c:v>692.35</c:v>
                </c:pt>
                <c:pt idx="879">
                  <c:v>692.35</c:v>
                </c:pt>
                <c:pt idx="880">
                  <c:v>688.5</c:v>
                </c:pt>
                <c:pt idx="881">
                  <c:v>691.6</c:v>
                </c:pt>
                <c:pt idx="882">
                  <c:v>690.83</c:v>
                </c:pt>
                <c:pt idx="883">
                  <c:v>691.97</c:v>
                </c:pt>
                <c:pt idx="884">
                  <c:v>692.48</c:v>
                </c:pt>
                <c:pt idx="885">
                  <c:v>692.48</c:v>
                </c:pt>
                <c:pt idx="886">
                  <c:v>692.48</c:v>
                </c:pt>
                <c:pt idx="887">
                  <c:v>693.63</c:v>
                </c:pt>
                <c:pt idx="888">
                  <c:v>707.05</c:v>
                </c:pt>
                <c:pt idx="889">
                  <c:v>702.96</c:v>
                </c:pt>
                <c:pt idx="890">
                  <c:v>702.16</c:v>
                </c:pt>
                <c:pt idx="891">
                  <c:v>698.17</c:v>
                </c:pt>
                <c:pt idx="892">
                  <c:v>698.17</c:v>
                </c:pt>
                <c:pt idx="893">
                  <c:v>698.17</c:v>
                </c:pt>
                <c:pt idx="894">
                  <c:v>688.23</c:v>
                </c:pt>
                <c:pt idx="895">
                  <c:v>697.35</c:v>
                </c:pt>
                <c:pt idx="896">
                  <c:v>693.84</c:v>
                </c:pt>
                <c:pt idx="897">
                  <c:v>690.13</c:v>
                </c:pt>
                <c:pt idx="898">
                  <c:v>684.45</c:v>
                </c:pt>
                <c:pt idx="899">
                  <c:v>684.45</c:v>
                </c:pt>
                <c:pt idx="900">
                  <c:v>684.45</c:v>
                </c:pt>
                <c:pt idx="901">
                  <c:v>685.93</c:v>
                </c:pt>
                <c:pt idx="902">
                  <c:v>683.78</c:v>
                </c:pt>
                <c:pt idx="903">
                  <c:v>681.68</c:v>
                </c:pt>
                <c:pt idx="904">
                  <c:v>673.75</c:v>
                </c:pt>
                <c:pt idx="905">
                  <c:v>677.34</c:v>
                </c:pt>
                <c:pt idx="906">
                  <c:v>677.34</c:v>
                </c:pt>
                <c:pt idx="907">
                  <c:v>677.34</c:v>
                </c:pt>
                <c:pt idx="908">
                  <c:v>679.31</c:v>
                </c:pt>
                <c:pt idx="909">
                  <c:v>682.33</c:v>
                </c:pt>
                <c:pt idx="910">
                  <c:v>678.37</c:v>
                </c:pt>
                <c:pt idx="911">
                  <c:v>679.56</c:v>
                </c:pt>
                <c:pt idx="912">
                  <c:v>671.68</c:v>
                </c:pt>
                <c:pt idx="913">
                  <c:v>671.68</c:v>
                </c:pt>
                <c:pt idx="914">
                  <c:v>671.68</c:v>
                </c:pt>
                <c:pt idx="915">
                  <c:v>673.97</c:v>
                </c:pt>
                <c:pt idx="916">
                  <c:v>665.91</c:v>
                </c:pt>
                <c:pt idx="917">
                  <c:v>666.11</c:v>
                </c:pt>
                <c:pt idx="918">
                  <c:v>666.12</c:v>
                </c:pt>
                <c:pt idx="919">
                  <c:v>646.13</c:v>
                </c:pt>
                <c:pt idx="920">
                  <c:v>646.13</c:v>
                </c:pt>
                <c:pt idx="921">
                  <c:v>646.13</c:v>
                </c:pt>
                <c:pt idx="922">
                  <c:v>646.13</c:v>
                </c:pt>
                <c:pt idx="923">
                  <c:v>646.13</c:v>
                </c:pt>
                <c:pt idx="924">
                  <c:v>646.13</c:v>
                </c:pt>
                <c:pt idx="925">
                  <c:v>646.13</c:v>
                </c:pt>
                <c:pt idx="926">
                  <c:v>646.09</c:v>
                </c:pt>
                <c:pt idx="927">
                  <c:v>646.09</c:v>
                </c:pt>
                <c:pt idx="928">
                  <c:v>646.09</c:v>
                </c:pt>
                <c:pt idx="929">
                  <c:v>642.74</c:v>
                </c:pt>
                <c:pt idx="930">
                  <c:v>642.74</c:v>
                </c:pt>
                <c:pt idx="931">
                  <c:v>648.45000000000005</c:v>
                </c:pt>
                <c:pt idx="932">
                  <c:v>648.45000000000005</c:v>
                </c:pt>
                <c:pt idx="933">
                  <c:v>646.86</c:v>
                </c:pt>
                <c:pt idx="934">
                  <c:v>646.86</c:v>
                </c:pt>
                <c:pt idx="935">
                  <c:v>646.86</c:v>
                </c:pt>
                <c:pt idx="936">
                  <c:v>646.62</c:v>
                </c:pt>
                <c:pt idx="937">
                  <c:v>652.15</c:v>
                </c:pt>
                <c:pt idx="938">
                  <c:v>649.38</c:v>
                </c:pt>
                <c:pt idx="939">
                  <c:v>641.29999999999995</c:v>
                </c:pt>
                <c:pt idx="940">
                  <c:v>636.54</c:v>
                </c:pt>
                <c:pt idx="941">
                  <c:v>636.54</c:v>
                </c:pt>
                <c:pt idx="942">
                  <c:v>636.54</c:v>
                </c:pt>
                <c:pt idx="943">
                  <c:v>634.83000000000004</c:v>
                </c:pt>
                <c:pt idx="944">
                  <c:v>638.92999999999995</c:v>
                </c:pt>
                <c:pt idx="945">
                  <c:v>639.15</c:v>
                </c:pt>
                <c:pt idx="946">
                  <c:v>635.03</c:v>
                </c:pt>
                <c:pt idx="947">
                  <c:v>635.03</c:v>
                </c:pt>
                <c:pt idx="948">
                  <c:v>635.03</c:v>
                </c:pt>
                <c:pt idx="949">
                  <c:v>635.03</c:v>
                </c:pt>
                <c:pt idx="950">
                  <c:v>631.58000000000004</c:v>
                </c:pt>
                <c:pt idx="951">
                  <c:v>632.46</c:v>
                </c:pt>
                <c:pt idx="952">
                  <c:v>633.29999999999995</c:v>
                </c:pt>
                <c:pt idx="953">
                  <c:v>631.53</c:v>
                </c:pt>
                <c:pt idx="954">
                  <c:v>632.62</c:v>
                </c:pt>
                <c:pt idx="955">
                  <c:v>632.62</c:v>
                </c:pt>
                <c:pt idx="956">
                  <c:v>632.62</c:v>
                </c:pt>
                <c:pt idx="957">
                  <c:v>628.20000000000005</c:v>
                </c:pt>
                <c:pt idx="958">
                  <c:v>637.58000000000004</c:v>
                </c:pt>
                <c:pt idx="959">
                  <c:v>636.38</c:v>
                </c:pt>
                <c:pt idx="960">
                  <c:v>633.65</c:v>
                </c:pt>
                <c:pt idx="961">
                  <c:v>631.24</c:v>
                </c:pt>
                <c:pt idx="962">
                  <c:v>631.24</c:v>
                </c:pt>
                <c:pt idx="963">
                  <c:v>631.24</c:v>
                </c:pt>
                <c:pt idx="964">
                  <c:v>631.24</c:v>
                </c:pt>
                <c:pt idx="965">
                  <c:v>631.24</c:v>
                </c:pt>
                <c:pt idx="966">
                  <c:v>631.24</c:v>
                </c:pt>
                <c:pt idx="967">
                  <c:v>631.24</c:v>
                </c:pt>
                <c:pt idx="968">
                  <c:v>636.75</c:v>
                </c:pt>
                <c:pt idx="969">
                  <c:v>636.75</c:v>
                </c:pt>
                <c:pt idx="970">
                  <c:v>636.75</c:v>
                </c:pt>
                <c:pt idx="971">
                  <c:v>625.95000000000005</c:v>
                </c:pt>
                <c:pt idx="972">
                  <c:v>625.95000000000005</c:v>
                </c:pt>
                <c:pt idx="973">
                  <c:v>623.83000000000004</c:v>
                </c:pt>
                <c:pt idx="974">
                  <c:v>624.46</c:v>
                </c:pt>
                <c:pt idx="975">
                  <c:v>617.95000000000005</c:v>
                </c:pt>
                <c:pt idx="976">
                  <c:v>617.95000000000005</c:v>
                </c:pt>
                <c:pt idx="977">
                  <c:v>617.95000000000005</c:v>
                </c:pt>
                <c:pt idx="978">
                  <c:v>617.70000000000005</c:v>
                </c:pt>
                <c:pt idx="979">
                  <c:v>616.4</c:v>
                </c:pt>
                <c:pt idx="980">
                  <c:v>613.70000000000005</c:v>
                </c:pt>
                <c:pt idx="981">
                  <c:v>611.33000000000004</c:v>
                </c:pt>
                <c:pt idx="982">
                  <c:v>608.48</c:v>
                </c:pt>
                <c:pt idx="983">
                  <c:v>608.48</c:v>
                </c:pt>
                <c:pt idx="984">
                  <c:v>608.48</c:v>
                </c:pt>
                <c:pt idx="985">
                  <c:v>604.29999999999995</c:v>
                </c:pt>
                <c:pt idx="986">
                  <c:v>604.70000000000005</c:v>
                </c:pt>
                <c:pt idx="987">
                  <c:v>604.16</c:v>
                </c:pt>
                <c:pt idx="988">
                  <c:v>599.67999999999995</c:v>
                </c:pt>
                <c:pt idx="989">
                  <c:v>595.79</c:v>
                </c:pt>
                <c:pt idx="990">
                  <c:v>595.79</c:v>
                </c:pt>
                <c:pt idx="991">
                  <c:v>595.79</c:v>
                </c:pt>
                <c:pt idx="992">
                  <c:v>595.6</c:v>
                </c:pt>
                <c:pt idx="993">
                  <c:v>601.73</c:v>
                </c:pt>
                <c:pt idx="994">
                  <c:v>603.54</c:v>
                </c:pt>
                <c:pt idx="995">
                  <c:v>609.83000000000004</c:v>
                </c:pt>
                <c:pt idx="996">
                  <c:v>604.6</c:v>
                </c:pt>
                <c:pt idx="997">
                  <c:v>604.6</c:v>
                </c:pt>
                <c:pt idx="998">
                  <c:v>604.6</c:v>
                </c:pt>
                <c:pt idx="999">
                  <c:v>608.88</c:v>
                </c:pt>
                <c:pt idx="1000">
                  <c:v>611.6</c:v>
                </c:pt>
                <c:pt idx="1001">
                  <c:v>609.55999999999995</c:v>
                </c:pt>
                <c:pt idx="1002">
                  <c:v>615.15</c:v>
                </c:pt>
                <c:pt idx="1003">
                  <c:v>611.79</c:v>
                </c:pt>
                <c:pt idx="1004">
                  <c:v>611.79</c:v>
                </c:pt>
                <c:pt idx="1005">
                  <c:v>611.79</c:v>
                </c:pt>
                <c:pt idx="1006">
                  <c:v>611.9</c:v>
                </c:pt>
                <c:pt idx="1007">
                  <c:v>608.36</c:v>
                </c:pt>
                <c:pt idx="1008">
                  <c:v>605.29</c:v>
                </c:pt>
                <c:pt idx="1009">
                  <c:v>609.45000000000005</c:v>
                </c:pt>
                <c:pt idx="1010">
                  <c:v>612.9</c:v>
                </c:pt>
                <c:pt idx="1011">
                  <c:v>612.9</c:v>
                </c:pt>
                <c:pt idx="1012">
                  <c:v>612.9</c:v>
                </c:pt>
                <c:pt idx="1013">
                  <c:v>616.70000000000005</c:v>
                </c:pt>
                <c:pt idx="1014">
                  <c:v>619.20000000000005</c:v>
                </c:pt>
                <c:pt idx="1015">
                  <c:v>615.79999999999995</c:v>
                </c:pt>
                <c:pt idx="1016">
                  <c:v>615.80999999999995</c:v>
                </c:pt>
                <c:pt idx="1017">
                  <c:v>612.79</c:v>
                </c:pt>
                <c:pt idx="1018">
                  <c:v>612.79</c:v>
                </c:pt>
                <c:pt idx="1019">
                  <c:v>612.79</c:v>
                </c:pt>
                <c:pt idx="1020">
                  <c:v>611.91</c:v>
                </c:pt>
                <c:pt idx="1021">
                  <c:v>616.79999999999995</c:v>
                </c:pt>
                <c:pt idx="1022">
                  <c:v>614.72</c:v>
                </c:pt>
                <c:pt idx="1023">
                  <c:v>616.47</c:v>
                </c:pt>
                <c:pt idx="1024">
                  <c:v>620.23</c:v>
                </c:pt>
                <c:pt idx="1025">
                  <c:v>620.23</c:v>
                </c:pt>
                <c:pt idx="1026">
                  <c:v>620.23</c:v>
                </c:pt>
                <c:pt idx="1027">
                  <c:v>616.1</c:v>
                </c:pt>
                <c:pt idx="1028">
                  <c:v>612.25</c:v>
                </c:pt>
                <c:pt idx="1029">
                  <c:v>609.70000000000005</c:v>
                </c:pt>
                <c:pt idx="1030">
                  <c:v>611.6</c:v>
                </c:pt>
                <c:pt idx="1031">
                  <c:v>615.29999999999995</c:v>
                </c:pt>
                <c:pt idx="1032">
                  <c:v>615.29999999999995</c:v>
                </c:pt>
                <c:pt idx="1033">
                  <c:v>615.29999999999995</c:v>
                </c:pt>
                <c:pt idx="1034">
                  <c:v>615.6</c:v>
                </c:pt>
                <c:pt idx="1035">
                  <c:v>617.73</c:v>
                </c:pt>
                <c:pt idx="1036">
                  <c:v>625.29</c:v>
                </c:pt>
                <c:pt idx="1037">
                  <c:v>626.97</c:v>
                </c:pt>
                <c:pt idx="1038">
                  <c:v>623.05999999999995</c:v>
                </c:pt>
                <c:pt idx="1039">
                  <c:v>623.05999999999995</c:v>
                </c:pt>
                <c:pt idx="1040">
                  <c:v>623.05999999999995</c:v>
                </c:pt>
                <c:pt idx="1041">
                  <c:v>621.88</c:v>
                </c:pt>
                <c:pt idx="1042">
                  <c:v>619.89</c:v>
                </c:pt>
                <c:pt idx="1043">
                  <c:v>622.11</c:v>
                </c:pt>
                <c:pt idx="1044">
                  <c:v>624.34</c:v>
                </c:pt>
                <c:pt idx="1045">
                  <c:v>633</c:v>
                </c:pt>
                <c:pt idx="1046">
                  <c:v>633</c:v>
                </c:pt>
                <c:pt idx="1047">
                  <c:v>633</c:v>
                </c:pt>
                <c:pt idx="1048">
                  <c:v>640.08000000000004</c:v>
                </c:pt>
                <c:pt idx="1049">
                  <c:v>642.53</c:v>
                </c:pt>
                <c:pt idx="1050">
                  <c:v>642.29</c:v>
                </c:pt>
                <c:pt idx="1051">
                  <c:v>640.04999999999995</c:v>
                </c:pt>
                <c:pt idx="1052">
                  <c:v>639.22</c:v>
                </c:pt>
                <c:pt idx="1053">
                  <c:v>639.22</c:v>
                </c:pt>
                <c:pt idx="1054">
                  <c:v>639.22</c:v>
                </c:pt>
                <c:pt idx="1055">
                  <c:v>632.79999999999995</c:v>
                </c:pt>
                <c:pt idx="1056">
                  <c:v>638</c:v>
                </c:pt>
                <c:pt idx="1057">
                  <c:v>635.28</c:v>
                </c:pt>
                <c:pt idx="1058">
                  <c:v>627.9</c:v>
                </c:pt>
                <c:pt idx="1059">
                  <c:v>627.6</c:v>
                </c:pt>
                <c:pt idx="1060">
                  <c:v>627.6</c:v>
                </c:pt>
                <c:pt idx="1061">
                  <c:v>627.6</c:v>
                </c:pt>
                <c:pt idx="1062">
                  <c:v>620.9</c:v>
                </c:pt>
                <c:pt idx="1063">
                  <c:v>619.6</c:v>
                </c:pt>
                <c:pt idx="1064">
                  <c:v>617.35</c:v>
                </c:pt>
                <c:pt idx="1065">
                  <c:v>617.20000000000005</c:v>
                </c:pt>
                <c:pt idx="1066">
                  <c:v>617.65</c:v>
                </c:pt>
                <c:pt idx="1067">
                  <c:v>617.65</c:v>
                </c:pt>
                <c:pt idx="1068">
                  <c:v>617.65</c:v>
                </c:pt>
                <c:pt idx="1069">
                  <c:v>617.89</c:v>
                </c:pt>
                <c:pt idx="1070">
                  <c:v>618.79</c:v>
                </c:pt>
                <c:pt idx="1071">
                  <c:v>620.52</c:v>
                </c:pt>
                <c:pt idx="1072">
                  <c:v>622.82000000000005</c:v>
                </c:pt>
                <c:pt idx="1073">
                  <c:v>616.01</c:v>
                </c:pt>
                <c:pt idx="1074">
                  <c:v>616.01</c:v>
                </c:pt>
                <c:pt idx="1075">
                  <c:v>616.01</c:v>
                </c:pt>
                <c:pt idx="1076">
                  <c:v>617.75</c:v>
                </c:pt>
                <c:pt idx="1077">
                  <c:v>621.79</c:v>
                </c:pt>
                <c:pt idx="1078">
                  <c:v>620.30999999999995</c:v>
                </c:pt>
                <c:pt idx="1079">
                  <c:v>621.52</c:v>
                </c:pt>
                <c:pt idx="1080">
                  <c:v>618.59</c:v>
                </c:pt>
                <c:pt idx="1081">
                  <c:v>618.59</c:v>
                </c:pt>
                <c:pt idx="1082">
                  <c:v>618.59</c:v>
                </c:pt>
                <c:pt idx="1083">
                  <c:v>622.71</c:v>
                </c:pt>
                <c:pt idx="1084">
                  <c:v>630.42999999999995</c:v>
                </c:pt>
                <c:pt idx="1085">
                  <c:v>625.46</c:v>
                </c:pt>
                <c:pt idx="1086">
                  <c:v>623.83000000000004</c:v>
                </c:pt>
                <c:pt idx="1087">
                  <c:v>626.9</c:v>
                </c:pt>
                <c:pt idx="1088">
                  <c:v>626.9</c:v>
                </c:pt>
                <c:pt idx="1089">
                  <c:v>626.9</c:v>
                </c:pt>
                <c:pt idx="1090">
                  <c:v>624.1</c:v>
                </c:pt>
                <c:pt idx="1091">
                  <c:v>626.78</c:v>
                </c:pt>
                <c:pt idx="1092">
                  <c:v>627.89</c:v>
                </c:pt>
                <c:pt idx="1093">
                  <c:v>630.4</c:v>
                </c:pt>
                <c:pt idx="1094">
                  <c:v>634.76</c:v>
                </c:pt>
                <c:pt idx="1095">
                  <c:v>634.76</c:v>
                </c:pt>
                <c:pt idx="1096">
                  <c:v>634.76</c:v>
                </c:pt>
                <c:pt idx="1097">
                  <c:v>627.6</c:v>
                </c:pt>
                <c:pt idx="1098">
                  <c:v>623.91</c:v>
                </c:pt>
                <c:pt idx="1099">
                  <c:v>623.15</c:v>
                </c:pt>
                <c:pt idx="1100">
                  <c:v>624.1</c:v>
                </c:pt>
                <c:pt idx="1101">
                  <c:v>625.6</c:v>
                </c:pt>
                <c:pt idx="1102">
                  <c:v>625.6</c:v>
                </c:pt>
                <c:pt idx="1103">
                  <c:v>625.6</c:v>
                </c:pt>
                <c:pt idx="1104">
                  <c:v>624.29999999999995</c:v>
                </c:pt>
                <c:pt idx="1105">
                  <c:v>628.04</c:v>
                </c:pt>
                <c:pt idx="1106">
                  <c:v>628.84</c:v>
                </c:pt>
                <c:pt idx="1107">
                  <c:v>628.1</c:v>
                </c:pt>
                <c:pt idx="1108">
                  <c:v>628.1</c:v>
                </c:pt>
                <c:pt idx="1109">
                  <c:v>628.1</c:v>
                </c:pt>
                <c:pt idx="1110">
                  <c:v>628.1</c:v>
                </c:pt>
                <c:pt idx="1111">
                  <c:v>625.79999999999995</c:v>
                </c:pt>
                <c:pt idx="1112">
                  <c:v>626.15</c:v>
                </c:pt>
                <c:pt idx="1113">
                  <c:v>618.91999999999996</c:v>
                </c:pt>
                <c:pt idx="1114">
                  <c:v>615.4</c:v>
                </c:pt>
                <c:pt idx="1115">
                  <c:v>614.75</c:v>
                </c:pt>
                <c:pt idx="1116">
                  <c:v>614.75</c:v>
                </c:pt>
                <c:pt idx="1117">
                  <c:v>614.75</c:v>
                </c:pt>
                <c:pt idx="1118">
                  <c:v>612.76</c:v>
                </c:pt>
                <c:pt idx="1119">
                  <c:v>615.20000000000005</c:v>
                </c:pt>
                <c:pt idx="1120">
                  <c:v>616.63</c:v>
                </c:pt>
                <c:pt idx="1121">
                  <c:v>617</c:v>
                </c:pt>
                <c:pt idx="1122">
                  <c:v>613.41</c:v>
                </c:pt>
                <c:pt idx="1123">
                  <c:v>613.41</c:v>
                </c:pt>
                <c:pt idx="1124">
                  <c:v>613.41</c:v>
                </c:pt>
                <c:pt idx="1125">
                  <c:v>606.6</c:v>
                </c:pt>
                <c:pt idx="1126">
                  <c:v>606.45000000000005</c:v>
                </c:pt>
                <c:pt idx="1127">
                  <c:v>606.09</c:v>
                </c:pt>
                <c:pt idx="1128">
                  <c:v>607.05999999999995</c:v>
                </c:pt>
                <c:pt idx="1129">
                  <c:v>607.95000000000005</c:v>
                </c:pt>
                <c:pt idx="1130">
                  <c:v>607.95000000000005</c:v>
                </c:pt>
                <c:pt idx="1131">
                  <c:v>607.95000000000005</c:v>
                </c:pt>
                <c:pt idx="1132">
                  <c:v>609.29999999999995</c:v>
                </c:pt>
                <c:pt idx="1133">
                  <c:v>609.33000000000004</c:v>
                </c:pt>
                <c:pt idx="1134">
                  <c:v>609.05999999999995</c:v>
                </c:pt>
                <c:pt idx="1135">
                  <c:v>609.67999999999995</c:v>
                </c:pt>
                <c:pt idx="1136">
                  <c:v>611.29999999999995</c:v>
                </c:pt>
                <c:pt idx="1137">
                  <c:v>611.29999999999995</c:v>
                </c:pt>
                <c:pt idx="1138">
                  <c:v>611.29999999999995</c:v>
                </c:pt>
                <c:pt idx="1139">
                  <c:v>614.67999999999995</c:v>
                </c:pt>
                <c:pt idx="1140">
                  <c:v>617.32000000000005</c:v>
                </c:pt>
                <c:pt idx="1141">
                  <c:v>620.29</c:v>
                </c:pt>
                <c:pt idx="1142">
                  <c:v>619.08000000000004</c:v>
                </c:pt>
                <c:pt idx="1143">
                  <c:v>618.78</c:v>
                </c:pt>
                <c:pt idx="1144">
                  <c:v>618.78</c:v>
                </c:pt>
                <c:pt idx="1145">
                  <c:v>618.78</c:v>
                </c:pt>
                <c:pt idx="1146">
                  <c:v>615.88</c:v>
                </c:pt>
                <c:pt idx="1147">
                  <c:v>615.79999999999995</c:v>
                </c:pt>
                <c:pt idx="1148">
                  <c:v>613.79999999999995</c:v>
                </c:pt>
                <c:pt idx="1149">
                  <c:v>610.5</c:v>
                </c:pt>
                <c:pt idx="1150">
                  <c:v>611.88</c:v>
                </c:pt>
                <c:pt idx="1151">
                  <c:v>611.88</c:v>
                </c:pt>
                <c:pt idx="1152">
                  <c:v>611.88</c:v>
                </c:pt>
                <c:pt idx="1153">
                  <c:v>608.52</c:v>
                </c:pt>
                <c:pt idx="1154">
                  <c:v>610.29999999999995</c:v>
                </c:pt>
                <c:pt idx="1155">
                  <c:v>614</c:v>
                </c:pt>
                <c:pt idx="1156">
                  <c:v>613.74</c:v>
                </c:pt>
                <c:pt idx="1157">
                  <c:v>608.25</c:v>
                </c:pt>
                <c:pt idx="1158">
                  <c:v>608.25</c:v>
                </c:pt>
                <c:pt idx="1159">
                  <c:v>608.25</c:v>
                </c:pt>
                <c:pt idx="1160">
                  <c:v>601.04</c:v>
                </c:pt>
                <c:pt idx="1161">
                  <c:v>599.08000000000004</c:v>
                </c:pt>
                <c:pt idx="1162">
                  <c:v>598.87</c:v>
                </c:pt>
                <c:pt idx="1163">
                  <c:v>595.63</c:v>
                </c:pt>
                <c:pt idx="1164">
                  <c:v>594.53</c:v>
                </c:pt>
                <c:pt idx="1165">
                  <c:v>594.53</c:v>
                </c:pt>
                <c:pt idx="1166">
                  <c:v>594.53</c:v>
                </c:pt>
                <c:pt idx="1167">
                  <c:v>599.09</c:v>
                </c:pt>
                <c:pt idx="1168">
                  <c:v>600.9</c:v>
                </c:pt>
                <c:pt idx="1169">
                  <c:v>598.20000000000005</c:v>
                </c:pt>
                <c:pt idx="1170">
                  <c:v>595.37</c:v>
                </c:pt>
                <c:pt idx="1171">
                  <c:v>594.9</c:v>
                </c:pt>
                <c:pt idx="1172">
                  <c:v>594.9</c:v>
                </c:pt>
                <c:pt idx="1173">
                  <c:v>594.9</c:v>
                </c:pt>
                <c:pt idx="1174">
                  <c:v>594.02</c:v>
                </c:pt>
                <c:pt idx="1175">
                  <c:v>593.83000000000004</c:v>
                </c:pt>
                <c:pt idx="1176">
                  <c:v>591.19000000000005</c:v>
                </c:pt>
                <c:pt idx="1177">
                  <c:v>586.91</c:v>
                </c:pt>
                <c:pt idx="1178">
                  <c:v>587.85</c:v>
                </c:pt>
                <c:pt idx="1179">
                  <c:v>587.85</c:v>
                </c:pt>
                <c:pt idx="1180">
                  <c:v>587.85</c:v>
                </c:pt>
                <c:pt idx="1181">
                  <c:v>591.48</c:v>
                </c:pt>
                <c:pt idx="1182">
                  <c:v>589.46</c:v>
                </c:pt>
                <c:pt idx="1183">
                  <c:v>586.04</c:v>
                </c:pt>
                <c:pt idx="1184">
                  <c:v>582.59</c:v>
                </c:pt>
                <c:pt idx="1185">
                  <c:v>578.05999999999995</c:v>
                </c:pt>
                <c:pt idx="1186">
                  <c:v>578.05999999999995</c:v>
                </c:pt>
                <c:pt idx="1187">
                  <c:v>578.05999999999995</c:v>
                </c:pt>
                <c:pt idx="1188">
                  <c:v>577.07000000000005</c:v>
                </c:pt>
                <c:pt idx="1189">
                  <c:v>575.22</c:v>
                </c:pt>
                <c:pt idx="1190">
                  <c:v>578.94000000000005</c:v>
                </c:pt>
                <c:pt idx="1191">
                  <c:v>584.59</c:v>
                </c:pt>
                <c:pt idx="1192">
                  <c:v>584.29999999999995</c:v>
                </c:pt>
                <c:pt idx="1193">
                  <c:v>584.29999999999995</c:v>
                </c:pt>
                <c:pt idx="1194">
                  <c:v>584.29999999999995</c:v>
                </c:pt>
                <c:pt idx="1195">
                  <c:v>584</c:v>
                </c:pt>
                <c:pt idx="1196">
                  <c:v>584.82000000000005</c:v>
                </c:pt>
                <c:pt idx="1197">
                  <c:v>582.85</c:v>
                </c:pt>
                <c:pt idx="1198">
                  <c:v>585.70000000000005</c:v>
                </c:pt>
                <c:pt idx="1199">
                  <c:v>586.52</c:v>
                </c:pt>
                <c:pt idx="1200">
                  <c:v>586.52</c:v>
                </c:pt>
                <c:pt idx="1201">
                  <c:v>586.52</c:v>
                </c:pt>
                <c:pt idx="1202">
                  <c:v>590.6</c:v>
                </c:pt>
                <c:pt idx="1203">
                  <c:v>587.67999999999995</c:v>
                </c:pt>
                <c:pt idx="1204">
                  <c:v>588.02</c:v>
                </c:pt>
                <c:pt idx="1205">
                  <c:v>588.75</c:v>
                </c:pt>
                <c:pt idx="1206">
                  <c:v>592.15</c:v>
                </c:pt>
                <c:pt idx="1207">
                  <c:v>592.15</c:v>
                </c:pt>
                <c:pt idx="1208">
                  <c:v>592.15</c:v>
                </c:pt>
                <c:pt idx="1209">
                  <c:v>592.99</c:v>
                </c:pt>
                <c:pt idx="1210">
                  <c:v>595.99</c:v>
                </c:pt>
                <c:pt idx="1211">
                  <c:v>603.75</c:v>
                </c:pt>
                <c:pt idx="1212">
                  <c:v>603.75</c:v>
                </c:pt>
                <c:pt idx="1213">
                  <c:v>597.63</c:v>
                </c:pt>
                <c:pt idx="1214">
                  <c:v>597.63</c:v>
                </c:pt>
                <c:pt idx="1215">
                  <c:v>597.63</c:v>
                </c:pt>
                <c:pt idx="1216">
                  <c:v>596.96</c:v>
                </c:pt>
                <c:pt idx="1217">
                  <c:v>597.70000000000005</c:v>
                </c:pt>
                <c:pt idx="1218">
                  <c:v>598.32000000000005</c:v>
                </c:pt>
                <c:pt idx="1219">
                  <c:v>602.38</c:v>
                </c:pt>
                <c:pt idx="1220">
                  <c:v>598.66</c:v>
                </c:pt>
                <c:pt idx="1221">
                  <c:v>598.66</c:v>
                </c:pt>
                <c:pt idx="1222">
                  <c:v>598.66</c:v>
                </c:pt>
                <c:pt idx="1223">
                  <c:v>598.33000000000004</c:v>
                </c:pt>
                <c:pt idx="1224">
                  <c:v>598.34</c:v>
                </c:pt>
                <c:pt idx="1225">
                  <c:v>602.95000000000005</c:v>
                </c:pt>
                <c:pt idx="1226">
                  <c:v>601.75</c:v>
                </c:pt>
                <c:pt idx="1227">
                  <c:v>597.45000000000005</c:v>
                </c:pt>
                <c:pt idx="1228">
                  <c:v>597.45000000000005</c:v>
                </c:pt>
                <c:pt idx="1229">
                  <c:v>597.45000000000005</c:v>
                </c:pt>
                <c:pt idx="1230">
                  <c:v>597.45000000000005</c:v>
                </c:pt>
                <c:pt idx="1231">
                  <c:v>597.45000000000005</c:v>
                </c:pt>
                <c:pt idx="1232">
                  <c:v>596.85</c:v>
                </c:pt>
                <c:pt idx="1233">
                  <c:v>595.54999999999995</c:v>
                </c:pt>
                <c:pt idx="1234">
                  <c:v>592.25</c:v>
                </c:pt>
                <c:pt idx="1235">
                  <c:v>592.25</c:v>
                </c:pt>
                <c:pt idx="1236">
                  <c:v>592.25</c:v>
                </c:pt>
                <c:pt idx="1237">
                  <c:v>592.25</c:v>
                </c:pt>
                <c:pt idx="1238">
                  <c:v>592.25</c:v>
                </c:pt>
                <c:pt idx="1239">
                  <c:v>593.75</c:v>
                </c:pt>
                <c:pt idx="1240">
                  <c:v>592.25</c:v>
                </c:pt>
                <c:pt idx="1241">
                  <c:v>585.13</c:v>
                </c:pt>
                <c:pt idx="1242">
                  <c:v>585.13</c:v>
                </c:pt>
                <c:pt idx="1243">
                  <c:v>585.13</c:v>
                </c:pt>
                <c:pt idx="1244">
                  <c:v>593.24</c:v>
                </c:pt>
                <c:pt idx="1245">
                  <c:v>588.61</c:v>
                </c:pt>
                <c:pt idx="1246">
                  <c:v>589.21</c:v>
                </c:pt>
                <c:pt idx="1247">
                  <c:v>591.28</c:v>
                </c:pt>
                <c:pt idx="1248">
                  <c:v>587.13</c:v>
                </c:pt>
                <c:pt idx="1249">
                  <c:v>587.13</c:v>
                </c:pt>
                <c:pt idx="1250">
                  <c:v>587.13</c:v>
                </c:pt>
                <c:pt idx="1251">
                  <c:v>593.51</c:v>
                </c:pt>
                <c:pt idx="1252">
                  <c:v>590.17999999999995</c:v>
                </c:pt>
                <c:pt idx="1253">
                  <c:v>586.21</c:v>
                </c:pt>
                <c:pt idx="1254">
                  <c:v>583.1</c:v>
                </c:pt>
                <c:pt idx="1255">
                  <c:v>582.96</c:v>
                </c:pt>
                <c:pt idx="1256">
                  <c:v>582.96</c:v>
                </c:pt>
                <c:pt idx="1257">
                  <c:v>582.96</c:v>
                </c:pt>
                <c:pt idx="1258">
                  <c:v>581.96</c:v>
                </c:pt>
                <c:pt idx="1259">
                  <c:v>584.41</c:v>
                </c:pt>
                <c:pt idx="1260">
                  <c:v>580.66</c:v>
                </c:pt>
                <c:pt idx="1261">
                  <c:v>576.67999999999995</c:v>
                </c:pt>
                <c:pt idx="1262">
                  <c:v>579.85</c:v>
                </c:pt>
                <c:pt idx="1263">
                  <c:v>579.85</c:v>
                </c:pt>
                <c:pt idx="1264">
                  <c:v>579.85</c:v>
                </c:pt>
                <c:pt idx="1265">
                  <c:v>579.85</c:v>
                </c:pt>
                <c:pt idx="1266">
                  <c:v>579.85</c:v>
                </c:pt>
                <c:pt idx="1267">
                  <c:v>576.13</c:v>
                </c:pt>
                <c:pt idx="1268">
                  <c:v>574.76</c:v>
                </c:pt>
                <c:pt idx="1269">
                  <c:v>575.67999999999995</c:v>
                </c:pt>
                <c:pt idx="1270">
                  <c:v>575.67999999999995</c:v>
                </c:pt>
                <c:pt idx="1271">
                  <c:v>575.67999999999995</c:v>
                </c:pt>
                <c:pt idx="1272">
                  <c:v>577.24</c:v>
                </c:pt>
                <c:pt idx="1273">
                  <c:v>577.28</c:v>
                </c:pt>
                <c:pt idx="1274">
                  <c:v>577.03</c:v>
                </c:pt>
                <c:pt idx="1275">
                  <c:v>571.53</c:v>
                </c:pt>
                <c:pt idx="1276">
                  <c:v>573.52</c:v>
                </c:pt>
                <c:pt idx="1277">
                  <c:v>573.52</c:v>
                </c:pt>
                <c:pt idx="1278">
                  <c:v>573.52</c:v>
                </c:pt>
                <c:pt idx="1279">
                  <c:v>572.03</c:v>
                </c:pt>
                <c:pt idx="1280">
                  <c:v>572.35</c:v>
                </c:pt>
                <c:pt idx="1281">
                  <c:v>565.67999999999995</c:v>
                </c:pt>
                <c:pt idx="1282">
                  <c:v>563.66</c:v>
                </c:pt>
                <c:pt idx="1283">
                  <c:v>563.1</c:v>
                </c:pt>
                <c:pt idx="1284">
                  <c:v>563.1</c:v>
                </c:pt>
                <c:pt idx="1285">
                  <c:v>563.1</c:v>
                </c:pt>
                <c:pt idx="1286">
                  <c:v>563.83000000000004</c:v>
                </c:pt>
                <c:pt idx="1287">
                  <c:v>563.57000000000005</c:v>
                </c:pt>
                <c:pt idx="1288">
                  <c:v>564.65</c:v>
                </c:pt>
                <c:pt idx="1289">
                  <c:v>564.57000000000005</c:v>
                </c:pt>
                <c:pt idx="1290">
                  <c:v>567.61</c:v>
                </c:pt>
                <c:pt idx="1291">
                  <c:v>567.61</c:v>
                </c:pt>
                <c:pt idx="1292">
                  <c:v>567.61</c:v>
                </c:pt>
                <c:pt idx="1293">
                  <c:v>564.54</c:v>
                </c:pt>
                <c:pt idx="1294">
                  <c:v>557.51</c:v>
                </c:pt>
                <c:pt idx="1295">
                  <c:v>557.51</c:v>
                </c:pt>
                <c:pt idx="1296">
                  <c:v>553.67999999999995</c:v>
                </c:pt>
                <c:pt idx="1297">
                  <c:v>554.32000000000005</c:v>
                </c:pt>
                <c:pt idx="1298">
                  <c:v>554.32000000000005</c:v>
                </c:pt>
                <c:pt idx="1299">
                  <c:v>554.32000000000005</c:v>
                </c:pt>
                <c:pt idx="1300">
                  <c:v>552.95000000000005</c:v>
                </c:pt>
                <c:pt idx="1301">
                  <c:v>553.34</c:v>
                </c:pt>
                <c:pt idx="1302">
                  <c:v>553.29</c:v>
                </c:pt>
                <c:pt idx="1303">
                  <c:v>554.75</c:v>
                </c:pt>
                <c:pt idx="1304">
                  <c:v>549.38</c:v>
                </c:pt>
                <c:pt idx="1305">
                  <c:v>549.38</c:v>
                </c:pt>
                <c:pt idx="1306">
                  <c:v>549.38</c:v>
                </c:pt>
                <c:pt idx="1307">
                  <c:v>548.66</c:v>
                </c:pt>
                <c:pt idx="1308">
                  <c:v>551.83000000000004</c:v>
                </c:pt>
                <c:pt idx="1309">
                  <c:v>552.45000000000005</c:v>
                </c:pt>
                <c:pt idx="1310">
                  <c:v>552.95000000000005</c:v>
                </c:pt>
                <c:pt idx="1311">
                  <c:v>551.63</c:v>
                </c:pt>
                <c:pt idx="1312">
                  <c:v>551.63</c:v>
                </c:pt>
                <c:pt idx="1313">
                  <c:v>551.63</c:v>
                </c:pt>
                <c:pt idx="1314">
                  <c:v>549.63</c:v>
                </c:pt>
                <c:pt idx="1315">
                  <c:v>550.29999999999995</c:v>
                </c:pt>
                <c:pt idx="1316">
                  <c:v>551.79</c:v>
                </c:pt>
                <c:pt idx="1317">
                  <c:v>552.54999999999995</c:v>
                </c:pt>
                <c:pt idx="1318">
                  <c:v>556.08000000000004</c:v>
                </c:pt>
                <c:pt idx="1319">
                  <c:v>556.08000000000004</c:v>
                </c:pt>
                <c:pt idx="1320">
                  <c:v>556.08000000000004</c:v>
                </c:pt>
                <c:pt idx="1321">
                  <c:v>556.92999999999995</c:v>
                </c:pt>
                <c:pt idx="1322">
                  <c:v>558.48</c:v>
                </c:pt>
                <c:pt idx="1323">
                  <c:v>560.03</c:v>
                </c:pt>
                <c:pt idx="1324">
                  <c:v>557.75</c:v>
                </c:pt>
                <c:pt idx="1325">
                  <c:v>555.79999999999995</c:v>
                </c:pt>
                <c:pt idx="1326">
                  <c:v>555.79999999999995</c:v>
                </c:pt>
                <c:pt idx="1327">
                  <c:v>555.79999999999995</c:v>
                </c:pt>
                <c:pt idx="1328">
                  <c:v>554.42999999999995</c:v>
                </c:pt>
                <c:pt idx="1329">
                  <c:v>554.83000000000004</c:v>
                </c:pt>
                <c:pt idx="1330">
                  <c:v>554.20000000000005</c:v>
                </c:pt>
                <c:pt idx="1331">
                  <c:v>550.02</c:v>
                </c:pt>
                <c:pt idx="1332">
                  <c:v>549.67999999999995</c:v>
                </c:pt>
                <c:pt idx="1333">
                  <c:v>549.67999999999995</c:v>
                </c:pt>
                <c:pt idx="1334">
                  <c:v>549.67999999999995</c:v>
                </c:pt>
                <c:pt idx="1335">
                  <c:v>551.73</c:v>
                </c:pt>
                <c:pt idx="1336">
                  <c:v>553.16999999999996</c:v>
                </c:pt>
                <c:pt idx="1337">
                  <c:v>552.75</c:v>
                </c:pt>
                <c:pt idx="1338">
                  <c:v>552.20000000000005</c:v>
                </c:pt>
                <c:pt idx="1339">
                  <c:v>552.75</c:v>
                </c:pt>
                <c:pt idx="1340">
                  <c:v>552.75</c:v>
                </c:pt>
                <c:pt idx="1341">
                  <c:v>552.75</c:v>
                </c:pt>
                <c:pt idx="1342">
                  <c:v>548.97</c:v>
                </c:pt>
                <c:pt idx="1343">
                  <c:v>551.11</c:v>
                </c:pt>
                <c:pt idx="1344">
                  <c:v>555.45000000000005</c:v>
                </c:pt>
                <c:pt idx="1345">
                  <c:v>554.35</c:v>
                </c:pt>
                <c:pt idx="1346">
                  <c:v>553.86</c:v>
                </c:pt>
                <c:pt idx="1347">
                  <c:v>553.86</c:v>
                </c:pt>
                <c:pt idx="1348">
                  <c:v>553.86</c:v>
                </c:pt>
                <c:pt idx="1349">
                  <c:v>551.41</c:v>
                </c:pt>
                <c:pt idx="1350">
                  <c:v>552.58000000000004</c:v>
                </c:pt>
                <c:pt idx="1351">
                  <c:v>552.58000000000004</c:v>
                </c:pt>
                <c:pt idx="1352">
                  <c:v>547.58000000000004</c:v>
                </c:pt>
                <c:pt idx="1353">
                  <c:v>550.67999999999995</c:v>
                </c:pt>
                <c:pt idx="1354">
                  <c:v>550.67999999999995</c:v>
                </c:pt>
                <c:pt idx="1355">
                  <c:v>550.67999999999995</c:v>
                </c:pt>
                <c:pt idx="1356">
                  <c:v>553.01</c:v>
                </c:pt>
                <c:pt idx="1357">
                  <c:v>550.76</c:v>
                </c:pt>
                <c:pt idx="1358">
                  <c:v>548.42999999999995</c:v>
                </c:pt>
                <c:pt idx="1359">
                  <c:v>552.11</c:v>
                </c:pt>
                <c:pt idx="1360">
                  <c:v>555.58000000000004</c:v>
                </c:pt>
                <c:pt idx="1361">
                  <c:v>555.58000000000004</c:v>
                </c:pt>
                <c:pt idx="1362">
                  <c:v>555.58000000000004</c:v>
                </c:pt>
                <c:pt idx="1363">
                  <c:v>553.70000000000005</c:v>
                </c:pt>
                <c:pt idx="1364">
                  <c:v>565.20000000000005</c:v>
                </c:pt>
                <c:pt idx="1365">
                  <c:v>566.78</c:v>
                </c:pt>
                <c:pt idx="1366">
                  <c:v>568.07000000000005</c:v>
                </c:pt>
                <c:pt idx="1367">
                  <c:v>563.29999999999995</c:v>
                </c:pt>
                <c:pt idx="1368">
                  <c:v>563.29999999999995</c:v>
                </c:pt>
                <c:pt idx="1369">
                  <c:v>563.29999999999995</c:v>
                </c:pt>
                <c:pt idx="1370">
                  <c:v>564.91</c:v>
                </c:pt>
                <c:pt idx="1371">
                  <c:v>564.91</c:v>
                </c:pt>
                <c:pt idx="1372">
                  <c:v>561.29999999999995</c:v>
                </c:pt>
                <c:pt idx="1373">
                  <c:v>559.57000000000005</c:v>
                </c:pt>
                <c:pt idx="1374">
                  <c:v>560.45000000000005</c:v>
                </c:pt>
                <c:pt idx="1375">
                  <c:v>560.45000000000005</c:v>
                </c:pt>
                <c:pt idx="1376">
                  <c:v>560.45000000000005</c:v>
                </c:pt>
                <c:pt idx="1377">
                  <c:v>559.76</c:v>
                </c:pt>
                <c:pt idx="1378">
                  <c:v>562.88</c:v>
                </c:pt>
                <c:pt idx="1379">
                  <c:v>562.26</c:v>
                </c:pt>
                <c:pt idx="1380">
                  <c:v>557.91999999999996</c:v>
                </c:pt>
                <c:pt idx="1381">
                  <c:v>557.28</c:v>
                </c:pt>
                <c:pt idx="1382">
                  <c:v>557.28</c:v>
                </c:pt>
                <c:pt idx="1383">
                  <c:v>557.28</c:v>
                </c:pt>
                <c:pt idx="1384">
                  <c:v>557.28</c:v>
                </c:pt>
                <c:pt idx="1385">
                  <c:v>557.22</c:v>
                </c:pt>
                <c:pt idx="1386">
                  <c:v>556.03</c:v>
                </c:pt>
                <c:pt idx="1387">
                  <c:v>549.58000000000004</c:v>
                </c:pt>
                <c:pt idx="1388">
                  <c:v>549.75</c:v>
                </c:pt>
                <c:pt idx="1389">
                  <c:v>549.75</c:v>
                </c:pt>
                <c:pt idx="1390">
                  <c:v>549.75</c:v>
                </c:pt>
                <c:pt idx="1391">
                  <c:v>544.05999999999995</c:v>
                </c:pt>
                <c:pt idx="1392">
                  <c:v>550.08000000000004</c:v>
                </c:pt>
                <c:pt idx="1393">
                  <c:v>545.42999999999995</c:v>
                </c:pt>
                <c:pt idx="1394">
                  <c:v>552.07000000000005</c:v>
                </c:pt>
                <c:pt idx="1395">
                  <c:v>555.48</c:v>
                </c:pt>
                <c:pt idx="1396">
                  <c:v>555.48</c:v>
                </c:pt>
                <c:pt idx="1397">
                  <c:v>555.48</c:v>
                </c:pt>
                <c:pt idx="1398">
                  <c:v>557.21</c:v>
                </c:pt>
                <c:pt idx="1399">
                  <c:v>553.36</c:v>
                </c:pt>
                <c:pt idx="1400">
                  <c:v>550.66999999999996</c:v>
                </c:pt>
                <c:pt idx="1401">
                  <c:v>549.47</c:v>
                </c:pt>
                <c:pt idx="1402">
                  <c:v>550.20000000000005</c:v>
                </c:pt>
                <c:pt idx="1403">
                  <c:v>550.20000000000005</c:v>
                </c:pt>
                <c:pt idx="1404">
                  <c:v>550.20000000000005</c:v>
                </c:pt>
                <c:pt idx="1405">
                  <c:v>551.83000000000004</c:v>
                </c:pt>
                <c:pt idx="1406">
                  <c:v>553.86</c:v>
                </c:pt>
                <c:pt idx="1407">
                  <c:v>565.54999999999995</c:v>
                </c:pt>
                <c:pt idx="1408">
                  <c:v>563.6</c:v>
                </c:pt>
                <c:pt idx="1409">
                  <c:v>565.54999999999995</c:v>
                </c:pt>
                <c:pt idx="1410">
                  <c:v>565.54999999999995</c:v>
                </c:pt>
                <c:pt idx="1411">
                  <c:v>565.54999999999995</c:v>
                </c:pt>
                <c:pt idx="1412">
                  <c:v>566.04999999999995</c:v>
                </c:pt>
                <c:pt idx="1413">
                  <c:v>572.04999999999995</c:v>
                </c:pt>
                <c:pt idx="1414">
                  <c:v>569.08000000000004</c:v>
                </c:pt>
                <c:pt idx="1415">
                  <c:v>570.45000000000005</c:v>
                </c:pt>
                <c:pt idx="1416">
                  <c:v>571.78</c:v>
                </c:pt>
                <c:pt idx="1417">
                  <c:v>571.78</c:v>
                </c:pt>
                <c:pt idx="1418">
                  <c:v>571.78</c:v>
                </c:pt>
                <c:pt idx="1419">
                  <c:v>572.53</c:v>
                </c:pt>
                <c:pt idx="1420">
                  <c:v>572.34</c:v>
                </c:pt>
                <c:pt idx="1421">
                  <c:v>574.36</c:v>
                </c:pt>
                <c:pt idx="1422">
                  <c:v>569.91</c:v>
                </c:pt>
                <c:pt idx="1423">
                  <c:v>566.14</c:v>
                </c:pt>
                <c:pt idx="1424">
                  <c:v>566.14</c:v>
                </c:pt>
                <c:pt idx="1425">
                  <c:v>566.14</c:v>
                </c:pt>
                <c:pt idx="1426">
                  <c:v>558.54999999999995</c:v>
                </c:pt>
                <c:pt idx="1427">
                  <c:v>562.66999999999996</c:v>
                </c:pt>
                <c:pt idx="1428">
                  <c:v>559.80999999999995</c:v>
                </c:pt>
                <c:pt idx="1429">
                  <c:v>560.91</c:v>
                </c:pt>
                <c:pt idx="1430">
                  <c:v>558.71</c:v>
                </c:pt>
                <c:pt idx="1431">
                  <c:v>558.71</c:v>
                </c:pt>
                <c:pt idx="1432">
                  <c:v>558.71</c:v>
                </c:pt>
                <c:pt idx="1433">
                  <c:v>561.98</c:v>
                </c:pt>
                <c:pt idx="1434">
                  <c:v>560.47</c:v>
                </c:pt>
                <c:pt idx="1435">
                  <c:v>555.97</c:v>
                </c:pt>
                <c:pt idx="1436">
                  <c:v>554.42999999999995</c:v>
                </c:pt>
                <c:pt idx="1437">
                  <c:v>554.78</c:v>
                </c:pt>
                <c:pt idx="1438">
                  <c:v>554.78</c:v>
                </c:pt>
                <c:pt idx="1439">
                  <c:v>554.78</c:v>
                </c:pt>
                <c:pt idx="1440">
                  <c:v>555.58000000000004</c:v>
                </c:pt>
                <c:pt idx="1441">
                  <c:v>552.63</c:v>
                </c:pt>
                <c:pt idx="1442">
                  <c:v>547.76</c:v>
                </c:pt>
                <c:pt idx="1443">
                  <c:v>546.89</c:v>
                </c:pt>
                <c:pt idx="1444">
                  <c:v>547.23</c:v>
                </c:pt>
                <c:pt idx="1445">
                  <c:v>547.23</c:v>
                </c:pt>
                <c:pt idx="1446">
                  <c:v>547.23</c:v>
                </c:pt>
                <c:pt idx="1447">
                  <c:v>550.75</c:v>
                </c:pt>
                <c:pt idx="1448">
                  <c:v>551.08000000000004</c:v>
                </c:pt>
                <c:pt idx="1449">
                  <c:v>554.09</c:v>
                </c:pt>
                <c:pt idx="1450">
                  <c:v>555.58000000000004</c:v>
                </c:pt>
                <c:pt idx="1451">
                  <c:v>555.45000000000005</c:v>
                </c:pt>
                <c:pt idx="1452">
                  <c:v>555.45000000000005</c:v>
                </c:pt>
                <c:pt idx="1453">
                  <c:v>555.45000000000005</c:v>
                </c:pt>
                <c:pt idx="1454">
                  <c:v>552.26</c:v>
                </c:pt>
                <c:pt idx="1455">
                  <c:v>559.54999999999995</c:v>
                </c:pt>
                <c:pt idx="1456">
                  <c:v>558.13</c:v>
                </c:pt>
                <c:pt idx="1457">
                  <c:v>560.29</c:v>
                </c:pt>
                <c:pt idx="1458">
                  <c:v>555.85</c:v>
                </c:pt>
                <c:pt idx="1459">
                  <c:v>555.85</c:v>
                </c:pt>
                <c:pt idx="1460">
                  <c:v>555.85</c:v>
                </c:pt>
                <c:pt idx="1461">
                  <c:v>547.30999999999995</c:v>
                </c:pt>
                <c:pt idx="1462">
                  <c:v>549.13</c:v>
                </c:pt>
                <c:pt idx="1463">
                  <c:v>545.86</c:v>
                </c:pt>
                <c:pt idx="1464">
                  <c:v>549.76</c:v>
                </c:pt>
                <c:pt idx="1465">
                  <c:v>550.63</c:v>
                </c:pt>
                <c:pt idx="1466">
                  <c:v>550.63</c:v>
                </c:pt>
                <c:pt idx="1467">
                  <c:v>550.63</c:v>
                </c:pt>
                <c:pt idx="1468">
                  <c:v>549.16</c:v>
                </c:pt>
                <c:pt idx="1469">
                  <c:v>542.33000000000004</c:v>
                </c:pt>
                <c:pt idx="1470">
                  <c:v>544.42999999999995</c:v>
                </c:pt>
                <c:pt idx="1471">
                  <c:v>544.54999999999995</c:v>
                </c:pt>
                <c:pt idx="1472">
                  <c:v>539.41999999999996</c:v>
                </c:pt>
                <c:pt idx="1473">
                  <c:v>539.41999999999996</c:v>
                </c:pt>
                <c:pt idx="1474">
                  <c:v>539.41999999999996</c:v>
                </c:pt>
                <c:pt idx="1475">
                  <c:v>533.04999999999995</c:v>
                </c:pt>
                <c:pt idx="1476">
                  <c:v>529.36</c:v>
                </c:pt>
                <c:pt idx="1477">
                  <c:v>528.1</c:v>
                </c:pt>
                <c:pt idx="1478">
                  <c:v>532.75</c:v>
                </c:pt>
                <c:pt idx="1479">
                  <c:v>536.04999999999995</c:v>
                </c:pt>
                <c:pt idx="1480">
                  <c:v>536.04999999999995</c:v>
                </c:pt>
                <c:pt idx="1481">
                  <c:v>536.04999999999995</c:v>
                </c:pt>
                <c:pt idx="1482">
                  <c:v>536.04999999999995</c:v>
                </c:pt>
                <c:pt idx="1483">
                  <c:v>532.85</c:v>
                </c:pt>
                <c:pt idx="1484">
                  <c:v>532.85</c:v>
                </c:pt>
                <c:pt idx="1485">
                  <c:v>532.54999999999995</c:v>
                </c:pt>
                <c:pt idx="1486">
                  <c:v>530.75</c:v>
                </c:pt>
                <c:pt idx="1487">
                  <c:v>530.75</c:v>
                </c:pt>
                <c:pt idx="1488">
                  <c:v>530.75</c:v>
                </c:pt>
                <c:pt idx="1489">
                  <c:v>529.75</c:v>
                </c:pt>
                <c:pt idx="1490">
                  <c:v>528.85</c:v>
                </c:pt>
                <c:pt idx="1491">
                  <c:v>528.85</c:v>
                </c:pt>
                <c:pt idx="1492">
                  <c:v>528.85</c:v>
                </c:pt>
                <c:pt idx="1493">
                  <c:v>528.85</c:v>
                </c:pt>
                <c:pt idx="1494">
                  <c:v>528.85</c:v>
                </c:pt>
                <c:pt idx="1495">
                  <c:v>528.85</c:v>
                </c:pt>
                <c:pt idx="1496">
                  <c:v>531.85</c:v>
                </c:pt>
                <c:pt idx="1497">
                  <c:v>531.85</c:v>
                </c:pt>
                <c:pt idx="1498">
                  <c:v>531.85</c:v>
                </c:pt>
                <c:pt idx="1499">
                  <c:v>527.57000000000005</c:v>
                </c:pt>
                <c:pt idx="1500">
                  <c:v>530.95000000000005</c:v>
                </c:pt>
                <c:pt idx="1501">
                  <c:v>530.95000000000005</c:v>
                </c:pt>
                <c:pt idx="1502">
                  <c:v>530.95000000000005</c:v>
                </c:pt>
                <c:pt idx="1503">
                  <c:v>530.95000000000005</c:v>
                </c:pt>
                <c:pt idx="1504">
                  <c:v>531.25</c:v>
                </c:pt>
                <c:pt idx="1505">
                  <c:v>531.25</c:v>
                </c:pt>
                <c:pt idx="1506">
                  <c:v>527.41</c:v>
                </c:pt>
                <c:pt idx="1507">
                  <c:v>529.89</c:v>
                </c:pt>
                <c:pt idx="1508">
                  <c:v>529.89</c:v>
                </c:pt>
                <c:pt idx="1509">
                  <c:v>529.89</c:v>
                </c:pt>
                <c:pt idx="1510">
                  <c:v>532.91</c:v>
                </c:pt>
                <c:pt idx="1511">
                  <c:v>533.35</c:v>
                </c:pt>
                <c:pt idx="1512">
                  <c:v>531.70000000000005</c:v>
                </c:pt>
                <c:pt idx="1513">
                  <c:v>529.42999999999995</c:v>
                </c:pt>
                <c:pt idx="1514">
                  <c:v>535.1</c:v>
                </c:pt>
                <c:pt idx="1515">
                  <c:v>535.1</c:v>
                </c:pt>
                <c:pt idx="1516">
                  <c:v>535.1</c:v>
                </c:pt>
                <c:pt idx="1517">
                  <c:v>529.76</c:v>
                </c:pt>
                <c:pt idx="1518">
                  <c:v>535.1</c:v>
                </c:pt>
                <c:pt idx="1519">
                  <c:v>534.16999999999996</c:v>
                </c:pt>
                <c:pt idx="1520">
                  <c:v>532.89</c:v>
                </c:pt>
                <c:pt idx="1521">
                  <c:v>532.29</c:v>
                </c:pt>
                <c:pt idx="1522">
                  <c:v>532.29</c:v>
                </c:pt>
                <c:pt idx="1523">
                  <c:v>532.29</c:v>
                </c:pt>
                <c:pt idx="1524">
                  <c:v>529.02</c:v>
                </c:pt>
                <c:pt idx="1525">
                  <c:v>526.88</c:v>
                </c:pt>
                <c:pt idx="1526">
                  <c:v>522.13</c:v>
                </c:pt>
                <c:pt idx="1527">
                  <c:v>520.98</c:v>
                </c:pt>
                <c:pt idx="1528">
                  <c:v>519.70000000000005</c:v>
                </c:pt>
                <c:pt idx="1529">
                  <c:v>519.70000000000005</c:v>
                </c:pt>
                <c:pt idx="1530">
                  <c:v>519.70000000000005</c:v>
                </c:pt>
                <c:pt idx="1531">
                  <c:v>522.32000000000005</c:v>
                </c:pt>
                <c:pt idx="1532">
                  <c:v>524.25</c:v>
                </c:pt>
                <c:pt idx="1533">
                  <c:v>519.74</c:v>
                </c:pt>
                <c:pt idx="1534">
                  <c:v>517.59</c:v>
                </c:pt>
                <c:pt idx="1535">
                  <c:v>522.25</c:v>
                </c:pt>
                <c:pt idx="1536">
                  <c:v>522.25</c:v>
                </c:pt>
                <c:pt idx="1537">
                  <c:v>522.25</c:v>
                </c:pt>
                <c:pt idx="1538">
                  <c:v>518.98</c:v>
                </c:pt>
                <c:pt idx="1539">
                  <c:v>520.45000000000005</c:v>
                </c:pt>
                <c:pt idx="1540">
                  <c:v>523.04999999999995</c:v>
                </c:pt>
                <c:pt idx="1541">
                  <c:v>521.46</c:v>
                </c:pt>
                <c:pt idx="1542">
                  <c:v>517.65</c:v>
                </c:pt>
                <c:pt idx="1543">
                  <c:v>517.65</c:v>
                </c:pt>
                <c:pt idx="1544">
                  <c:v>517.65</c:v>
                </c:pt>
                <c:pt idx="1545">
                  <c:v>517.35</c:v>
                </c:pt>
                <c:pt idx="1546">
                  <c:v>515.26</c:v>
                </c:pt>
                <c:pt idx="1547">
                  <c:v>515.73</c:v>
                </c:pt>
                <c:pt idx="1548">
                  <c:v>513.25</c:v>
                </c:pt>
                <c:pt idx="1549">
                  <c:v>507.08</c:v>
                </c:pt>
                <c:pt idx="1550">
                  <c:v>507.08</c:v>
                </c:pt>
                <c:pt idx="1551">
                  <c:v>507.08</c:v>
                </c:pt>
                <c:pt idx="1552">
                  <c:v>507.08</c:v>
                </c:pt>
                <c:pt idx="1553">
                  <c:v>507.08</c:v>
                </c:pt>
                <c:pt idx="1554">
                  <c:v>508.83</c:v>
                </c:pt>
                <c:pt idx="1555">
                  <c:v>507.08</c:v>
                </c:pt>
                <c:pt idx="1556">
                  <c:v>505.7</c:v>
                </c:pt>
                <c:pt idx="1557">
                  <c:v>505.7</c:v>
                </c:pt>
                <c:pt idx="1558">
                  <c:v>505.7</c:v>
                </c:pt>
                <c:pt idx="1559">
                  <c:v>503.64</c:v>
                </c:pt>
                <c:pt idx="1560">
                  <c:v>502.95</c:v>
                </c:pt>
                <c:pt idx="1561">
                  <c:v>499.53</c:v>
                </c:pt>
                <c:pt idx="1562">
                  <c:v>502.05</c:v>
                </c:pt>
                <c:pt idx="1563">
                  <c:v>496.79</c:v>
                </c:pt>
                <c:pt idx="1564">
                  <c:v>496.79</c:v>
                </c:pt>
                <c:pt idx="1565">
                  <c:v>496.79</c:v>
                </c:pt>
                <c:pt idx="1566">
                  <c:v>493.98</c:v>
                </c:pt>
                <c:pt idx="1567">
                  <c:v>499.45</c:v>
                </c:pt>
                <c:pt idx="1568">
                  <c:v>498.82</c:v>
                </c:pt>
                <c:pt idx="1569">
                  <c:v>499.26</c:v>
                </c:pt>
                <c:pt idx="1570">
                  <c:v>497.96</c:v>
                </c:pt>
                <c:pt idx="1571">
                  <c:v>497.96</c:v>
                </c:pt>
                <c:pt idx="1572">
                  <c:v>497.96</c:v>
                </c:pt>
                <c:pt idx="1573">
                  <c:v>497.04</c:v>
                </c:pt>
                <c:pt idx="1574">
                  <c:v>501.75</c:v>
                </c:pt>
                <c:pt idx="1575">
                  <c:v>500.3</c:v>
                </c:pt>
                <c:pt idx="1576">
                  <c:v>500.35</c:v>
                </c:pt>
                <c:pt idx="1577">
                  <c:v>499.4</c:v>
                </c:pt>
                <c:pt idx="1578">
                  <c:v>499.4</c:v>
                </c:pt>
                <c:pt idx="1579">
                  <c:v>499.4</c:v>
                </c:pt>
                <c:pt idx="1580">
                  <c:v>502.82</c:v>
                </c:pt>
                <c:pt idx="1581">
                  <c:v>501.42</c:v>
                </c:pt>
                <c:pt idx="1582">
                  <c:v>504.21</c:v>
                </c:pt>
                <c:pt idx="1583">
                  <c:v>504.76</c:v>
                </c:pt>
                <c:pt idx="1584">
                  <c:v>503.46</c:v>
                </c:pt>
                <c:pt idx="1585">
                  <c:v>503.46</c:v>
                </c:pt>
                <c:pt idx="1586">
                  <c:v>503.46</c:v>
                </c:pt>
                <c:pt idx="1587">
                  <c:v>501.11</c:v>
                </c:pt>
                <c:pt idx="1588">
                  <c:v>502.25</c:v>
                </c:pt>
                <c:pt idx="1589">
                  <c:v>497.58</c:v>
                </c:pt>
                <c:pt idx="1590">
                  <c:v>506.75</c:v>
                </c:pt>
                <c:pt idx="1591">
                  <c:v>505.75</c:v>
                </c:pt>
                <c:pt idx="1592">
                  <c:v>505.75</c:v>
                </c:pt>
                <c:pt idx="1593">
                  <c:v>505.75</c:v>
                </c:pt>
                <c:pt idx="1594">
                  <c:v>505.75</c:v>
                </c:pt>
                <c:pt idx="1595">
                  <c:v>505.75</c:v>
                </c:pt>
                <c:pt idx="1596">
                  <c:v>505.75</c:v>
                </c:pt>
                <c:pt idx="1597">
                  <c:v>504.25</c:v>
                </c:pt>
                <c:pt idx="1598">
                  <c:v>505.25</c:v>
                </c:pt>
                <c:pt idx="1599">
                  <c:v>505.25</c:v>
                </c:pt>
                <c:pt idx="1600">
                  <c:v>505.25</c:v>
                </c:pt>
                <c:pt idx="1601">
                  <c:v>505.25</c:v>
                </c:pt>
                <c:pt idx="1602">
                  <c:v>506.53</c:v>
                </c:pt>
                <c:pt idx="1603">
                  <c:v>506.13</c:v>
                </c:pt>
                <c:pt idx="1604">
                  <c:v>507.96</c:v>
                </c:pt>
                <c:pt idx="1605">
                  <c:v>511.05</c:v>
                </c:pt>
                <c:pt idx="1606">
                  <c:v>511.05</c:v>
                </c:pt>
                <c:pt idx="1607">
                  <c:v>511.05</c:v>
                </c:pt>
                <c:pt idx="1608">
                  <c:v>508.95</c:v>
                </c:pt>
                <c:pt idx="1609">
                  <c:v>509.12</c:v>
                </c:pt>
                <c:pt idx="1610">
                  <c:v>510.07</c:v>
                </c:pt>
                <c:pt idx="1611">
                  <c:v>509.6</c:v>
                </c:pt>
                <c:pt idx="1612">
                  <c:v>510.33</c:v>
                </c:pt>
                <c:pt idx="1613">
                  <c:v>510.33</c:v>
                </c:pt>
                <c:pt idx="1614">
                  <c:v>510.33</c:v>
                </c:pt>
                <c:pt idx="1615">
                  <c:v>510.46</c:v>
                </c:pt>
                <c:pt idx="1616">
                  <c:v>512.67999999999995</c:v>
                </c:pt>
                <c:pt idx="1617">
                  <c:v>514.6</c:v>
                </c:pt>
                <c:pt idx="1618">
                  <c:v>512.73</c:v>
                </c:pt>
                <c:pt idx="1619">
                  <c:v>510.33</c:v>
                </c:pt>
                <c:pt idx="1620">
                  <c:v>510.33</c:v>
                </c:pt>
                <c:pt idx="1621">
                  <c:v>510.33</c:v>
                </c:pt>
                <c:pt idx="1622">
                  <c:v>512.16</c:v>
                </c:pt>
                <c:pt idx="1623">
                  <c:v>517.15</c:v>
                </c:pt>
                <c:pt idx="1624">
                  <c:v>514.25</c:v>
                </c:pt>
                <c:pt idx="1625">
                  <c:v>516.85</c:v>
                </c:pt>
                <c:pt idx="1626">
                  <c:v>512.78</c:v>
                </c:pt>
                <c:pt idx="1627">
                  <c:v>512.78</c:v>
                </c:pt>
                <c:pt idx="1628">
                  <c:v>512.78</c:v>
                </c:pt>
                <c:pt idx="1629">
                  <c:v>508.23</c:v>
                </c:pt>
                <c:pt idx="1630">
                  <c:v>508.23</c:v>
                </c:pt>
                <c:pt idx="1631">
                  <c:v>510.51</c:v>
                </c:pt>
                <c:pt idx="1632">
                  <c:v>507.21</c:v>
                </c:pt>
                <c:pt idx="1633">
                  <c:v>510.75</c:v>
                </c:pt>
                <c:pt idx="1634">
                  <c:v>510.75</c:v>
                </c:pt>
                <c:pt idx="1635">
                  <c:v>510.75</c:v>
                </c:pt>
                <c:pt idx="1636">
                  <c:v>508.29</c:v>
                </c:pt>
                <c:pt idx="1637">
                  <c:v>517.04999999999995</c:v>
                </c:pt>
                <c:pt idx="1638">
                  <c:v>514.79999999999995</c:v>
                </c:pt>
                <c:pt idx="1639">
                  <c:v>513.66</c:v>
                </c:pt>
                <c:pt idx="1640">
                  <c:v>514.75</c:v>
                </c:pt>
                <c:pt idx="1641">
                  <c:v>514.75</c:v>
                </c:pt>
                <c:pt idx="1642">
                  <c:v>514.75</c:v>
                </c:pt>
                <c:pt idx="1643">
                  <c:v>515.4</c:v>
                </c:pt>
                <c:pt idx="1644">
                  <c:v>513.58000000000004</c:v>
                </c:pt>
                <c:pt idx="1645">
                  <c:v>515.29</c:v>
                </c:pt>
                <c:pt idx="1646">
                  <c:v>508.05</c:v>
                </c:pt>
                <c:pt idx="1647">
                  <c:v>507.59</c:v>
                </c:pt>
                <c:pt idx="1648">
                  <c:v>507.59</c:v>
                </c:pt>
                <c:pt idx="1649">
                  <c:v>507.59</c:v>
                </c:pt>
                <c:pt idx="1650">
                  <c:v>506.75</c:v>
                </c:pt>
                <c:pt idx="1651">
                  <c:v>506.75</c:v>
                </c:pt>
                <c:pt idx="1652">
                  <c:v>502.87</c:v>
                </c:pt>
                <c:pt idx="1653">
                  <c:v>506.75</c:v>
                </c:pt>
                <c:pt idx="1654">
                  <c:v>503.23</c:v>
                </c:pt>
                <c:pt idx="1655">
                  <c:v>503.23</c:v>
                </c:pt>
                <c:pt idx="1656">
                  <c:v>503.23</c:v>
                </c:pt>
                <c:pt idx="1657">
                  <c:v>500.39</c:v>
                </c:pt>
                <c:pt idx="1658">
                  <c:v>497.88</c:v>
                </c:pt>
                <c:pt idx="1659">
                  <c:v>501.35</c:v>
                </c:pt>
                <c:pt idx="1660">
                  <c:v>501.35</c:v>
                </c:pt>
                <c:pt idx="1661">
                  <c:v>506.75</c:v>
                </c:pt>
                <c:pt idx="1662">
                  <c:v>506.75</c:v>
                </c:pt>
                <c:pt idx="1663">
                  <c:v>506.75</c:v>
                </c:pt>
                <c:pt idx="1664">
                  <c:v>508.95</c:v>
                </c:pt>
                <c:pt idx="1665">
                  <c:v>508.9</c:v>
                </c:pt>
                <c:pt idx="1666">
                  <c:v>508.75</c:v>
                </c:pt>
                <c:pt idx="1667">
                  <c:v>507.25</c:v>
                </c:pt>
                <c:pt idx="1668">
                  <c:v>508.08</c:v>
                </c:pt>
                <c:pt idx="1669">
                  <c:v>508.08</c:v>
                </c:pt>
                <c:pt idx="1670">
                  <c:v>508.08</c:v>
                </c:pt>
                <c:pt idx="1671">
                  <c:v>506.25</c:v>
                </c:pt>
                <c:pt idx="1672">
                  <c:v>503.17</c:v>
                </c:pt>
                <c:pt idx="1673">
                  <c:v>506.25</c:v>
                </c:pt>
                <c:pt idx="1674">
                  <c:v>506.25</c:v>
                </c:pt>
                <c:pt idx="1675">
                  <c:v>507.25</c:v>
                </c:pt>
                <c:pt idx="1676">
                  <c:v>507.25</c:v>
                </c:pt>
                <c:pt idx="1677">
                  <c:v>507.25</c:v>
                </c:pt>
                <c:pt idx="1678">
                  <c:v>504.17</c:v>
                </c:pt>
                <c:pt idx="1679">
                  <c:v>510.75</c:v>
                </c:pt>
                <c:pt idx="1680">
                  <c:v>507.27</c:v>
                </c:pt>
                <c:pt idx="1681">
                  <c:v>514.71</c:v>
                </c:pt>
                <c:pt idx="1682">
                  <c:v>511.65</c:v>
                </c:pt>
                <c:pt idx="1683">
                  <c:v>511.65</c:v>
                </c:pt>
                <c:pt idx="1684">
                  <c:v>511.65</c:v>
                </c:pt>
                <c:pt idx="1685">
                  <c:v>514.15</c:v>
                </c:pt>
                <c:pt idx="1686">
                  <c:v>500.6</c:v>
                </c:pt>
                <c:pt idx="1687">
                  <c:v>491.65</c:v>
                </c:pt>
                <c:pt idx="1688">
                  <c:v>491.65</c:v>
                </c:pt>
                <c:pt idx="1689">
                  <c:v>493.82</c:v>
                </c:pt>
                <c:pt idx="1690">
                  <c:v>493.82</c:v>
                </c:pt>
                <c:pt idx="1691">
                  <c:v>493.82</c:v>
                </c:pt>
                <c:pt idx="1692">
                  <c:v>495.8</c:v>
                </c:pt>
                <c:pt idx="1693">
                  <c:v>512</c:v>
                </c:pt>
                <c:pt idx="1694">
                  <c:v>512</c:v>
                </c:pt>
                <c:pt idx="1695">
                  <c:v>504</c:v>
                </c:pt>
                <c:pt idx="1696">
                  <c:v>501.4</c:v>
                </c:pt>
                <c:pt idx="1697">
                  <c:v>501.4</c:v>
                </c:pt>
                <c:pt idx="1698">
                  <c:v>501.4</c:v>
                </c:pt>
                <c:pt idx="1699">
                  <c:v>505.78</c:v>
                </c:pt>
                <c:pt idx="1700">
                  <c:v>503.1</c:v>
                </c:pt>
                <c:pt idx="1701">
                  <c:v>498.5</c:v>
                </c:pt>
                <c:pt idx="1702">
                  <c:v>502.9</c:v>
                </c:pt>
                <c:pt idx="1703">
                  <c:v>500</c:v>
                </c:pt>
                <c:pt idx="1704">
                  <c:v>500</c:v>
                </c:pt>
                <c:pt idx="1705">
                  <c:v>500</c:v>
                </c:pt>
                <c:pt idx="1706">
                  <c:v>497</c:v>
                </c:pt>
                <c:pt idx="1707">
                  <c:v>491.68</c:v>
                </c:pt>
                <c:pt idx="1708">
                  <c:v>491.25</c:v>
                </c:pt>
                <c:pt idx="1709">
                  <c:v>490.78</c:v>
                </c:pt>
                <c:pt idx="1710">
                  <c:v>488</c:v>
                </c:pt>
                <c:pt idx="1711">
                  <c:v>488</c:v>
                </c:pt>
                <c:pt idx="1712">
                  <c:v>488</c:v>
                </c:pt>
                <c:pt idx="1713">
                  <c:v>488</c:v>
                </c:pt>
                <c:pt idx="1714">
                  <c:v>484.3</c:v>
                </c:pt>
                <c:pt idx="1715">
                  <c:v>484.93</c:v>
                </c:pt>
                <c:pt idx="1716">
                  <c:v>484.93</c:v>
                </c:pt>
                <c:pt idx="1717">
                  <c:v>481.5</c:v>
                </c:pt>
                <c:pt idx="1718">
                  <c:v>481.5</c:v>
                </c:pt>
                <c:pt idx="1719">
                  <c:v>481.5</c:v>
                </c:pt>
                <c:pt idx="1720">
                  <c:v>480</c:v>
                </c:pt>
                <c:pt idx="1721">
                  <c:v>474</c:v>
                </c:pt>
                <c:pt idx="1722">
                  <c:v>477.88</c:v>
                </c:pt>
                <c:pt idx="1723">
                  <c:v>476.18</c:v>
                </c:pt>
                <c:pt idx="1724">
                  <c:v>474.25</c:v>
                </c:pt>
                <c:pt idx="1725">
                  <c:v>474.25</c:v>
                </c:pt>
                <c:pt idx="1726">
                  <c:v>474.25</c:v>
                </c:pt>
                <c:pt idx="1727">
                  <c:v>472.22</c:v>
                </c:pt>
                <c:pt idx="1728">
                  <c:v>471.22</c:v>
                </c:pt>
                <c:pt idx="1729">
                  <c:v>470.07</c:v>
                </c:pt>
                <c:pt idx="1730">
                  <c:v>469.43</c:v>
                </c:pt>
                <c:pt idx="1731">
                  <c:v>470.13</c:v>
                </c:pt>
                <c:pt idx="1732">
                  <c:v>470.13</c:v>
                </c:pt>
                <c:pt idx="1733">
                  <c:v>470.13</c:v>
                </c:pt>
                <c:pt idx="1734">
                  <c:v>472.38</c:v>
                </c:pt>
                <c:pt idx="1735">
                  <c:v>471.5</c:v>
                </c:pt>
                <c:pt idx="1736">
                  <c:v>471.5</c:v>
                </c:pt>
                <c:pt idx="1737">
                  <c:v>471.44</c:v>
                </c:pt>
                <c:pt idx="1738">
                  <c:v>472.1</c:v>
                </c:pt>
                <c:pt idx="1739">
                  <c:v>472.1</c:v>
                </c:pt>
                <c:pt idx="1740">
                  <c:v>472.1</c:v>
                </c:pt>
                <c:pt idx="1741">
                  <c:v>472</c:v>
                </c:pt>
                <c:pt idx="1742">
                  <c:v>475.17</c:v>
                </c:pt>
                <c:pt idx="1743">
                  <c:v>478.8</c:v>
                </c:pt>
                <c:pt idx="1744">
                  <c:v>477.54</c:v>
                </c:pt>
                <c:pt idx="1745">
                  <c:v>477.85</c:v>
                </c:pt>
                <c:pt idx="1746">
                  <c:v>477.85</c:v>
                </c:pt>
                <c:pt idx="1747">
                  <c:v>477.85</c:v>
                </c:pt>
                <c:pt idx="1748">
                  <c:v>475.75</c:v>
                </c:pt>
                <c:pt idx="1749">
                  <c:v>474.2</c:v>
                </c:pt>
                <c:pt idx="1750">
                  <c:v>472.73</c:v>
                </c:pt>
                <c:pt idx="1751">
                  <c:v>472.32</c:v>
                </c:pt>
                <c:pt idx="1752">
                  <c:v>469.7</c:v>
                </c:pt>
                <c:pt idx="1753">
                  <c:v>469.7</c:v>
                </c:pt>
                <c:pt idx="1754">
                  <c:v>469.7</c:v>
                </c:pt>
                <c:pt idx="1755">
                  <c:v>468.75</c:v>
                </c:pt>
                <c:pt idx="1756">
                  <c:v>468.06</c:v>
                </c:pt>
                <c:pt idx="1757">
                  <c:v>467.23</c:v>
                </c:pt>
                <c:pt idx="1758">
                  <c:v>468</c:v>
                </c:pt>
                <c:pt idx="1759">
                  <c:v>470</c:v>
                </c:pt>
                <c:pt idx="1760">
                  <c:v>470</c:v>
                </c:pt>
                <c:pt idx="1761">
                  <c:v>470</c:v>
                </c:pt>
                <c:pt idx="1762">
                  <c:v>471.66</c:v>
                </c:pt>
                <c:pt idx="1763">
                  <c:v>472.39</c:v>
                </c:pt>
                <c:pt idx="1764">
                  <c:v>472.46</c:v>
                </c:pt>
                <c:pt idx="1765">
                  <c:v>472.3</c:v>
                </c:pt>
                <c:pt idx="1766">
                  <c:v>473</c:v>
                </c:pt>
                <c:pt idx="1767">
                  <c:v>473</c:v>
                </c:pt>
                <c:pt idx="1768">
                  <c:v>473</c:v>
                </c:pt>
                <c:pt idx="1769">
                  <c:v>473</c:v>
                </c:pt>
                <c:pt idx="1770">
                  <c:v>472.47</c:v>
                </c:pt>
                <c:pt idx="1771">
                  <c:v>472.47</c:v>
                </c:pt>
                <c:pt idx="1772">
                  <c:v>472.59</c:v>
                </c:pt>
                <c:pt idx="1773">
                  <c:v>472.8</c:v>
                </c:pt>
                <c:pt idx="1774">
                  <c:v>472.8</c:v>
                </c:pt>
                <c:pt idx="1775">
                  <c:v>472.8</c:v>
                </c:pt>
                <c:pt idx="1776">
                  <c:v>472.93</c:v>
                </c:pt>
                <c:pt idx="1777">
                  <c:v>473.2</c:v>
                </c:pt>
                <c:pt idx="1778">
                  <c:v>472.5</c:v>
                </c:pt>
                <c:pt idx="1779">
                  <c:v>471.85</c:v>
                </c:pt>
                <c:pt idx="1780">
                  <c:v>472.15</c:v>
                </c:pt>
                <c:pt idx="1781">
                  <c:v>472.15</c:v>
                </c:pt>
                <c:pt idx="1782">
                  <c:v>472.15</c:v>
                </c:pt>
                <c:pt idx="1783">
                  <c:v>471.06</c:v>
                </c:pt>
                <c:pt idx="1784">
                  <c:v>471.22</c:v>
                </c:pt>
                <c:pt idx="1785">
                  <c:v>471.49</c:v>
                </c:pt>
                <c:pt idx="1786">
                  <c:v>471.91</c:v>
                </c:pt>
                <c:pt idx="1787">
                  <c:v>471.98</c:v>
                </c:pt>
                <c:pt idx="1788">
                  <c:v>471.98</c:v>
                </c:pt>
                <c:pt idx="1789">
                  <c:v>471.98</c:v>
                </c:pt>
                <c:pt idx="1790">
                  <c:v>471.8</c:v>
                </c:pt>
                <c:pt idx="1791">
                  <c:v>472.92</c:v>
                </c:pt>
                <c:pt idx="1792">
                  <c:v>472.66</c:v>
                </c:pt>
                <c:pt idx="1793">
                  <c:v>475</c:v>
                </c:pt>
                <c:pt idx="1794">
                  <c:v>474.57</c:v>
                </c:pt>
                <c:pt idx="1795">
                  <c:v>474.57</c:v>
                </c:pt>
                <c:pt idx="1796">
                  <c:v>474.57</c:v>
                </c:pt>
                <c:pt idx="1797">
                  <c:v>472.88</c:v>
                </c:pt>
                <c:pt idx="1798">
                  <c:v>472.79</c:v>
                </c:pt>
                <c:pt idx="1799">
                  <c:v>473.4</c:v>
                </c:pt>
                <c:pt idx="1800">
                  <c:v>473.2</c:v>
                </c:pt>
                <c:pt idx="1801">
                  <c:v>473.7</c:v>
                </c:pt>
                <c:pt idx="1802">
                  <c:v>473.7</c:v>
                </c:pt>
                <c:pt idx="1803">
                  <c:v>473.7</c:v>
                </c:pt>
                <c:pt idx="1804">
                  <c:v>475.6</c:v>
                </c:pt>
                <c:pt idx="1805">
                  <c:v>472.67</c:v>
                </c:pt>
                <c:pt idx="1806">
                  <c:v>472.3</c:v>
                </c:pt>
                <c:pt idx="1807">
                  <c:v>471.85</c:v>
                </c:pt>
                <c:pt idx="1808">
                  <c:v>471.25</c:v>
                </c:pt>
                <c:pt idx="1809">
                  <c:v>471.25</c:v>
                </c:pt>
                <c:pt idx="1810">
                  <c:v>471.25</c:v>
                </c:pt>
                <c:pt idx="1811">
                  <c:v>470.76</c:v>
                </c:pt>
                <c:pt idx="1812">
                  <c:v>470.71</c:v>
                </c:pt>
                <c:pt idx="1813">
                  <c:v>471.67</c:v>
                </c:pt>
                <c:pt idx="1814">
                  <c:v>472.48</c:v>
                </c:pt>
                <c:pt idx="1815">
                  <c:v>472.19</c:v>
                </c:pt>
                <c:pt idx="1816">
                  <c:v>472.19</c:v>
                </c:pt>
                <c:pt idx="1817">
                  <c:v>472.19</c:v>
                </c:pt>
                <c:pt idx="1818">
                  <c:v>472.36</c:v>
                </c:pt>
                <c:pt idx="1819">
                  <c:v>472.69</c:v>
                </c:pt>
                <c:pt idx="1820">
                  <c:v>472.7</c:v>
                </c:pt>
                <c:pt idx="1821">
                  <c:v>473.09</c:v>
                </c:pt>
                <c:pt idx="1822">
                  <c:v>471.46</c:v>
                </c:pt>
                <c:pt idx="1823">
                  <c:v>471.46</c:v>
                </c:pt>
                <c:pt idx="1824">
                  <c:v>471.46</c:v>
                </c:pt>
                <c:pt idx="1825">
                  <c:v>471.2</c:v>
                </c:pt>
                <c:pt idx="1826">
                  <c:v>471.44</c:v>
                </c:pt>
                <c:pt idx="1827">
                  <c:v>471.68</c:v>
                </c:pt>
                <c:pt idx="1828">
                  <c:v>473.08</c:v>
                </c:pt>
                <c:pt idx="1829">
                  <c:v>472.06</c:v>
                </c:pt>
                <c:pt idx="1830">
                  <c:v>472.06</c:v>
                </c:pt>
                <c:pt idx="1831">
                  <c:v>472.06</c:v>
                </c:pt>
                <c:pt idx="1832">
                  <c:v>470.2</c:v>
                </c:pt>
                <c:pt idx="1833">
                  <c:v>471.16</c:v>
                </c:pt>
                <c:pt idx="1834">
                  <c:v>470.78</c:v>
                </c:pt>
                <c:pt idx="1835">
                  <c:v>472.35</c:v>
                </c:pt>
                <c:pt idx="1836">
                  <c:v>471.59</c:v>
                </c:pt>
                <c:pt idx="1837">
                  <c:v>471.59</c:v>
                </c:pt>
                <c:pt idx="1838">
                  <c:v>471.59</c:v>
                </c:pt>
                <c:pt idx="1839">
                  <c:v>472.22</c:v>
                </c:pt>
                <c:pt idx="1840">
                  <c:v>474.97</c:v>
                </c:pt>
                <c:pt idx="1841">
                  <c:v>475.05</c:v>
                </c:pt>
                <c:pt idx="1842">
                  <c:v>473.78</c:v>
                </c:pt>
                <c:pt idx="1843">
                  <c:v>472.35</c:v>
                </c:pt>
                <c:pt idx="1844">
                  <c:v>472.35</c:v>
                </c:pt>
                <c:pt idx="1845">
                  <c:v>472.35</c:v>
                </c:pt>
                <c:pt idx="1846">
                  <c:v>470.78</c:v>
                </c:pt>
                <c:pt idx="1847">
                  <c:v>470.95</c:v>
                </c:pt>
                <c:pt idx="1848">
                  <c:v>472.25</c:v>
                </c:pt>
                <c:pt idx="1849">
                  <c:v>471.34</c:v>
                </c:pt>
                <c:pt idx="1850">
                  <c:v>473.12</c:v>
                </c:pt>
                <c:pt idx="1851">
                  <c:v>473.12</c:v>
                </c:pt>
                <c:pt idx="1852">
                  <c:v>473.12</c:v>
                </c:pt>
                <c:pt idx="1853">
                  <c:v>472.42</c:v>
                </c:pt>
                <c:pt idx="1854">
                  <c:v>474.36</c:v>
                </c:pt>
                <c:pt idx="1855">
                  <c:v>479.47</c:v>
                </c:pt>
                <c:pt idx="1856">
                  <c:v>479.47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64-4AB5-B364-0E2C72BE3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035776"/>
        <c:axId val="415299200"/>
      </c:lineChart>
      <c:dateAx>
        <c:axId val="65035776"/>
        <c:scaling>
          <c:orientation val="minMax"/>
          <c:min val="42369"/>
        </c:scaling>
        <c:delete val="0"/>
        <c:axPos val="t"/>
        <c:numFmt formatCode="mmm\-yy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415299200"/>
        <c:crosses val="autoZero"/>
        <c:auto val="1"/>
        <c:lblOffset val="100"/>
        <c:baseTimeUnit val="days"/>
        <c:majorUnit val="30"/>
        <c:majorTimeUnit val="days"/>
      </c:dateAx>
      <c:valAx>
        <c:axId val="415299200"/>
        <c:scaling>
          <c:orientation val="maxMin"/>
          <c:min val="5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5035776"/>
        <c:crosses val="autoZero"/>
        <c:crossBetween val="between"/>
        <c:majorUnit val="50"/>
      </c:valAx>
      <c:valAx>
        <c:axId val="415299776"/>
        <c:scaling>
          <c:orientation val="minMax"/>
          <c:max val="0"/>
          <c:min val="-14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8015872"/>
        <c:crosses val="max"/>
        <c:crossBetween val="between"/>
        <c:majorUnit val="2000"/>
      </c:valAx>
      <c:dateAx>
        <c:axId val="88015872"/>
        <c:scaling>
          <c:orientation val="minMax"/>
        </c:scaling>
        <c:delete val="1"/>
        <c:axPos val="b"/>
        <c:numFmt formatCode="dd\-mm\-yyyy" sourceLinked="1"/>
        <c:majorTickMark val="out"/>
        <c:minorTickMark val="none"/>
        <c:tickLblPos val="nextTo"/>
        <c:crossAx val="415299776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848224971845892E-2"/>
          <c:y val="0.88679246031746028"/>
          <c:w val="0.8283441309313635"/>
          <c:h val="8.28511904761904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1100"/>
              <a:t>Curvas</a:t>
            </a:r>
            <a:r>
              <a:rPr lang="es-CL" sz="1100" baseline="0"/>
              <a:t> de Gobierno México: Nominal y Real</a:t>
            </a:r>
            <a:endParaRPr lang="es-CL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9.0888111323907297E-2"/>
          <c:y val="8.3488586876312137E-2"/>
          <c:w val="0.86330318979431686"/>
          <c:h val="0.52290165096614249"/>
        </c:manualLayout>
      </c:layout>
      <c:scatterChart>
        <c:scatterStyle val="smoothMarker"/>
        <c:varyColors val="0"/>
        <c:ser>
          <c:idx val="5"/>
          <c:order val="0"/>
          <c:tx>
            <c:v>Nominal (Spot)</c:v>
          </c:tx>
          <c:spPr>
            <a:ln w="2222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Mexico!$K$2:$P$2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30</c:v>
                </c:pt>
              </c:numCache>
            </c:numRef>
          </c:xVal>
          <c:yVal>
            <c:numRef>
              <c:f>Mexico!$K$6:$P$6</c:f>
              <c:numCache>
                <c:formatCode>0.00</c:formatCode>
                <c:ptCount val="6"/>
                <c:pt idx="0">
                  <c:v>7.25</c:v>
                </c:pt>
                <c:pt idx="1">
                  <c:v>7.4630000000000001</c:v>
                </c:pt>
                <c:pt idx="2">
                  <c:v>7.5110000000000001</c:v>
                </c:pt>
                <c:pt idx="3">
                  <c:v>7.6129999999999995</c:v>
                </c:pt>
                <c:pt idx="4">
                  <c:v>7.7240000000000002</c:v>
                </c:pt>
                <c:pt idx="5">
                  <c:v>7.8040000000000003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947-4912-9086-99CA62D3A866}"/>
            </c:ext>
          </c:extLst>
        </c:ser>
        <c:ser>
          <c:idx val="0"/>
          <c:order val="1"/>
          <c:tx>
            <c:v>Nominal (1M)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Mexico!$K$2:$P$2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30</c:v>
                </c:pt>
              </c:numCache>
            </c:numRef>
          </c:xVal>
          <c:yVal>
            <c:numRef>
              <c:f>Mexico!$K$36:$P$36</c:f>
              <c:numCache>
                <c:formatCode>0.00</c:formatCode>
                <c:ptCount val="6"/>
                <c:pt idx="0">
                  <c:v>7.25</c:v>
                </c:pt>
                <c:pt idx="1">
                  <c:v>7.5819999999999999</c:v>
                </c:pt>
                <c:pt idx="2">
                  <c:v>7.5960000000000001</c:v>
                </c:pt>
                <c:pt idx="3">
                  <c:v>7.6449999999999996</c:v>
                </c:pt>
                <c:pt idx="4">
                  <c:v>7.7530000000000001</c:v>
                </c:pt>
                <c:pt idx="5">
                  <c:v>7.7869999999999999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947-4912-9086-99CA62D3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238656"/>
        <c:axId val="61239232"/>
      </c:scatterChart>
      <c:valAx>
        <c:axId val="61238656"/>
        <c:scaling>
          <c:orientation val="minMax"/>
          <c:max val="3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239232"/>
        <c:crosses val="autoZero"/>
        <c:crossBetween val="midCat"/>
        <c:majorUnit val="5"/>
      </c:valAx>
      <c:valAx>
        <c:axId val="6123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23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553515800521197E-2"/>
          <c:y val="0.64404035857523823"/>
          <c:w val="0.89999986478001737"/>
          <c:h val="4.0784181232781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1100"/>
              <a:t>TPM Implícita</a:t>
            </a:r>
            <a:r>
              <a:rPr lang="es-CL" sz="1100" baseline="0"/>
              <a:t> (FWCM)</a:t>
            </a:r>
            <a:endParaRPr lang="es-CL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scatterChart>
        <c:scatterStyle val="smoothMarker"/>
        <c:varyColors val="0"/>
        <c:ser>
          <c:idx val="5"/>
          <c:order val="0"/>
          <c:tx>
            <c:strRef>
              <c:f>Mexico!$D$6</c:f>
              <c:strCache>
                <c:ptCount val="1"/>
                <c:pt idx="0">
                  <c:v>Spot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Mexico!$AW$2:$BB$2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</c:numCache>
            </c:numRef>
          </c:xVal>
          <c:yVal>
            <c:numRef>
              <c:f>Mexico!$AW$6:$BB$6</c:f>
              <c:numCache>
                <c:formatCode>0.00</c:formatCode>
                <c:ptCount val="6"/>
                <c:pt idx="0">
                  <c:v>7.25</c:v>
                </c:pt>
                <c:pt idx="1">
                  <c:v>7.3971999999999998</c:v>
                </c:pt>
                <c:pt idx="2">
                  <c:v>7.5835999999999997</c:v>
                </c:pt>
                <c:pt idx="3">
                  <c:v>7.7527999999999997</c:v>
                </c:pt>
                <c:pt idx="4">
                  <c:v>7.6615999999999991</c:v>
                </c:pt>
                <c:pt idx="5">
                  <c:v>7.4761999999999995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35-43A1-B7CB-DC21B3652C58}"/>
            </c:ext>
          </c:extLst>
        </c:ser>
        <c:ser>
          <c:idx val="0"/>
          <c:order val="1"/>
          <c:tx>
            <c:strRef>
              <c:f>Mexico!$D$36</c:f>
              <c:strCache>
                <c:ptCount val="1"/>
                <c:pt idx="0">
                  <c:v>1M</c:v>
                </c:pt>
              </c:strCache>
            </c:strRef>
          </c:tx>
          <c:spPr>
            <a:ln w="2222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Mexico!$AW$2:$BB$2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</c:numCache>
            </c:numRef>
          </c:xVal>
          <c:yVal>
            <c:numRef>
              <c:f>Mexico!$AW$36:$BB$36</c:f>
              <c:numCache>
                <c:formatCode>0.00</c:formatCode>
                <c:ptCount val="6"/>
                <c:pt idx="0" formatCode="General">
                  <c:v>7.25</c:v>
                </c:pt>
                <c:pt idx="1">
                  <c:v>7.3131999999999993</c:v>
                </c:pt>
                <c:pt idx="2">
                  <c:v>7.5510999999999999</c:v>
                </c:pt>
                <c:pt idx="3">
                  <c:v>7.7870999999999997</c:v>
                </c:pt>
                <c:pt idx="4">
                  <c:v>7.7662000000000004</c:v>
                </c:pt>
                <c:pt idx="5">
                  <c:v>7.6064999999999996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E35-43A1-B7CB-DC21B3652C58}"/>
            </c:ext>
          </c:extLst>
        </c:ser>
        <c:ser>
          <c:idx val="1"/>
          <c:order val="2"/>
          <c:tx>
            <c:strRef>
              <c:f>Mexico!$D$96</c:f>
              <c:strCache>
                <c:ptCount val="1"/>
                <c:pt idx="0">
                  <c:v>3M</c:v>
                </c:pt>
              </c:strCache>
            </c:strRef>
          </c:tx>
          <c:spPr>
            <a:ln w="2222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 w="9525">
                <a:solidFill>
                  <a:schemeClr val="bg2"/>
                </a:solidFill>
              </a:ln>
              <a:effectLst/>
            </c:spPr>
          </c:marker>
          <c:xVal>
            <c:numRef>
              <c:f>Mexico!$AW$2:$BB$2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12</c:v>
                </c:pt>
              </c:numCache>
            </c:numRef>
          </c:xVal>
          <c:yVal>
            <c:numRef>
              <c:f>Mexico!$AW$96:$BB$96</c:f>
              <c:numCache>
                <c:formatCode>0.00</c:formatCode>
                <c:ptCount val="6"/>
                <c:pt idx="0" formatCode="General">
                  <c:v>7</c:v>
                </c:pt>
                <c:pt idx="1">
                  <c:v>7.0461999999999998</c:v>
                </c:pt>
                <c:pt idx="2">
                  <c:v>7.1136999999999997</c:v>
                </c:pt>
                <c:pt idx="3">
                  <c:v>7.2028999999999996</c:v>
                </c:pt>
                <c:pt idx="4">
                  <c:v>7.1513</c:v>
                </c:pt>
                <c:pt idx="5">
                  <c:v>6.9279000000000002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E35-43A1-B7CB-DC21B3652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60672"/>
        <c:axId val="61861248"/>
      </c:scatterChart>
      <c:valAx>
        <c:axId val="61860672"/>
        <c:scaling>
          <c:orientation val="minMax"/>
          <c:max val="12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861248"/>
        <c:crosses val="autoZero"/>
        <c:crossBetween val="midCat"/>
      </c:valAx>
      <c:valAx>
        <c:axId val="61861248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61860672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/>
              <a:t>Monetary policy scenarios</a:t>
            </a:r>
          </a:p>
        </c:rich>
      </c:tx>
      <c:layout>
        <c:manualLayout>
          <c:xMode val="edge"/>
          <c:yMode val="edge"/>
          <c:x val="0.35006406822846819"/>
          <c:y val="1.719114317718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6.50907531159957E-2"/>
          <c:y val="8.502547448337168E-2"/>
          <c:w val="0.91461745468880573"/>
          <c:h val="0.75484676135602002"/>
        </c:manualLayout>
      </c:layout>
      <c:lineChart>
        <c:grouping val="standard"/>
        <c:varyColors val="0"/>
        <c:ser>
          <c:idx val="0"/>
          <c:order val="0"/>
          <c:tx>
            <c:v>Dove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2"/>
                </a:solidFill>
              </a:ln>
              <a:effectLst/>
            </c:spPr>
          </c:marker>
          <c:dLbls>
            <c:dLbl>
              <c:idx val="9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F9-4191-BB65-F7F6F9665CC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'[outputs (003).xlsx]paths'!$A$2:$A$11</c:f>
              <c:numCache>
                <c:formatCode>m/d/yyyy</c:formatCode>
                <c:ptCount val="10"/>
                <c:pt idx="0">
                  <c:v>43130</c:v>
                </c:pt>
                <c:pt idx="1">
                  <c:v>43191</c:v>
                </c:pt>
                <c:pt idx="2">
                  <c:v>43282</c:v>
                </c:pt>
                <c:pt idx="3">
                  <c:v>43374</c:v>
                </c:pt>
                <c:pt idx="4">
                  <c:v>43466</c:v>
                </c:pt>
                <c:pt idx="5">
                  <c:v>43831</c:v>
                </c:pt>
                <c:pt idx="6">
                  <c:v>44197</c:v>
                </c:pt>
                <c:pt idx="7">
                  <c:v>44562</c:v>
                </c:pt>
                <c:pt idx="8">
                  <c:v>44927</c:v>
                </c:pt>
                <c:pt idx="9">
                  <c:v>45292</c:v>
                </c:pt>
              </c:numCache>
            </c:numRef>
          </c:cat>
          <c:val>
            <c:numRef>
              <c:f>'[outputs (003).xlsx]paths'!$B$2:$B$11</c:f>
              <c:numCache>
                <c:formatCode>General</c:formatCode>
                <c:ptCount val="10"/>
                <c:pt idx="0">
                  <c:v>0.03</c:v>
                </c:pt>
                <c:pt idx="1">
                  <c:v>2.75E-2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0.04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F9-4191-BB65-F7F6F9665CCC}"/>
            </c:ext>
          </c:extLst>
        </c:ser>
        <c:ser>
          <c:idx val="1"/>
          <c:order val="1"/>
          <c:tx>
            <c:v>Central</c:v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9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F9-4191-BB65-F7F6F9665CC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'[outputs (003).xlsx]paths'!$A$2:$A$11</c:f>
              <c:numCache>
                <c:formatCode>m/d/yyyy</c:formatCode>
                <c:ptCount val="10"/>
                <c:pt idx="0">
                  <c:v>43130</c:v>
                </c:pt>
                <c:pt idx="1">
                  <c:v>43191</c:v>
                </c:pt>
                <c:pt idx="2">
                  <c:v>43282</c:v>
                </c:pt>
                <c:pt idx="3">
                  <c:v>43374</c:v>
                </c:pt>
                <c:pt idx="4">
                  <c:v>43466</c:v>
                </c:pt>
                <c:pt idx="5">
                  <c:v>43831</c:v>
                </c:pt>
                <c:pt idx="6">
                  <c:v>44197</c:v>
                </c:pt>
                <c:pt idx="7">
                  <c:v>44562</c:v>
                </c:pt>
                <c:pt idx="8">
                  <c:v>44927</c:v>
                </c:pt>
                <c:pt idx="9">
                  <c:v>45292</c:v>
                </c:pt>
              </c:numCache>
            </c:numRef>
          </c:cat>
          <c:val>
            <c:numRef>
              <c:f>'[outputs (003).xlsx]paths'!$C$2:$C$11</c:f>
              <c:numCache>
                <c:formatCode>General</c:formatCode>
                <c:ptCount val="10"/>
                <c:pt idx="0">
                  <c:v>0.03</c:v>
                </c:pt>
                <c:pt idx="1">
                  <c:v>0.03</c:v>
                </c:pt>
                <c:pt idx="2">
                  <c:v>2.75E-2</c:v>
                </c:pt>
                <c:pt idx="3">
                  <c:v>2.75E-2</c:v>
                </c:pt>
                <c:pt idx="4">
                  <c:v>2.75E-2</c:v>
                </c:pt>
                <c:pt idx="5">
                  <c:v>3.5000000000000003E-2</c:v>
                </c:pt>
                <c:pt idx="6">
                  <c:v>4.2500000000000003E-2</c:v>
                </c:pt>
                <c:pt idx="7">
                  <c:v>4.2500000000000003E-2</c:v>
                </c:pt>
                <c:pt idx="8">
                  <c:v>4.2500000000000003E-2</c:v>
                </c:pt>
                <c:pt idx="9">
                  <c:v>4.2500000000000003E-2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1F9-4191-BB65-F7F6F9665CCC}"/>
            </c:ext>
          </c:extLst>
        </c:ser>
        <c:ser>
          <c:idx val="2"/>
          <c:order val="2"/>
          <c:tx>
            <c:v>Hawk</c:v>
          </c:tx>
          <c:spPr>
            <a:ln w="25400" cap="rnd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9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F9-4191-BB65-F7F6F9665CC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'[outputs (003).xlsx]paths'!$A$2:$A$11</c:f>
              <c:numCache>
                <c:formatCode>m/d/yyyy</c:formatCode>
                <c:ptCount val="10"/>
                <c:pt idx="0">
                  <c:v>43130</c:v>
                </c:pt>
                <c:pt idx="1">
                  <c:v>43191</c:v>
                </c:pt>
                <c:pt idx="2">
                  <c:v>43282</c:v>
                </c:pt>
                <c:pt idx="3">
                  <c:v>43374</c:v>
                </c:pt>
                <c:pt idx="4">
                  <c:v>43466</c:v>
                </c:pt>
                <c:pt idx="5">
                  <c:v>43831</c:v>
                </c:pt>
                <c:pt idx="6">
                  <c:v>44197</c:v>
                </c:pt>
                <c:pt idx="7">
                  <c:v>44562</c:v>
                </c:pt>
                <c:pt idx="8">
                  <c:v>44927</c:v>
                </c:pt>
                <c:pt idx="9">
                  <c:v>45292</c:v>
                </c:pt>
              </c:numCache>
            </c:numRef>
          </c:cat>
          <c:val>
            <c:numRef>
              <c:f>'[outputs (003).xlsx]paths'!$D$2:$D$11</c:f>
              <c:numCache>
                <c:formatCode>General</c:formatCode>
                <c:ptCount val="10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3.2500000000000001E-2</c:v>
                </c:pt>
                <c:pt idx="4">
                  <c:v>3.2500000000000001E-2</c:v>
                </c:pt>
                <c:pt idx="5">
                  <c:v>0.04</c:v>
                </c:pt>
                <c:pt idx="6">
                  <c:v>4.4999999999999998E-2</c:v>
                </c:pt>
                <c:pt idx="7">
                  <c:v>4.4999999999999998E-2</c:v>
                </c:pt>
                <c:pt idx="8">
                  <c:v>4.4999999999999998E-2</c:v>
                </c:pt>
                <c:pt idx="9">
                  <c:v>4.4999999999999998E-2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1F9-4191-BB65-F7F6F9665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9738608"/>
        <c:axId val="1847509456"/>
      </c:lineChart>
      <c:dateAx>
        <c:axId val="1879738608"/>
        <c:scaling>
          <c:orientation val="minMax"/>
          <c:max val="44270"/>
          <c:min val="431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47509456"/>
        <c:crosses val="autoZero"/>
        <c:auto val="1"/>
        <c:lblOffset val="100"/>
        <c:baseTimeUnit val="days"/>
        <c:majorUnit val="3"/>
        <c:majorTimeUnit val="months"/>
        <c:minorUnit val="1"/>
        <c:minorTimeUnit val="years"/>
      </c:dateAx>
      <c:valAx>
        <c:axId val="1847509456"/>
        <c:scaling>
          <c:orientation val="minMax"/>
          <c:max val="4.5000000000000012E-2"/>
          <c:min val="2.25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79738608"/>
        <c:crosses val="autoZero"/>
        <c:crossBetween val="between"/>
        <c:majorUnit val="2.5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1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400" b="1"/>
            </a:pPr>
            <a:r>
              <a:rPr lang="es-CL" sz="1400" b="1"/>
              <a:t>Peru Sovereign Curve</a:t>
            </a:r>
          </a:p>
        </c:rich>
      </c:tx>
      <c:layout>
        <c:manualLayout>
          <c:xMode val="edge"/>
          <c:yMode val="edge"/>
          <c:x val="0.31483224387729841"/>
          <c:y val="4.789661563673393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4018432230701207E-2"/>
          <c:y val="8.5249528203367897E-2"/>
          <c:w val="0.88340556598626885"/>
          <c:h val="0.76879780185447089"/>
        </c:manualLayout>
      </c:layout>
      <c:areaChart>
        <c:grouping val="standard"/>
        <c:varyColors val="0"/>
        <c:ser>
          <c:idx val="4"/>
          <c:order val="2"/>
          <c:tx>
            <c:strRef>
              <c:f>'[outputs (003).xlsx]display'!$I$31</c:f>
              <c:strCache>
                <c:ptCount val="1"/>
                <c:pt idx="0">
                  <c:v>Hawk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(003).xlsx]display'!$I$32:$I$41</c:f>
              <c:numCache>
                <c:formatCode>0.00%</c:formatCode>
                <c:ptCount val="10"/>
                <c:pt idx="0">
                  <c:v>0.03</c:v>
                </c:pt>
                <c:pt idx="1">
                  <c:v>3.6304887693875916E-2</c:v>
                </c:pt>
                <c:pt idx="2">
                  <c:v>4.439419985482948E-2</c:v>
                </c:pt>
                <c:pt idx="3">
                  <c:v>4.6135218844922547E-2</c:v>
                </c:pt>
                <c:pt idx="4">
                  <c:v>4.8958774493317335E-2</c:v>
                </c:pt>
                <c:pt idx="5">
                  <c:v>5.1964221474073286E-2</c:v>
                </c:pt>
                <c:pt idx="6">
                  <c:v>5.4486453122685151E-2</c:v>
                </c:pt>
                <c:pt idx="7">
                  <c:v>5.7274105932852155E-2</c:v>
                </c:pt>
                <c:pt idx="8">
                  <c:v>5.8389879080737214E-2</c:v>
                </c:pt>
                <c:pt idx="9">
                  <c:v>5.9900734846531772E-2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2-4B97-BBBF-761DA108785F}"/>
            </c:ext>
          </c:extLst>
        </c:ser>
        <c:ser>
          <c:idx val="2"/>
          <c:order val="3"/>
          <c:tx>
            <c:strRef>
              <c:f>'[outputs (003).xlsx]display'!$G$31</c:f>
              <c:strCache>
                <c:ptCount val="1"/>
                <c:pt idx="0">
                  <c:v>Dove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(003).xlsx]display'!$G$32:$G$41</c:f>
              <c:numCache>
                <c:formatCode>0.00%</c:formatCode>
                <c:ptCount val="10"/>
                <c:pt idx="0">
                  <c:v>0.03</c:v>
                </c:pt>
                <c:pt idx="1">
                  <c:v>2.9600583993851678E-2</c:v>
                </c:pt>
                <c:pt idx="2">
                  <c:v>3.839329929779841E-2</c:v>
                </c:pt>
                <c:pt idx="3">
                  <c:v>4.0223326175870995E-2</c:v>
                </c:pt>
                <c:pt idx="4">
                  <c:v>4.3172494300946399E-2</c:v>
                </c:pt>
                <c:pt idx="5">
                  <c:v>4.6274016589086302E-2</c:v>
                </c:pt>
                <c:pt idx="6">
                  <c:v>4.8892647824861531E-2</c:v>
                </c:pt>
                <c:pt idx="7">
                  <c:v>5.1816095928356565E-2</c:v>
                </c:pt>
                <c:pt idx="8">
                  <c:v>5.3007291499723282E-2</c:v>
                </c:pt>
                <c:pt idx="9">
                  <c:v>5.4673719512826686E-2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2-4B97-BBBF-761DA1087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830896"/>
        <c:axId val="1093527424"/>
      </c:areaChart>
      <c:lineChart>
        <c:grouping val="standard"/>
        <c:varyColors val="0"/>
        <c:ser>
          <c:idx val="0"/>
          <c:order val="0"/>
          <c:tx>
            <c:strRef>
              <c:f>'[outputs (003).xlsx]display'!$D$31</c:f>
              <c:strCache>
                <c:ptCount val="1"/>
                <c:pt idx="0">
                  <c:v>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bg2"/>
                </a:solidFill>
              </a:ln>
              <a:effectLst/>
            </c:spPr>
          </c:marke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(003).xlsx]display'!$D$32:$D$41</c:f>
              <c:numCache>
                <c:formatCode>0.00%</c:formatCode>
                <c:ptCount val="10"/>
                <c:pt idx="0">
                  <c:v>0.03</c:v>
                </c:pt>
                <c:pt idx="1">
                  <c:v>2.743E-2</c:v>
                </c:pt>
                <c:pt idx="2">
                  <c:v>3.6379999999999996E-2</c:v>
                </c:pt>
                <c:pt idx="3">
                  <c:v>3.8519999999999999E-2</c:v>
                </c:pt>
                <c:pt idx="4">
                  <c:v>4.4299999999999999E-2</c:v>
                </c:pt>
                <c:pt idx="5">
                  <c:v>4.7360000000000291E-2</c:v>
                </c:pt>
                <c:pt idx="6">
                  <c:v>5.0270000000000002E-2</c:v>
                </c:pt>
                <c:pt idx="7">
                  <c:v>5.4829999999999997E-2</c:v>
                </c:pt>
                <c:pt idx="8">
                  <c:v>5.7549999999999997E-2</c:v>
                </c:pt>
                <c:pt idx="9">
                  <c:v>5.9499999996261543E-2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602-4B97-BBBF-761DA108785F}"/>
            </c:ext>
          </c:extLst>
        </c:ser>
        <c:ser>
          <c:idx val="1"/>
          <c:order val="1"/>
          <c:tx>
            <c:strRef>
              <c:f>'[outputs (003).xlsx]display'!$E$31</c:f>
              <c:strCache>
                <c:ptCount val="1"/>
                <c:pt idx="0">
                  <c:v>Valuation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(003).xlsx]display'!$E$32:$E$41</c:f>
              <c:numCache>
                <c:formatCode>0.00%</c:formatCode>
                <c:ptCount val="10"/>
                <c:pt idx="0">
                  <c:v>0.03</c:v>
                </c:pt>
                <c:pt idx="1">
                  <c:v>3.2114173638102581E-2</c:v>
                </c:pt>
                <c:pt idx="2">
                  <c:v>4.0709142937540632E-2</c:v>
                </c:pt>
                <c:pt idx="3">
                  <c:v>4.2512875877028955E-2</c:v>
                </c:pt>
                <c:pt idx="4">
                  <c:v>4.5423262357238058E-2</c:v>
                </c:pt>
                <c:pt idx="5">
                  <c:v>4.8496460976871554E-2</c:v>
                </c:pt>
                <c:pt idx="6">
                  <c:v>5.1083809509812651E-2</c:v>
                </c:pt>
                <c:pt idx="7">
                  <c:v>5.3961349178762906E-2</c:v>
                </c:pt>
                <c:pt idx="8">
                  <c:v>5.5125828778068611E-2</c:v>
                </c:pt>
                <c:pt idx="9">
                  <c:v>5.673475035448771E-2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A602-4B97-BBBF-761DA108785F}"/>
            </c:ext>
          </c:extLst>
        </c:ser>
        <c:ser>
          <c:idx val="3"/>
          <c:order val="4"/>
          <c:tx>
            <c:strRef>
              <c:f>'[outputs (003).xlsx]display'!$H$31</c:f>
              <c:strCache>
                <c:ptCount val="1"/>
                <c:pt idx="0">
                  <c:v>Central</c:v>
                </c:pt>
              </c:strCache>
            </c:strRef>
          </c:tx>
          <c:spPr>
            <a:ln w="63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(003).xlsx]display'!$H$32:$H$41</c:f>
              <c:numCache>
                <c:formatCode>0.00%</c:formatCode>
                <c:ptCount val="10"/>
                <c:pt idx="0">
                  <c:v>0.03</c:v>
                </c:pt>
                <c:pt idx="1">
                  <c:v>3.267546599069103E-2</c:v>
                </c:pt>
                <c:pt idx="2">
                  <c:v>4.1255379053063708E-2</c:v>
                </c:pt>
                <c:pt idx="3">
                  <c:v>4.3056381531720395E-2</c:v>
                </c:pt>
                <c:pt idx="4">
                  <c:v>4.5961827011196138E-2</c:v>
                </c:pt>
                <c:pt idx="5">
                  <c:v>4.9032113610952839E-2</c:v>
                </c:pt>
                <c:pt idx="6">
                  <c:v>5.161465798913395E-2</c:v>
                </c:pt>
                <c:pt idx="7">
                  <c:v>5.4484165273327459E-2</c:v>
                </c:pt>
                <c:pt idx="8">
                  <c:v>5.5643360942970892E-2</c:v>
                </c:pt>
                <c:pt idx="9">
                  <c:v>5.7239869367988652E-2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A602-4B97-BBBF-761DA108785F}"/>
            </c:ext>
          </c:extLst>
        </c:ser>
        <c:ser>
          <c:idx val="5"/>
          <c:order val="5"/>
          <c:tx>
            <c:strRef>
              <c:f>'[outputs (003).xlsx]display'!$J$31</c:f>
              <c:strCache>
                <c:ptCount val="1"/>
                <c:pt idx="0">
                  <c:v>FRA</c:v>
                </c:pt>
              </c:strCache>
            </c:strRef>
          </c:tx>
          <c:spPr>
            <a:ln w="3175" cap="rnd">
              <a:noFill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'[outputs (003).xlsx]display'!$B$32:$B$41</c:f>
              <c:numCache>
                <c:formatCode>m/d/yyyy</c:formatCode>
                <c:ptCount val="10"/>
                <c:pt idx="0">
                  <c:v>43130</c:v>
                </c:pt>
                <c:pt idx="1">
                  <c:v>44055</c:v>
                </c:pt>
                <c:pt idx="2">
                  <c:v>45181</c:v>
                </c:pt>
                <c:pt idx="3">
                  <c:v>45516</c:v>
                </c:pt>
                <c:pt idx="4">
                  <c:v>46246</c:v>
                </c:pt>
                <c:pt idx="5">
                  <c:v>46977</c:v>
                </c:pt>
                <c:pt idx="6">
                  <c:v>48072</c:v>
                </c:pt>
                <c:pt idx="7">
                  <c:v>50264</c:v>
                </c:pt>
                <c:pt idx="8">
                  <c:v>51909</c:v>
                </c:pt>
                <c:pt idx="9">
                  <c:v>56657</c:v>
                </c:pt>
              </c:numCache>
            </c:numRef>
          </c:cat>
          <c:val>
            <c:numRef>
              <c:f>'[outputs (003).xlsx]display'!$J$32:$J$41</c:f>
              <c:numCache>
                <c:formatCode>0.00%</c:formatCode>
                <c:ptCount val="10"/>
                <c:pt idx="0">
                  <c:v>0</c:v>
                </c:pt>
                <c:pt idx="1">
                  <c:v>2.7430000000000065E-2</c:v>
                </c:pt>
                <c:pt idx="2">
                  <c:v>4.4416521930272124E-2</c:v>
                </c:pt>
                <c:pt idx="3">
                  <c:v>5.6741459795369709E-2</c:v>
                </c:pt>
                <c:pt idx="4">
                  <c:v>8.0936438845997438E-2</c:v>
                </c:pt>
                <c:pt idx="5">
                  <c:v>6.1314877510969978E-2</c:v>
                </c:pt>
                <c:pt idx="6">
                  <c:v>6.7966423521018227E-2</c:v>
                </c:pt>
                <c:pt idx="7">
                  <c:v>7.4344555350451813E-2</c:v>
                </c:pt>
                <c:pt idx="8">
                  <c:v>8.5558226744186783E-2</c:v>
                </c:pt>
                <c:pt idx="9">
                  <c:v>7.1096649235188325E-2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602-4B97-BBBF-761DA1087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2830896"/>
        <c:axId val="1093527424"/>
      </c:lineChart>
      <c:dateAx>
        <c:axId val="1222830896"/>
        <c:scaling>
          <c:orientation val="minMax"/>
        </c:scaling>
        <c:delete val="0"/>
        <c:axPos val="b"/>
        <c:numFmt formatCode="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100"/>
            </a:pPr>
            <a:endParaRPr lang="es-CL"/>
          </a:p>
        </c:txPr>
        <c:crossAx val="1093527424"/>
        <c:crosses val="autoZero"/>
        <c:auto val="0"/>
        <c:lblOffset val="100"/>
        <c:baseTimeUnit val="months"/>
        <c:majorUnit val="36"/>
        <c:majorTimeUnit val="months"/>
      </c:dateAx>
      <c:valAx>
        <c:axId val="1093527424"/>
        <c:scaling>
          <c:orientation val="minMax"/>
          <c:min val="2.5000000000000005E-2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1100"/>
            </a:pPr>
            <a:endParaRPr lang="es-CL"/>
          </a:p>
        </c:txPr>
        <c:crossAx val="122283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100"/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400" b="1"/>
              <a:t>Implied Interest Rate</a:t>
            </a:r>
          </a:p>
        </c:rich>
      </c:tx>
      <c:layout>
        <c:manualLayout>
          <c:xMode val="edge"/>
          <c:yMode val="edge"/>
          <c:x val="0.39662606552139573"/>
          <c:y val="3.8796794780760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9.5088297063276678E-2"/>
          <c:y val="0.134966236103579"/>
          <c:w val="0.87222134619007408"/>
          <c:h val="0.7019872387973346"/>
        </c:manualLayout>
      </c:layout>
      <c:lineChart>
        <c:grouping val="standard"/>
        <c:varyColors val="0"/>
        <c:ser>
          <c:idx val="0"/>
          <c:order val="0"/>
          <c:tx>
            <c:v>Market zero coupon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'[outputs (003).xlsx]market_zero_curve'!$A$2:$A$4000</c:f>
              <c:numCache>
                <c:formatCode>m/d/yyyy</c:formatCode>
                <c:ptCount val="3999"/>
                <c:pt idx="0">
                  <c:v>43131</c:v>
                </c:pt>
                <c:pt idx="1">
                  <c:v>43132</c:v>
                </c:pt>
                <c:pt idx="2">
                  <c:v>43133</c:v>
                </c:pt>
                <c:pt idx="3">
                  <c:v>43134</c:v>
                </c:pt>
                <c:pt idx="4">
                  <c:v>43135</c:v>
                </c:pt>
                <c:pt idx="5">
                  <c:v>43136</c:v>
                </c:pt>
                <c:pt idx="6">
                  <c:v>43137</c:v>
                </c:pt>
                <c:pt idx="7">
                  <c:v>43138</c:v>
                </c:pt>
                <c:pt idx="8">
                  <c:v>43139</c:v>
                </c:pt>
                <c:pt idx="9">
                  <c:v>43140</c:v>
                </c:pt>
                <c:pt idx="10">
                  <c:v>43141</c:v>
                </c:pt>
                <c:pt idx="11">
                  <c:v>43142</c:v>
                </c:pt>
                <c:pt idx="12">
                  <c:v>43143</c:v>
                </c:pt>
                <c:pt idx="13">
                  <c:v>43144</c:v>
                </c:pt>
                <c:pt idx="14">
                  <c:v>43145</c:v>
                </c:pt>
                <c:pt idx="15">
                  <c:v>43146</c:v>
                </c:pt>
                <c:pt idx="16">
                  <c:v>43147</c:v>
                </c:pt>
                <c:pt idx="17">
                  <c:v>43148</c:v>
                </c:pt>
                <c:pt idx="18">
                  <c:v>43149</c:v>
                </c:pt>
                <c:pt idx="19">
                  <c:v>43150</c:v>
                </c:pt>
                <c:pt idx="20">
                  <c:v>43151</c:v>
                </c:pt>
                <c:pt idx="21">
                  <c:v>43152</c:v>
                </c:pt>
                <c:pt idx="22">
                  <c:v>43153</c:v>
                </c:pt>
                <c:pt idx="23">
                  <c:v>43154</c:v>
                </c:pt>
                <c:pt idx="24">
                  <c:v>43155</c:v>
                </c:pt>
                <c:pt idx="25">
                  <c:v>43156</c:v>
                </c:pt>
                <c:pt idx="26">
                  <c:v>43157</c:v>
                </c:pt>
                <c:pt idx="27">
                  <c:v>43158</c:v>
                </c:pt>
                <c:pt idx="28">
                  <c:v>43159</c:v>
                </c:pt>
                <c:pt idx="29">
                  <c:v>43160</c:v>
                </c:pt>
                <c:pt idx="30">
                  <c:v>43161</c:v>
                </c:pt>
                <c:pt idx="31">
                  <c:v>43162</c:v>
                </c:pt>
                <c:pt idx="32">
                  <c:v>43163</c:v>
                </c:pt>
                <c:pt idx="33">
                  <c:v>43164</c:v>
                </c:pt>
                <c:pt idx="34">
                  <c:v>43165</c:v>
                </c:pt>
                <c:pt idx="35">
                  <c:v>43166</c:v>
                </c:pt>
                <c:pt idx="36">
                  <c:v>43167</c:v>
                </c:pt>
                <c:pt idx="37">
                  <c:v>43168</c:v>
                </c:pt>
                <c:pt idx="38">
                  <c:v>43169</c:v>
                </c:pt>
                <c:pt idx="39">
                  <c:v>43170</c:v>
                </c:pt>
                <c:pt idx="40">
                  <c:v>43171</c:v>
                </c:pt>
                <c:pt idx="41">
                  <c:v>43172</c:v>
                </c:pt>
                <c:pt idx="42">
                  <c:v>43173</c:v>
                </c:pt>
                <c:pt idx="43">
                  <c:v>43174</c:v>
                </c:pt>
                <c:pt idx="44">
                  <c:v>43175</c:v>
                </c:pt>
                <c:pt idx="45">
                  <c:v>43176</c:v>
                </c:pt>
                <c:pt idx="46">
                  <c:v>43177</c:v>
                </c:pt>
                <c:pt idx="47">
                  <c:v>43178</c:v>
                </c:pt>
                <c:pt idx="48">
                  <c:v>43179</c:v>
                </c:pt>
                <c:pt idx="49">
                  <c:v>43180</c:v>
                </c:pt>
                <c:pt idx="50">
                  <c:v>43181</c:v>
                </c:pt>
                <c:pt idx="51">
                  <c:v>43182</c:v>
                </c:pt>
                <c:pt idx="52">
                  <c:v>43183</c:v>
                </c:pt>
                <c:pt idx="53">
                  <c:v>43184</c:v>
                </c:pt>
                <c:pt idx="54">
                  <c:v>43185</c:v>
                </c:pt>
                <c:pt idx="55">
                  <c:v>43186</c:v>
                </c:pt>
                <c:pt idx="56">
                  <c:v>43187</c:v>
                </c:pt>
                <c:pt idx="57">
                  <c:v>43188</c:v>
                </c:pt>
                <c:pt idx="58">
                  <c:v>43189</c:v>
                </c:pt>
                <c:pt idx="59">
                  <c:v>43190</c:v>
                </c:pt>
                <c:pt idx="60">
                  <c:v>43191</c:v>
                </c:pt>
                <c:pt idx="61">
                  <c:v>43192</c:v>
                </c:pt>
                <c:pt idx="62">
                  <c:v>43193</c:v>
                </c:pt>
                <c:pt idx="63">
                  <c:v>43194</c:v>
                </c:pt>
                <c:pt idx="64">
                  <c:v>43195</c:v>
                </c:pt>
                <c:pt idx="65">
                  <c:v>43196</c:v>
                </c:pt>
                <c:pt idx="66">
                  <c:v>43197</c:v>
                </c:pt>
                <c:pt idx="67">
                  <c:v>43198</c:v>
                </c:pt>
                <c:pt idx="68">
                  <c:v>43199</c:v>
                </c:pt>
                <c:pt idx="69">
                  <c:v>43200</c:v>
                </c:pt>
                <c:pt idx="70">
                  <c:v>43201</c:v>
                </c:pt>
                <c:pt idx="71">
                  <c:v>43202</c:v>
                </c:pt>
                <c:pt idx="72">
                  <c:v>43203</c:v>
                </c:pt>
                <c:pt idx="73">
                  <c:v>43204</c:v>
                </c:pt>
                <c:pt idx="74">
                  <c:v>43205</c:v>
                </c:pt>
                <c:pt idx="75">
                  <c:v>43206</c:v>
                </c:pt>
                <c:pt idx="76">
                  <c:v>43207</c:v>
                </c:pt>
                <c:pt idx="77">
                  <c:v>43208</c:v>
                </c:pt>
                <c:pt idx="78">
                  <c:v>43209</c:v>
                </c:pt>
                <c:pt idx="79">
                  <c:v>43210</c:v>
                </c:pt>
                <c:pt idx="80">
                  <c:v>43211</c:v>
                </c:pt>
                <c:pt idx="81">
                  <c:v>43212</c:v>
                </c:pt>
                <c:pt idx="82">
                  <c:v>43213</c:v>
                </c:pt>
                <c:pt idx="83">
                  <c:v>43214</c:v>
                </c:pt>
                <c:pt idx="84">
                  <c:v>43215</c:v>
                </c:pt>
                <c:pt idx="85">
                  <c:v>43216</c:v>
                </c:pt>
                <c:pt idx="86">
                  <c:v>43217</c:v>
                </c:pt>
                <c:pt idx="87">
                  <c:v>43218</c:v>
                </c:pt>
                <c:pt idx="88">
                  <c:v>43219</c:v>
                </c:pt>
                <c:pt idx="89">
                  <c:v>43220</c:v>
                </c:pt>
                <c:pt idx="90">
                  <c:v>43221</c:v>
                </c:pt>
                <c:pt idx="91">
                  <c:v>43222</c:v>
                </c:pt>
                <c:pt idx="92">
                  <c:v>43223</c:v>
                </c:pt>
                <c:pt idx="93">
                  <c:v>43224</c:v>
                </c:pt>
                <c:pt idx="94">
                  <c:v>43225</c:v>
                </c:pt>
                <c:pt idx="95">
                  <c:v>43226</c:v>
                </c:pt>
                <c:pt idx="96">
                  <c:v>43227</c:v>
                </c:pt>
                <c:pt idx="97">
                  <c:v>43228</c:v>
                </c:pt>
                <c:pt idx="98">
                  <c:v>43229</c:v>
                </c:pt>
                <c:pt idx="99">
                  <c:v>43230</c:v>
                </c:pt>
                <c:pt idx="100">
                  <c:v>43231</c:v>
                </c:pt>
                <c:pt idx="101">
                  <c:v>43232</c:v>
                </c:pt>
                <c:pt idx="102">
                  <c:v>43233</c:v>
                </c:pt>
                <c:pt idx="103">
                  <c:v>43234</c:v>
                </c:pt>
                <c:pt idx="104">
                  <c:v>43235</c:v>
                </c:pt>
                <c:pt idx="105">
                  <c:v>43236</c:v>
                </c:pt>
                <c:pt idx="106">
                  <c:v>43237</c:v>
                </c:pt>
                <c:pt idx="107">
                  <c:v>43238</c:v>
                </c:pt>
                <c:pt idx="108">
                  <c:v>43239</c:v>
                </c:pt>
                <c:pt idx="109">
                  <c:v>43240</c:v>
                </c:pt>
                <c:pt idx="110">
                  <c:v>43241</c:v>
                </c:pt>
                <c:pt idx="111">
                  <c:v>43242</c:v>
                </c:pt>
                <c:pt idx="112">
                  <c:v>43243</c:v>
                </c:pt>
                <c:pt idx="113">
                  <c:v>43244</c:v>
                </c:pt>
                <c:pt idx="114">
                  <c:v>43245</c:v>
                </c:pt>
                <c:pt idx="115">
                  <c:v>43246</c:v>
                </c:pt>
                <c:pt idx="116">
                  <c:v>43247</c:v>
                </c:pt>
                <c:pt idx="117">
                  <c:v>43248</c:v>
                </c:pt>
                <c:pt idx="118">
                  <c:v>43249</c:v>
                </c:pt>
                <c:pt idx="119">
                  <c:v>43250</c:v>
                </c:pt>
                <c:pt idx="120">
                  <c:v>43251</c:v>
                </c:pt>
                <c:pt idx="121">
                  <c:v>43252</c:v>
                </c:pt>
                <c:pt idx="122">
                  <c:v>43253</c:v>
                </c:pt>
                <c:pt idx="123">
                  <c:v>43254</c:v>
                </c:pt>
                <c:pt idx="124">
                  <c:v>43255</c:v>
                </c:pt>
                <c:pt idx="125">
                  <c:v>43256</c:v>
                </c:pt>
                <c:pt idx="126">
                  <c:v>43257</c:v>
                </c:pt>
                <c:pt idx="127">
                  <c:v>43258</c:v>
                </c:pt>
                <c:pt idx="128">
                  <c:v>43259</c:v>
                </c:pt>
                <c:pt idx="129">
                  <c:v>43260</c:v>
                </c:pt>
                <c:pt idx="130">
                  <c:v>43261</c:v>
                </c:pt>
                <c:pt idx="131">
                  <c:v>43262</c:v>
                </c:pt>
                <c:pt idx="132">
                  <c:v>43263</c:v>
                </c:pt>
                <c:pt idx="133">
                  <c:v>43264</c:v>
                </c:pt>
                <c:pt idx="134">
                  <c:v>43265</c:v>
                </c:pt>
                <c:pt idx="135">
                  <c:v>43266</c:v>
                </c:pt>
                <c:pt idx="136">
                  <c:v>43267</c:v>
                </c:pt>
                <c:pt idx="137">
                  <c:v>43268</c:v>
                </c:pt>
                <c:pt idx="138">
                  <c:v>43269</c:v>
                </c:pt>
                <c:pt idx="139">
                  <c:v>43270</c:v>
                </c:pt>
                <c:pt idx="140">
                  <c:v>43271</c:v>
                </c:pt>
                <c:pt idx="141">
                  <c:v>43272</c:v>
                </c:pt>
                <c:pt idx="142">
                  <c:v>43273</c:v>
                </c:pt>
                <c:pt idx="143">
                  <c:v>43274</c:v>
                </c:pt>
                <c:pt idx="144">
                  <c:v>43275</c:v>
                </c:pt>
                <c:pt idx="145">
                  <c:v>43276</c:v>
                </c:pt>
                <c:pt idx="146">
                  <c:v>43277</c:v>
                </c:pt>
                <c:pt idx="147">
                  <c:v>43278</c:v>
                </c:pt>
                <c:pt idx="148">
                  <c:v>43279</c:v>
                </c:pt>
                <c:pt idx="149">
                  <c:v>43280</c:v>
                </c:pt>
                <c:pt idx="150">
                  <c:v>43281</c:v>
                </c:pt>
                <c:pt idx="151">
                  <c:v>43282</c:v>
                </c:pt>
                <c:pt idx="152">
                  <c:v>43283</c:v>
                </c:pt>
                <c:pt idx="153">
                  <c:v>43284</c:v>
                </c:pt>
                <c:pt idx="154">
                  <c:v>43285</c:v>
                </c:pt>
                <c:pt idx="155">
                  <c:v>43286</c:v>
                </c:pt>
                <c:pt idx="156">
                  <c:v>43287</c:v>
                </c:pt>
                <c:pt idx="157">
                  <c:v>43288</c:v>
                </c:pt>
                <c:pt idx="158">
                  <c:v>43289</c:v>
                </c:pt>
                <c:pt idx="159">
                  <c:v>43290</c:v>
                </c:pt>
                <c:pt idx="160">
                  <c:v>43291</c:v>
                </c:pt>
                <c:pt idx="161">
                  <c:v>43292</c:v>
                </c:pt>
                <c:pt idx="162">
                  <c:v>43293</c:v>
                </c:pt>
                <c:pt idx="163">
                  <c:v>43294</c:v>
                </c:pt>
                <c:pt idx="164">
                  <c:v>43295</c:v>
                </c:pt>
                <c:pt idx="165">
                  <c:v>43296</c:v>
                </c:pt>
                <c:pt idx="166">
                  <c:v>43297</c:v>
                </c:pt>
                <c:pt idx="167">
                  <c:v>43298</c:v>
                </c:pt>
                <c:pt idx="168">
                  <c:v>43299</c:v>
                </c:pt>
                <c:pt idx="169">
                  <c:v>43300</c:v>
                </c:pt>
                <c:pt idx="170">
                  <c:v>43301</c:v>
                </c:pt>
                <c:pt idx="171">
                  <c:v>43302</c:v>
                </c:pt>
                <c:pt idx="172">
                  <c:v>43303</c:v>
                </c:pt>
                <c:pt idx="173">
                  <c:v>43304</c:v>
                </c:pt>
                <c:pt idx="174">
                  <c:v>43305</c:v>
                </c:pt>
                <c:pt idx="175">
                  <c:v>43306</c:v>
                </c:pt>
                <c:pt idx="176">
                  <c:v>43307</c:v>
                </c:pt>
                <c:pt idx="177">
                  <c:v>43308</c:v>
                </c:pt>
                <c:pt idx="178">
                  <c:v>43309</c:v>
                </c:pt>
                <c:pt idx="179">
                  <c:v>43310</c:v>
                </c:pt>
                <c:pt idx="180">
                  <c:v>43311</c:v>
                </c:pt>
                <c:pt idx="181">
                  <c:v>43312</c:v>
                </c:pt>
                <c:pt idx="182">
                  <c:v>43313</c:v>
                </c:pt>
                <c:pt idx="183">
                  <c:v>43314</c:v>
                </c:pt>
                <c:pt idx="184">
                  <c:v>43315</c:v>
                </c:pt>
                <c:pt idx="185">
                  <c:v>43316</c:v>
                </c:pt>
                <c:pt idx="186">
                  <c:v>43317</c:v>
                </c:pt>
                <c:pt idx="187">
                  <c:v>43318</c:v>
                </c:pt>
                <c:pt idx="188">
                  <c:v>43319</c:v>
                </c:pt>
                <c:pt idx="189">
                  <c:v>43320</c:v>
                </c:pt>
                <c:pt idx="190">
                  <c:v>43321</c:v>
                </c:pt>
                <c:pt idx="191">
                  <c:v>43322</c:v>
                </c:pt>
                <c:pt idx="192">
                  <c:v>43323</c:v>
                </c:pt>
                <c:pt idx="193">
                  <c:v>43324</c:v>
                </c:pt>
                <c:pt idx="194">
                  <c:v>43325</c:v>
                </c:pt>
                <c:pt idx="195">
                  <c:v>43326</c:v>
                </c:pt>
                <c:pt idx="196">
                  <c:v>43327</c:v>
                </c:pt>
                <c:pt idx="197">
                  <c:v>43328</c:v>
                </c:pt>
                <c:pt idx="198">
                  <c:v>43329</c:v>
                </c:pt>
                <c:pt idx="199">
                  <c:v>43330</c:v>
                </c:pt>
                <c:pt idx="200">
                  <c:v>43331</c:v>
                </c:pt>
                <c:pt idx="201">
                  <c:v>43332</c:v>
                </c:pt>
                <c:pt idx="202">
                  <c:v>43333</c:v>
                </c:pt>
                <c:pt idx="203">
                  <c:v>43334</c:v>
                </c:pt>
                <c:pt idx="204">
                  <c:v>43335</c:v>
                </c:pt>
                <c:pt idx="205">
                  <c:v>43336</c:v>
                </c:pt>
                <c:pt idx="206">
                  <c:v>43337</c:v>
                </c:pt>
                <c:pt idx="207">
                  <c:v>43338</c:v>
                </c:pt>
                <c:pt idx="208">
                  <c:v>43339</c:v>
                </c:pt>
                <c:pt idx="209">
                  <c:v>43340</c:v>
                </c:pt>
                <c:pt idx="210">
                  <c:v>43341</c:v>
                </c:pt>
                <c:pt idx="211">
                  <c:v>43342</c:v>
                </c:pt>
                <c:pt idx="212">
                  <c:v>43343</c:v>
                </c:pt>
                <c:pt idx="213">
                  <c:v>43344</c:v>
                </c:pt>
                <c:pt idx="214">
                  <c:v>43345</c:v>
                </c:pt>
                <c:pt idx="215">
                  <c:v>43346</c:v>
                </c:pt>
                <c:pt idx="216">
                  <c:v>43347</c:v>
                </c:pt>
                <c:pt idx="217">
                  <c:v>43348</c:v>
                </c:pt>
                <c:pt idx="218">
                  <c:v>43349</c:v>
                </c:pt>
                <c:pt idx="219">
                  <c:v>43350</c:v>
                </c:pt>
                <c:pt idx="220">
                  <c:v>43351</c:v>
                </c:pt>
                <c:pt idx="221">
                  <c:v>43352</c:v>
                </c:pt>
                <c:pt idx="222">
                  <c:v>43353</c:v>
                </c:pt>
                <c:pt idx="223">
                  <c:v>43354</c:v>
                </c:pt>
                <c:pt idx="224">
                  <c:v>43355</c:v>
                </c:pt>
                <c:pt idx="225">
                  <c:v>43356</c:v>
                </c:pt>
                <c:pt idx="226">
                  <c:v>43357</c:v>
                </c:pt>
                <c:pt idx="227">
                  <c:v>43358</c:v>
                </c:pt>
                <c:pt idx="228">
                  <c:v>43359</c:v>
                </c:pt>
                <c:pt idx="229">
                  <c:v>43360</c:v>
                </c:pt>
                <c:pt idx="230">
                  <c:v>43361</c:v>
                </c:pt>
                <c:pt idx="231">
                  <c:v>43362</c:v>
                </c:pt>
                <c:pt idx="232">
                  <c:v>43363</c:v>
                </c:pt>
                <c:pt idx="233">
                  <c:v>43364</c:v>
                </c:pt>
                <c:pt idx="234">
                  <c:v>43365</c:v>
                </c:pt>
                <c:pt idx="235">
                  <c:v>43366</c:v>
                </c:pt>
                <c:pt idx="236">
                  <c:v>43367</c:v>
                </c:pt>
                <c:pt idx="237">
                  <c:v>43368</c:v>
                </c:pt>
                <c:pt idx="238">
                  <c:v>43369</c:v>
                </c:pt>
                <c:pt idx="239">
                  <c:v>43370</c:v>
                </c:pt>
                <c:pt idx="240">
                  <c:v>43371</c:v>
                </c:pt>
                <c:pt idx="241">
                  <c:v>43372</c:v>
                </c:pt>
                <c:pt idx="242">
                  <c:v>43373</c:v>
                </c:pt>
                <c:pt idx="243">
                  <c:v>43374</c:v>
                </c:pt>
                <c:pt idx="244">
                  <c:v>43375</c:v>
                </c:pt>
                <c:pt idx="245">
                  <c:v>43376</c:v>
                </c:pt>
                <c:pt idx="246">
                  <c:v>43377</c:v>
                </c:pt>
                <c:pt idx="247">
                  <c:v>43378</c:v>
                </c:pt>
                <c:pt idx="248">
                  <c:v>43379</c:v>
                </c:pt>
                <c:pt idx="249">
                  <c:v>43380</c:v>
                </c:pt>
                <c:pt idx="250">
                  <c:v>43381</c:v>
                </c:pt>
                <c:pt idx="251">
                  <c:v>43382</c:v>
                </c:pt>
                <c:pt idx="252">
                  <c:v>43383</c:v>
                </c:pt>
                <c:pt idx="253">
                  <c:v>43384</c:v>
                </c:pt>
                <c:pt idx="254">
                  <c:v>43385</c:v>
                </c:pt>
                <c:pt idx="255">
                  <c:v>43386</c:v>
                </c:pt>
                <c:pt idx="256">
                  <c:v>43387</c:v>
                </c:pt>
                <c:pt idx="257">
                  <c:v>43388</c:v>
                </c:pt>
                <c:pt idx="258">
                  <c:v>43389</c:v>
                </c:pt>
                <c:pt idx="259">
                  <c:v>43390</c:v>
                </c:pt>
                <c:pt idx="260">
                  <c:v>43391</c:v>
                </c:pt>
                <c:pt idx="261">
                  <c:v>43392</c:v>
                </c:pt>
                <c:pt idx="262">
                  <c:v>43393</c:v>
                </c:pt>
                <c:pt idx="263">
                  <c:v>43394</c:v>
                </c:pt>
                <c:pt idx="264">
                  <c:v>43395</c:v>
                </c:pt>
                <c:pt idx="265">
                  <c:v>43396</c:v>
                </c:pt>
                <c:pt idx="266">
                  <c:v>43397</c:v>
                </c:pt>
                <c:pt idx="267">
                  <c:v>43398</c:v>
                </c:pt>
                <c:pt idx="268">
                  <c:v>43399</c:v>
                </c:pt>
                <c:pt idx="269">
                  <c:v>43400</c:v>
                </c:pt>
                <c:pt idx="270">
                  <c:v>43401</c:v>
                </c:pt>
                <c:pt idx="271">
                  <c:v>43402</c:v>
                </c:pt>
                <c:pt idx="272">
                  <c:v>43403</c:v>
                </c:pt>
                <c:pt idx="273">
                  <c:v>43404</c:v>
                </c:pt>
                <c:pt idx="274">
                  <c:v>43405</c:v>
                </c:pt>
                <c:pt idx="275">
                  <c:v>43406</c:v>
                </c:pt>
                <c:pt idx="276">
                  <c:v>43407</c:v>
                </c:pt>
                <c:pt idx="277">
                  <c:v>43408</c:v>
                </c:pt>
                <c:pt idx="278">
                  <c:v>43409</c:v>
                </c:pt>
                <c:pt idx="279">
                  <c:v>43410</c:v>
                </c:pt>
                <c:pt idx="280">
                  <c:v>43411</c:v>
                </c:pt>
                <c:pt idx="281">
                  <c:v>43412</c:v>
                </c:pt>
                <c:pt idx="282">
                  <c:v>43413</c:v>
                </c:pt>
                <c:pt idx="283">
                  <c:v>43414</c:v>
                </c:pt>
                <c:pt idx="284">
                  <c:v>43415</c:v>
                </c:pt>
                <c:pt idx="285">
                  <c:v>43416</c:v>
                </c:pt>
                <c:pt idx="286">
                  <c:v>43417</c:v>
                </c:pt>
                <c:pt idx="287">
                  <c:v>43418</c:v>
                </c:pt>
                <c:pt idx="288">
                  <c:v>43419</c:v>
                </c:pt>
                <c:pt idx="289">
                  <c:v>43420</c:v>
                </c:pt>
                <c:pt idx="290">
                  <c:v>43421</c:v>
                </c:pt>
                <c:pt idx="291">
                  <c:v>43422</c:v>
                </c:pt>
                <c:pt idx="292">
                  <c:v>43423</c:v>
                </c:pt>
                <c:pt idx="293">
                  <c:v>43424</c:v>
                </c:pt>
                <c:pt idx="294">
                  <c:v>43425</c:v>
                </c:pt>
                <c:pt idx="295">
                  <c:v>43426</c:v>
                </c:pt>
                <c:pt idx="296">
                  <c:v>43427</c:v>
                </c:pt>
                <c:pt idx="297">
                  <c:v>43428</c:v>
                </c:pt>
                <c:pt idx="298">
                  <c:v>43429</c:v>
                </c:pt>
                <c:pt idx="299">
                  <c:v>43430</c:v>
                </c:pt>
                <c:pt idx="300">
                  <c:v>43431</c:v>
                </c:pt>
                <c:pt idx="301">
                  <c:v>43432</c:v>
                </c:pt>
                <c:pt idx="302">
                  <c:v>43433</c:v>
                </c:pt>
                <c:pt idx="303">
                  <c:v>43434</c:v>
                </c:pt>
                <c:pt idx="304">
                  <c:v>43435</c:v>
                </c:pt>
                <c:pt idx="305">
                  <c:v>43436</c:v>
                </c:pt>
                <c:pt idx="306">
                  <c:v>43437</c:v>
                </c:pt>
                <c:pt idx="307">
                  <c:v>43438</c:v>
                </c:pt>
                <c:pt idx="308">
                  <c:v>43439</c:v>
                </c:pt>
                <c:pt idx="309">
                  <c:v>43440</c:v>
                </c:pt>
                <c:pt idx="310">
                  <c:v>43441</c:v>
                </c:pt>
                <c:pt idx="311">
                  <c:v>43442</c:v>
                </c:pt>
                <c:pt idx="312">
                  <c:v>43443</c:v>
                </c:pt>
                <c:pt idx="313">
                  <c:v>43444</c:v>
                </c:pt>
                <c:pt idx="314">
                  <c:v>43445</c:v>
                </c:pt>
                <c:pt idx="315">
                  <c:v>43446</c:v>
                </c:pt>
                <c:pt idx="316">
                  <c:v>43447</c:v>
                </c:pt>
                <c:pt idx="317">
                  <c:v>43448</c:v>
                </c:pt>
                <c:pt idx="318">
                  <c:v>43449</c:v>
                </c:pt>
                <c:pt idx="319">
                  <c:v>43450</c:v>
                </c:pt>
                <c:pt idx="320">
                  <c:v>43451</c:v>
                </c:pt>
                <c:pt idx="321">
                  <c:v>43452</c:v>
                </c:pt>
                <c:pt idx="322">
                  <c:v>43453</c:v>
                </c:pt>
                <c:pt idx="323">
                  <c:v>43454</c:v>
                </c:pt>
                <c:pt idx="324">
                  <c:v>43455</c:v>
                </c:pt>
                <c:pt idx="325">
                  <c:v>43456</c:v>
                </c:pt>
                <c:pt idx="326">
                  <c:v>43457</c:v>
                </c:pt>
                <c:pt idx="327">
                  <c:v>43458</c:v>
                </c:pt>
                <c:pt idx="328">
                  <c:v>43459</c:v>
                </c:pt>
                <c:pt idx="329">
                  <c:v>43460</c:v>
                </c:pt>
                <c:pt idx="330">
                  <c:v>43461</c:v>
                </c:pt>
                <c:pt idx="331">
                  <c:v>43462</c:v>
                </c:pt>
                <c:pt idx="332">
                  <c:v>43463</c:v>
                </c:pt>
                <c:pt idx="333">
                  <c:v>43464</c:v>
                </c:pt>
                <c:pt idx="334">
                  <c:v>43465</c:v>
                </c:pt>
                <c:pt idx="335">
                  <c:v>43466</c:v>
                </c:pt>
                <c:pt idx="336">
                  <c:v>43467</c:v>
                </c:pt>
                <c:pt idx="337">
                  <c:v>43468</c:v>
                </c:pt>
                <c:pt idx="338">
                  <c:v>43469</c:v>
                </c:pt>
                <c:pt idx="339">
                  <c:v>43470</c:v>
                </c:pt>
                <c:pt idx="340">
                  <c:v>43471</c:v>
                </c:pt>
                <c:pt idx="341">
                  <c:v>43472</c:v>
                </c:pt>
                <c:pt idx="342">
                  <c:v>43473</c:v>
                </c:pt>
                <c:pt idx="343">
                  <c:v>43474</c:v>
                </c:pt>
                <c:pt idx="344">
                  <c:v>43475</c:v>
                </c:pt>
                <c:pt idx="345">
                  <c:v>43476</c:v>
                </c:pt>
                <c:pt idx="346">
                  <c:v>43477</c:v>
                </c:pt>
                <c:pt idx="347">
                  <c:v>43478</c:v>
                </c:pt>
                <c:pt idx="348">
                  <c:v>43479</c:v>
                </c:pt>
                <c:pt idx="349">
                  <c:v>43480</c:v>
                </c:pt>
                <c:pt idx="350">
                  <c:v>43481</c:v>
                </c:pt>
                <c:pt idx="351">
                  <c:v>43482</c:v>
                </c:pt>
                <c:pt idx="352">
                  <c:v>43483</c:v>
                </c:pt>
                <c:pt idx="353">
                  <c:v>43484</c:v>
                </c:pt>
                <c:pt idx="354">
                  <c:v>43485</c:v>
                </c:pt>
                <c:pt idx="355">
                  <c:v>43486</c:v>
                </c:pt>
                <c:pt idx="356">
                  <c:v>43487</c:v>
                </c:pt>
                <c:pt idx="357">
                  <c:v>43488</c:v>
                </c:pt>
                <c:pt idx="358">
                  <c:v>43489</c:v>
                </c:pt>
                <c:pt idx="359">
                  <c:v>43490</c:v>
                </c:pt>
                <c:pt idx="360">
                  <c:v>43491</c:v>
                </c:pt>
                <c:pt idx="361">
                  <c:v>43492</c:v>
                </c:pt>
                <c:pt idx="362">
                  <c:v>43493</c:v>
                </c:pt>
                <c:pt idx="363">
                  <c:v>43494</c:v>
                </c:pt>
                <c:pt idx="364">
                  <c:v>43495</c:v>
                </c:pt>
                <c:pt idx="365">
                  <c:v>43496</c:v>
                </c:pt>
                <c:pt idx="366">
                  <c:v>43497</c:v>
                </c:pt>
                <c:pt idx="367">
                  <c:v>43498</c:v>
                </c:pt>
                <c:pt idx="368">
                  <c:v>43499</c:v>
                </c:pt>
                <c:pt idx="369">
                  <c:v>43500</c:v>
                </c:pt>
                <c:pt idx="370">
                  <c:v>43501</c:v>
                </c:pt>
                <c:pt idx="371">
                  <c:v>43502</c:v>
                </c:pt>
                <c:pt idx="372">
                  <c:v>43503</c:v>
                </c:pt>
                <c:pt idx="373">
                  <c:v>43504</c:v>
                </c:pt>
                <c:pt idx="374">
                  <c:v>43505</c:v>
                </c:pt>
                <c:pt idx="375">
                  <c:v>43506</c:v>
                </c:pt>
                <c:pt idx="376">
                  <c:v>43507</c:v>
                </c:pt>
                <c:pt idx="377">
                  <c:v>43508</c:v>
                </c:pt>
                <c:pt idx="378">
                  <c:v>43509</c:v>
                </c:pt>
                <c:pt idx="379">
                  <c:v>43510</c:v>
                </c:pt>
                <c:pt idx="380">
                  <c:v>43511</c:v>
                </c:pt>
                <c:pt idx="381">
                  <c:v>43512</c:v>
                </c:pt>
                <c:pt idx="382">
                  <c:v>43513</c:v>
                </c:pt>
                <c:pt idx="383">
                  <c:v>43514</c:v>
                </c:pt>
                <c:pt idx="384">
                  <c:v>43515</c:v>
                </c:pt>
                <c:pt idx="385">
                  <c:v>43516</c:v>
                </c:pt>
                <c:pt idx="386">
                  <c:v>43517</c:v>
                </c:pt>
                <c:pt idx="387">
                  <c:v>43518</c:v>
                </c:pt>
                <c:pt idx="388">
                  <c:v>43519</c:v>
                </c:pt>
                <c:pt idx="389">
                  <c:v>43520</c:v>
                </c:pt>
                <c:pt idx="390">
                  <c:v>43521</c:v>
                </c:pt>
                <c:pt idx="391">
                  <c:v>43522</c:v>
                </c:pt>
                <c:pt idx="392">
                  <c:v>43523</c:v>
                </c:pt>
                <c:pt idx="393">
                  <c:v>43524</c:v>
                </c:pt>
                <c:pt idx="394">
                  <c:v>43525</c:v>
                </c:pt>
                <c:pt idx="395">
                  <c:v>43526</c:v>
                </c:pt>
                <c:pt idx="396">
                  <c:v>43527</c:v>
                </c:pt>
                <c:pt idx="397">
                  <c:v>43528</c:v>
                </c:pt>
                <c:pt idx="398">
                  <c:v>43529</c:v>
                </c:pt>
                <c:pt idx="399">
                  <c:v>43530</c:v>
                </c:pt>
                <c:pt idx="400">
                  <c:v>43531</c:v>
                </c:pt>
                <c:pt idx="401">
                  <c:v>43532</c:v>
                </c:pt>
                <c:pt idx="402">
                  <c:v>43533</c:v>
                </c:pt>
                <c:pt idx="403">
                  <c:v>43534</c:v>
                </c:pt>
                <c:pt idx="404">
                  <c:v>43535</c:v>
                </c:pt>
                <c:pt idx="405">
                  <c:v>43536</c:v>
                </c:pt>
                <c:pt idx="406">
                  <c:v>43537</c:v>
                </c:pt>
                <c:pt idx="407">
                  <c:v>43538</c:v>
                </c:pt>
                <c:pt idx="408">
                  <c:v>43539</c:v>
                </c:pt>
                <c:pt idx="409">
                  <c:v>43540</c:v>
                </c:pt>
                <c:pt idx="410">
                  <c:v>43541</c:v>
                </c:pt>
                <c:pt idx="411">
                  <c:v>43542</c:v>
                </c:pt>
                <c:pt idx="412">
                  <c:v>43543</c:v>
                </c:pt>
                <c:pt idx="413">
                  <c:v>43544</c:v>
                </c:pt>
                <c:pt idx="414">
                  <c:v>43545</c:v>
                </c:pt>
                <c:pt idx="415">
                  <c:v>43546</c:v>
                </c:pt>
                <c:pt idx="416">
                  <c:v>43547</c:v>
                </c:pt>
                <c:pt idx="417">
                  <c:v>43548</c:v>
                </c:pt>
                <c:pt idx="418">
                  <c:v>43549</c:v>
                </c:pt>
                <c:pt idx="419">
                  <c:v>43550</c:v>
                </c:pt>
                <c:pt idx="420">
                  <c:v>43551</c:v>
                </c:pt>
                <c:pt idx="421">
                  <c:v>43552</c:v>
                </c:pt>
                <c:pt idx="422">
                  <c:v>43553</c:v>
                </c:pt>
                <c:pt idx="423">
                  <c:v>43554</c:v>
                </c:pt>
                <c:pt idx="424">
                  <c:v>43555</c:v>
                </c:pt>
                <c:pt idx="425">
                  <c:v>43556</c:v>
                </c:pt>
                <c:pt idx="426">
                  <c:v>43557</c:v>
                </c:pt>
                <c:pt idx="427">
                  <c:v>43558</c:v>
                </c:pt>
                <c:pt idx="428">
                  <c:v>43559</c:v>
                </c:pt>
                <c:pt idx="429">
                  <c:v>43560</c:v>
                </c:pt>
                <c:pt idx="430">
                  <c:v>43561</c:v>
                </c:pt>
                <c:pt idx="431">
                  <c:v>43562</c:v>
                </c:pt>
                <c:pt idx="432">
                  <c:v>43563</c:v>
                </c:pt>
                <c:pt idx="433">
                  <c:v>43564</c:v>
                </c:pt>
                <c:pt idx="434">
                  <c:v>43565</c:v>
                </c:pt>
                <c:pt idx="435">
                  <c:v>43566</c:v>
                </c:pt>
                <c:pt idx="436">
                  <c:v>43567</c:v>
                </c:pt>
                <c:pt idx="437">
                  <c:v>43568</c:v>
                </c:pt>
                <c:pt idx="438">
                  <c:v>43569</c:v>
                </c:pt>
                <c:pt idx="439">
                  <c:v>43570</c:v>
                </c:pt>
                <c:pt idx="440">
                  <c:v>43571</c:v>
                </c:pt>
                <c:pt idx="441">
                  <c:v>43572</c:v>
                </c:pt>
                <c:pt idx="442">
                  <c:v>43573</c:v>
                </c:pt>
                <c:pt idx="443">
                  <c:v>43574</c:v>
                </c:pt>
                <c:pt idx="444">
                  <c:v>43575</c:v>
                </c:pt>
                <c:pt idx="445">
                  <c:v>43576</c:v>
                </c:pt>
                <c:pt idx="446">
                  <c:v>43577</c:v>
                </c:pt>
                <c:pt idx="447">
                  <c:v>43578</c:v>
                </c:pt>
                <c:pt idx="448">
                  <c:v>43579</c:v>
                </c:pt>
                <c:pt idx="449">
                  <c:v>43580</c:v>
                </c:pt>
                <c:pt idx="450">
                  <c:v>43581</c:v>
                </c:pt>
                <c:pt idx="451">
                  <c:v>43582</c:v>
                </c:pt>
                <c:pt idx="452">
                  <c:v>43583</c:v>
                </c:pt>
                <c:pt idx="453">
                  <c:v>43584</c:v>
                </c:pt>
                <c:pt idx="454">
                  <c:v>43585</c:v>
                </c:pt>
                <c:pt idx="455">
                  <c:v>43586</c:v>
                </c:pt>
                <c:pt idx="456">
                  <c:v>43587</c:v>
                </c:pt>
                <c:pt idx="457">
                  <c:v>43588</c:v>
                </c:pt>
                <c:pt idx="458">
                  <c:v>43589</c:v>
                </c:pt>
                <c:pt idx="459">
                  <c:v>43590</c:v>
                </c:pt>
                <c:pt idx="460">
                  <c:v>43591</c:v>
                </c:pt>
                <c:pt idx="461">
                  <c:v>43592</c:v>
                </c:pt>
                <c:pt idx="462">
                  <c:v>43593</c:v>
                </c:pt>
                <c:pt idx="463">
                  <c:v>43594</c:v>
                </c:pt>
                <c:pt idx="464">
                  <c:v>43595</c:v>
                </c:pt>
                <c:pt idx="465">
                  <c:v>43596</c:v>
                </c:pt>
                <c:pt idx="466">
                  <c:v>43597</c:v>
                </c:pt>
                <c:pt idx="467">
                  <c:v>43598</c:v>
                </c:pt>
                <c:pt idx="468">
                  <c:v>43599</c:v>
                </c:pt>
                <c:pt idx="469">
                  <c:v>43600</c:v>
                </c:pt>
                <c:pt idx="470">
                  <c:v>43601</c:v>
                </c:pt>
                <c:pt idx="471">
                  <c:v>43602</c:v>
                </c:pt>
                <c:pt idx="472">
                  <c:v>43603</c:v>
                </c:pt>
                <c:pt idx="473">
                  <c:v>43604</c:v>
                </c:pt>
                <c:pt idx="474">
                  <c:v>43605</c:v>
                </c:pt>
                <c:pt idx="475">
                  <c:v>43606</c:v>
                </c:pt>
                <c:pt idx="476">
                  <c:v>43607</c:v>
                </c:pt>
                <c:pt idx="477">
                  <c:v>43608</c:v>
                </c:pt>
                <c:pt idx="478">
                  <c:v>43609</c:v>
                </c:pt>
                <c:pt idx="479">
                  <c:v>43610</c:v>
                </c:pt>
                <c:pt idx="480">
                  <c:v>43611</c:v>
                </c:pt>
                <c:pt idx="481">
                  <c:v>43612</c:v>
                </c:pt>
                <c:pt idx="482">
                  <c:v>43613</c:v>
                </c:pt>
                <c:pt idx="483">
                  <c:v>43614</c:v>
                </c:pt>
                <c:pt idx="484">
                  <c:v>43615</c:v>
                </c:pt>
                <c:pt idx="485">
                  <c:v>43616</c:v>
                </c:pt>
                <c:pt idx="486">
                  <c:v>43617</c:v>
                </c:pt>
                <c:pt idx="487">
                  <c:v>43618</c:v>
                </c:pt>
                <c:pt idx="488">
                  <c:v>43619</c:v>
                </c:pt>
                <c:pt idx="489">
                  <c:v>43620</c:v>
                </c:pt>
                <c:pt idx="490">
                  <c:v>43621</c:v>
                </c:pt>
                <c:pt idx="491">
                  <c:v>43622</c:v>
                </c:pt>
                <c:pt idx="492">
                  <c:v>43623</c:v>
                </c:pt>
                <c:pt idx="493">
                  <c:v>43624</c:v>
                </c:pt>
                <c:pt idx="494">
                  <c:v>43625</c:v>
                </c:pt>
                <c:pt idx="495">
                  <c:v>43626</c:v>
                </c:pt>
                <c:pt idx="496">
                  <c:v>43627</c:v>
                </c:pt>
                <c:pt idx="497">
                  <c:v>43628</c:v>
                </c:pt>
                <c:pt idx="498">
                  <c:v>43629</c:v>
                </c:pt>
                <c:pt idx="499">
                  <c:v>43630</c:v>
                </c:pt>
                <c:pt idx="500">
                  <c:v>43631</c:v>
                </c:pt>
                <c:pt idx="501">
                  <c:v>43632</c:v>
                </c:pt>
                <c:pt idx="502">
                  <c:v>43633</c:v>
                </c:pt>
                <c:pt idx="503">
                  <c:v>43634</c:v>
                </c:pt>
                <c:pt idx="504">
                  <c:v>43635</c:v>
                </c:pt>
                <c:pt idx="505">
                  <c:v>43636</c:v>
                </c:pt>
                <c:pt idx="506">
                  <c:v>43637</c:v>
                </c:pt>
                <c:pt idx="507">
                  <c:v>43638</c:v>
                </c:pt>
                <c:pt idx="508">
                  <c:v>43639</c:v>
                </c:pt>
                <c:pt idx="509">
                  <c:v>43640</c:v>
                </c:pt>
                <c:pt idx="510">
                  <c:v>43641</c:v>
                </c:pt>
                <c:pt idx="511">
                  <c:v>43642</c:v>
                </c:pt>
                <c:pt idx="512">
                  <c:v>43643</c:v>
                </c:pt>
                <c:pt idx="513">
                  <c:v>43644</c:v>
                </c:pt>
                <c:pt idx="514">
                  <c:v>43645</c:v>
                </c:pt>
                <c:pt idx="515">
                  <c:v>43646</c:v>
                </c:pt>
                <c:pt idx="516">
                  <c:v>43647</c:v>
                </c:pt>
                <c:pt idx="517">
                  <c:v>43648</c:v>
                </c:pt>
                <c:pt idx="518">
                  <c:v>43649</c:v>
                </c:pt>
                <c:pt idx="519">
                  <c:v>43650</c:v>
                </c:pt>
                <c:pt idx="520">
                  <c:v>43651</c:v>
                </c:pt>
                <c:pt idx="521">
                  <c:v>43652</c:v>
                </c:pt>
                <c:pt idx="522">
                  <c:v>43653</c:v>
                </c:pt>
                <c:pt idx="523">
                  <c:v>43654</c:v>
                </c:pt>
                <c:pt idx="524">
                  <c:v>43655</c:v>
                </c:pt>
                <c:pt idx="525">
                  <c:v>43656</c:v>
                </c:pt>
                <c:pt idx="526">
                  <c:v>43657</c:v>
                </c:pt>
                <c:pt idx="527">
                  <c:v>43658</c:v>
                </c:pt>
                <c:pt idx="528">
                  <c:v>43659</c:v>
                </c:pt>
                <c:pt idx="529">
                  <c:v>43660</c:v>
                </c:pt>
                <c:pt idx="530">
                  <c:v>43661</c:v>
                </c:pt>
                <c:pt idx="531">
                  <c:v>43662</c:v>
                </c:pt>
                <c:pt idx="532">
                  <c:v>43663</c:v>
                </c:pt>
                <c:pt idx="533">
                  <c:v>43664</c:v>
                </c:pt>
                <c:pt idx="534">
                  <c:v>43665</c:v>
                </c:pt>
                <c:pt idx="535">
                  <c:v>43666</c:v>
                </c:pt>
                <c:pt idx="536">
                  <c:v>43667</c:v>
                </c:pt>
                <c:pt idx="537">
                  <c:v>43668</c:v>
                </c:pt>
                <c:pt idx="538">
                  <c:v>43669</c:v>
                </c:pt>
                <c:pt idx="539">
                  <c:v>43670</c:v>
                </c:pt>
                <c:pt idx="540">
                  <c:v>43671</c:v>
                </c:pt>
                <c:pt idx="541">
                  <c:v>43672</c:v>
                </c:pt>
                <c:pt idx="542">
                  <c:v>43673</c:v>
                </c:pt>
                <c:pt idx="543">
                  <c:v>43674</c:v>
                </c:pt>
                <c:pt idx="544">
                  <c:v>43675</c:v>
                </c:pt>
                <c:pt idx="545">
                  <c:v>43676</c:v>
                </c:pt>
                <c:pt idx="546">
                  <c:v>43677</c:v>
                </c:pt>
                <c:pt idx="547">
                  <c:v>43678</c:v>
                </c:pt>
                <c:pt idx="548">
                  <c:v>43679</c:v>
                </c:pt>
                <c:pt idx="549">
                  <c:v>43680</c:v>
                </c:pt>
                <c:pt idx="550">
                  <c:v>43681</c:v>
                </c:pt>
                <c:pt idx="551">
                  <c:v>43682</c:v>
                </c:pt>
                <c:pt idx="552">
                  <c:v>43683</c:v>
                </c:pt>
                <c:pt idx="553">
                  <c:v>43684</c:v>
                </c:pt>
                <c:pt idx="554">
                  <c:v>43685</c:v>
                </c:pt>
                <c:pt idx="555">
                  <c:v>43686</c:v>
                </c:pt>
                <c:pt idx="556">
                  <c:v>43687</c:v>
                </c:pt>
                <c:pt idx="557">
                  <c:v>43688</c:v>
                </c:pt>
                <c:pt idx="558">
                  <c:v>43689</c:v>
                </c:pt>
                <c:pt idx="559">
                  <c:v>43690</c:v>
                </c:pt>
                <c:pt idx="560">
                  <c:v>43691</c:v>
                </c:pt>
                <c:pt idx="561">
                  <c:v>43692</c:v>
                </c:pt>
                <c:pt idx="562">
                  <c:v>43693</c:v>
                </c:pt>
                <c:pt idx="563">
                  <c:v>43694</c:v>
                </c:pt>
                <c:pt idx="564">
                  <c:v>43695</c:v>
                </c:pt>
                <c:pt idx="565">
                  <c:v>43696</c:v>
                </c:pt>
                <c:pt idx="566">
                  <c:v>43697</c:v>
                </c:pt>
                <c:pt idx="567">
                  <c:v>43698</c:v>
                </c:pt>
                <c:pt idx="568">
                  <c:v>43699</c:v>
                </c:pt>
                <c:pt idx="569">
                  <c:v>43700</c:v>
                </c:pt>
                <c:pt idx="570">
                  <c:v>43701</c:v>
                </c:pt>
                <c:pt idx="571">
                  <c:v>43702</c:v>
                </c:pt>
                <c:pt idx="572">
                  <c:v>43703</c:v>
                </c:pt>
                <c:pt idx="573">
                  <c:v>43704</c:v>
                </c:pt>
                <c:pt idx="574">
                  <c:v>43705</c:v>
                </c:pt>
                <c:pt idx="575">
                  <c:v>43706</c:v>
                </c:pt>
                <c:pt idx="576">
                  <c:v>43707</c:v>
                </c:pt>
                <c:pt idx="577">
                  <c:v>43708</c:v>
                </c:pt>
                <c:pt idx="578">
                  <c:v>43709</c:v>
                </c:pt>
                <c:pt idx="579">
                  <c:v>43710</c:v>
                </c:pt>
                <c:pt idx="580">
                  <c:v>43711</c:v>
                </c:pt>
                <c:pt idx="581">
                  <c:v>43712</c:v>
                </c:pt>
                <c:pt idx="582">
                  <c:v>43713</c:v>
                </c:pt>
                <c:pt idx="583">
                  <c:v>43714</c:v>
                </c:pt>
                <c:pt idx="584">
                  <c:v>43715</c:v>
                </c:pt>
                <c:pt idx="585">
                  <c:v>43716</c:v>
                </c:pt>
                <c:pt idx="586">
                  <c:v>43717</c:v>
                </c:pt>
                <c:pt idx="587">
                  <c:v>43718</c:v>
                </c:pt>
                <c:pt idx="588">
                  <c:v>43719</c:v>
                </c:pt>
                <c:pt idx="589">
                  <c:v>43720</c:v>
                </c:pt>
                <c:pt idx="590">
                  <c:v>43721</c:v>
                </c:pt>
                <c:pt idx="591">
                  <c:v>43722</c:v>
                </c:pt>
                <c:pt idx="592">
                  <c:v>43723</c:v>
                </c:pt>
                <c:pt idx="593">
                  <c:v>43724</c:v>
                </c:pt>
                <c:pt idx="594">
                  <c:v>43725</c:v>
                </c:pt>
                <c:pt idx="595">
                  <c:v>43726</c:v>
                </c:pt>
                <c:pt idx="596">
                  <c:v>43727</c:v>
                </c:pt>
                <c:pt idx="597">
                  <c:v>43728</c:v>
                </c:pt>
                <c:pt idx="598">
                  <c:v>43729</c:v>
                </c:pt>
                <c:pt idx="599">
                  <c:v>43730</c:v>
                </c:pt>
                <c:pt idx="600">
                  <c:v>43731</c:v>
                </c:pt>
                <c:pt idx="601">
                  <c:v>43732</c:v>
                </c:pt>
                <c:pt idx="602">
                  <c:v>43733</c:v>
                </c:pt>
                <c:pt idx="603">
                  <c:v>43734</c:v>
                </c:pt>
                <c:pt idx="604">
                  <c:v>43735</c:v>
                </c:pt>
                <c:pt idx="605">
                  <c:v>43736</c:v>
                </c:pt>
                <c:pt idx="606">
                  <c:v>43737</c:v>
                </c:pt>
                <c:pt idx="607">
                  <c:v>43738</c:v>
                </c:pt>
                <c:pt idx="608">
                  <c:v>43739</c:v>
                </c:pt>
                <c:pt idx="609">
                  <c:v>43740</c:v>
                </c:pt>
                <c:pt idx="610">
                  <c:v>43741</c:v>
                </c:pt>
                <c:pt idx="611">
                  <c:v>43742</c:v>
                </c:pt>
                <c:pt idx="612">
                  <c:v>43743</c:v>
                </c:pt>
                <c:pt idx="613">
                  <c:v>43744</c:v>
                </c:pt>
                <c:pt idx="614">
                  <c:v>43745</c:v>
                </c:pt>
                <c:pt idx="615">
                  <c:v>43746</c:v>
                </c:pt>
                <c:pt idx="616">
                  <c:v>43747</c:v>
                </c:pt>
                <c:pt idx="617">
                  <c:v>43748</c:v>
                </c:pt>
                <c:pt idx="618">
                  <c:v>43749</c:v>
                </c:pt>
                <c:pt idx="619">
                  <c:v>43750</c:v>
                </c:pt>
                <c:pt idx="620">
                  <c:v>43751</c:v>
                </c:pt>
                <c:pt idx="621">
                  <c:v>43752</c:v>
                </c:pt>
                <c:pt idx="622">
                  <c:v>43753</c:v>
                </c:pt>
                <c:pt idx="623">
                  <c:v>43754</c:v>
                </c:pt>
                <c:pt idx="624">
                  <c:v>43755</c:v>
                </c:pt>
                <c:pt idx="625">
                  <c:v>43756</c:v>
                </c:pt>
                <c:pt idx="626">
                  <c:v>43757</c:v>
                </c:pt>
                <c:pt idx="627">
                  <c:v>43758</c:v>
                </c:pt>
                <c:pt idx="628">
                  <c:v>43759</c:v>
                </c:pt>
                <c:pt idx="629">
                  <c:v>43760</c:v>
                </c:pt>
                <c:pt idx="630">
                  <c:v>43761</c:v>
                </c:pt>
                <c:pt idx="631">
                  <c:v>43762</c:v>
                </c:pt>
                <c:pt idx="632">
                  <c:v>43763</c:v>
                </c:pt>
                <c:pt idx="633">
                  <c:v>43764</c:v>
                </c:pt>
                <c:pt idx="634">
                  <c:v>43765</c:v>
                </c:pt>
                <c:pt idx="635">
                  <c:v>43766</c:v>
                </c:pt>
                <c:pt idx="636">
                  <c:v>43767</c:v>
                </c:pt>
                <c:pt idx="637">
                  <c:v>43768</c:v>
                </c:pt>
                <c:pt idx="638">
                  <c:v>43769</c:v>
                </c:pt>
                <c:pt idx="639">
                  <c:v>43770</c:v>
                </c:pt>
                <c:pt idx="640">
                  <c:v>43771</c:v>
                </c:pt>
                <c:pt idx="641">
                  <c:v>43772</c:v>
                </c:pt>
                <c:pt idx="642">
                  <c:v>43773</c:v>
                </c:pt>
                <c:pt idx="643">
                  <c:v>43774</c:v>
                </c:pt>
                <c:pt idx="644">
                  <c:v>43775</c:v>
                </c:pt>
                <c:pt idx="645">
                  <c:v>43776</c:v>
                </c:pt>
                <c:pt idx="646">
                  <c:v>43777</c:v>
                </c:pt>
                <c:pt idx="647">
                  <c:v>43778</c:v>
                </c:pt>
                <c:pt idx="648">
                  <c:v>43779</c:v>
                </c:pt>
                <c:pt idx="649">
                  <c:v>43780</c:v>
                </c:pt>
                <c:pt idx="650">
                  <c:v>43781</c:v>
                </c:pt>
                <c:pt idx="651">
                  <c:v>43782</c:v>
                </c:pt>
                <c:pt idx="652">
                  <c:v>43783</c:v>
                </c:pt>
                <c:pt idx="653">
                  <c:v>43784</c:v>
                </c:pt>
                <c:pt idx="654">
                  <c:v>43785</c:v>
                </c:pt>
                <c:pt idx="655">
                  <c:v>43786</c:v>
                </c:pt>
                <c:pt idx="656">
                  <c:v>43787</c:v>
                </c:pt>
                <c:pt idx="657">
                  <c:v>43788</c:v>
                </c:pt>
                <c:pt idx="658">
                  <c:v>43789</c:v>
                </c:pt>
                <c:pt idx="659">
                  <c:v>43790</c:v>
                </c:pt>
                <c:pt idx="660">
                  <c:v>43791</c:v>
                </c:pt>
                <c:pt idx="661">
                  <c:v>43792</c:v>
                </c:pt>
                <c:pt idx="662">
                  <c:v>43793</c:v>
                </c:pt>
                <c:pt idx="663">
                  <c:v>43794</c:v>
                </c:pt>
                <c:pt idx="664">
                  <c:v>43795</c:v>
                </c:pt>
                <c:pt idx="665">
                  <c:v>43796</c:v>
                </c:pt>
                <c:pt idx="666">
                  <c:v>43797</c:v>
                </c:pt>
                <c:pt idx="667">
                  <c:v>43798</c:v>
                </c:pt>
                <c:pt idx="668">
                  <c:v>43799</c:v>
                </c:pt>
                <c:pt idx="669">
                  <c:v>43800</c:v>
                </c:pt>
                <c:pt idx="670">
                  <c:v>43801</c:v>
                </c:pt>
                <c:pt idx="671">
                  <c:v>43802</c:v>
                </c:pt>
                <c:pt idx="672">
                  <c:v>43803</c:v>
                </c:pt>
                <c:pt idx="673">
                  <c:v>43804</c:v>
                </c:pt>
                <c:pt idx="674">
                  <c:v>43805</c:v>
                </c:pt>
                <c:pt idx="675">
                  <c:v>43806</c:v>
                </c:pt>
                <c:pt idx="676">
                  <c:v>43807</c:v>
                </c:pt>
                <c:pt idx="677">
                  <c:v>43808</c:v>
                </c:pt>
                <c:pt idx="678">
                  <c:v>43809</c:v>
                </c:pt>
                <c:pt idx="679">
                  <c:v>43810</c:v>
                </c:pt>
                <c:pt idx="680">
                  <c:v>43811</c:v>
                </c:pt>
                <c:pt idx="681">
                  <c:v>43812</c:v>
                </c:pt>
                <c:pt idx="682">
                  <c:v>43813</c:v>
                </c:pt>
                <c:pt idx="683">
                  <c:v>43814</c:v>
                </c:pt>
                <c:pt idx="684">
                  <c:v>43815</c:v>
                </c:pt>
                <c:pt idx="685">
                  <c:v>43816</c:v>
                </c:pt>
                <c:pt idx="686">
                  <c:v>43817</c:v>
                </c:pt>
                <c:pt idx="687">
                  <c:v>43818</c:v>
                </c:pt>
                <c:pt idx="688">
                  <c:v>43819</c:v>
                </c:pt>
                <c:pt idx="689">
                  <c:v>43820</c:v>
                </c:pt>
                <c:pt idx="690">
                  <c:v>43821</c:v>
                </c:pt>
                <c:pt idx="691">
                  <c:v>43822</c:v>
                </c:pt>
                <c:pt idx="692">
                  <c:v>43823</c:v>
                </c:pt>
                <c:pt idx="693">
                  <c:v>43824</c:v>
                </c:pt>
                <c:pt idx="694">
                  <c:v>43825</c:v>
                </c:pt>
                <c:pt idx="695">
                  <c:v>43826</c:v>
                </c:pt>
                <c:pt idx="696">
                  <c:v>43827</c:v>
                </c:pt>
                <c:pt idx="697">
                  <c:v>43828</c:v>
                </c:pt>
                <c:pt idx="698">
                  <c:v>43829</c:v>
                </c:pt>
                <c:pt idx="699">
                  <c:v>43830</c:v>
                </c:pt>
                <c:pt idx="700">
                  <c:v>43831</c:v>
                </c:pt>
                <c:pt idx="701">
                  <c:v>43832</c:v>
                </c:pt>
                <c:pt idx="702">
                  <c:v>43833</c:v>
                </c:pt>
                <c:pt idx="703">
                  <c:v>43834</c:v>
                </c:pt>
                <c:pt idx="704">
                  <c:v>43835</c:v>
                </c:pt>
                <c:pt idx="705">
                  <c:v>43836</c:v>
                </c:pt>
                <c:pt idx="706">
                  <c:v>43837</c:v>
                </c:pt>
                <c:pt idx="707">
                  <c:v>43838</c:v>
                </c:pt>
                <c:pt idx="708">
                  <c:v>43839</c:v>
                </c:pt>
                <c:pt idx="709">
                  <c:v>43840</c:v>
                </c:pt>
                <c:pt idx="710">
                  <c:v>43841</c:v>
                </c:pt>
                <c:pt idx="711">
                  <c:v>43842</c:v>
                </c:pt>
                <c:pt idx="712">
                  <c:v>43843</c:v>
                </c:pt>
                <c:pt idx="713">
                  <c:v>43844</c:v>
                </c:pt>
                <c:pt idx="714">
                  <c:v>43845</c:v>
                </c:pt>
                <c:pt idx="715">
                  <c:v>43846</c:v>
                </c:pt>
                <c:pt idx="716">
                  <c:v>43847</c:v>
                </c:pt>
                <c:pt idx="717">
                  <c:v>43848</c:v>
                </c:pt>
                <c:pt idx="718">
                  <c:v>43849</c:v>
                </c:pt>
                <c:pt idx="719">
                  <c:v>43850</c:v>
                </c:pt>
                <c:pt idx="720">
                  <c:v>43851</c:v>
                </c:pt>
                <c:pt idx="721">
                  <c:v>43852</c:v>
                </c:pt>
                <c:pt idx="722">
                  <c:v>43853</c:v>
                </c:pt>
                <c:pt idx="723">
                  <c:v>43854</c:v>
                </c:pt>
                <c:pt idx="724">
                  <c:v>43855</c:v>
                </c:pt>
                <c:pt idx="725">
                  <c:v>43856</c:v>
                </c:pt>
                <c:pt idx="726">
                  <c:v>43857</c:v>
                </c:pt>
                <c:pt idx="727">
                  <c:v>43858</c:v>
                </c:pt>
                <c:pt idx="728">
                  <c:v>43859</c:v>
                </c:pt>
                <c:pt idx="729">
                  <c:v>43860</c:v>
                </c:pt>
                <c:pt idx="730">
                  <c:v>43861</c:v>
                </c:pt>
                <c:pt idx="731">
                  <c:v>43862</c:v>
                </c:pt>
                <c:pt idx="732">
                  <c:v>43863</c:v>
                </c:pt>
                <c:pt idx="733">
                  <c:v>43864</c:v>
                </c:pt>
                <c:pt idx="734">
                  <c:v>43865</c:v>
                </c:pt>
                <c:pt idx="735">
                  <c:v>43866</c:v>
                </c:pt>
                <c:pt idx="736">
                  <c:v>43867</c:v>
                </c:pt>
                <c:pt idx="737">
                  <c:v>43868</c:v>
                </c:pt>
                <c:pt idx="738">
                  <c:v>43869</c:v>
                </c:pt>
                <c:pt idx="739">
                  <c:v>43870</c:v>
                </c:pt>
                <c:pt idx="740">
                  <c:v>43871</c:v>
                </c:pt>
                <c:pt idx="741">
                  <c:v>43872</c:v>
                </c:pt>
                <c:pt idx="742">
                  <c:v>43873</c:v>
                </c:pt>
                <c:pt idx="743">
                  <c:v>43874</c:v>
                </c:pt>
                <c:pt idx="744">
                  <c:v>43875</c:v>
                </c:pt>
                <c:pt idx="745">
                  <c:v>43876</c:v>
                </c:pt>
                <c:pt idx="746">
                  <c:v>43877</c:v>
                </c:pt>
                <c:pt idx="747">
                  <c:v>43878</c:v>
                </c:pt>
                <c:pt idx="748">
                  <c:v>43879</c:v>
                </c:pt>
                <c:pt idx="749">
                  <c:v>43880</c:v>
                </c:pt>
                <c:pt idx="750">
                  <c:v>43881</c:v>
                </c:pt>
                <c:pt idx="751">
                  <c:v>43882</c:v>
                </c:pt>
                <c:pt idx="752">
                  <c:v>43883</c:v>
                </c:pt>
                <c:pt idx="753">
                  <c:v>43884</c:v>
                </c:pt>
                <c:pt idx="754">
                  <c:v>43885</c:v>
                </c:pt>
                <c:pt idx="755">
                  <c:v>43886</c:v>
                </c:pt>
                <c:pt idx="756">
                  <c:v>43887</c:v>
                </c:pt>
                <c:pt idx="757">
                  <c:v>43888</c:v>
                </c:pt>
                <c:pt idx="758">
                  <c:v>43889</c:v>
                </c:pt>
                <c:pt idx="759">
                  <c:v>43890</c:v>
                </c:pt>
                <c:pt idx="760">
                  <c:v>43891</c:v>
                </c:pt>
                <c:pt idx="761">
                  <c:v>43892</c:v>
                </c:pt>
                <c:pt idx="762">
                  <c:v>43893</c:v>
                </c:pt>
                <c:pt idx="763">
                  <c:v>43894</c:v>
                </c:pt>
                <c:pt idx="764">
                  <c:v>43895</c:v>
                </c:pt>
                <c:pt idx="765">
                  <c:v>43896</c:v>
                </c:pt>
                <c:pt idx="766">
                  <c:v>43897</c:v>
                </c:pt>
                <c:pt idx="767">
                  <c:v>43898</c:v>
                </c:pt>
                <c:pt idx="768">
                  <c:v>43899</c:v>
                </c:pt>
                <c:pt idx="769">
                  <c:v>43900</c:v>
                </c:pt>
                <c:pt idx="770">
                  <c:v>43901</c:v>
                </c:pt>
                <c:pt idx="771">
                  <c:v>43902</c:v>
                </c:pt>
                <c:pt idx="772">
                  <c:v>43903</c:v>
                </c:pt>
                <c:pt idx="773">
                  <c:v>43904</c:v>
                </c:pt>
                <c:pt idx="774">
                  <c:v>43905</c:v>
                </c:pt>
                <c:pt idx="775">
                  <c:v>43906</c:v>
                </c:pt>
                <c:pt idx="776">
                  <c:v>43907</c:v>
                </c:pt>
                <c:pt idx="777">
                  <c:v>43908</c:v>
                </c:pt>
                <c:pt idx="778">
                  <c:v>43909</c:v>
                </c:pt>
                <c:pt idx="779">
                  <c:v>43910</c:v>
                </c:pt>
                <c:pt idx="780">
                  <c:v>43911</c:v>
                </c:pt>
                <c:pt idx="781">
                  <c:v>43912</c:v>
                </c:pt>
                <c:pt idx="782">
                  <c:v>43913</c:v>
                </c:pt>
                <c:pt idx="783">
                  <c:v>43914</c:v>
                </c:pt>
                <c:pt idx="784">
                  <c:v>43915</c:v>
                </c:pt>
                <c:pt idx="785">
                  <c:v>43916</c:v>
                </c:pt>
                <c:pt idx="786">
                  <c:v>43917</c:v>
                </c:pt>
                <c:pt idx="787">
                  <c:v>43918</c:v>
                </c:pt>
                <c:pt idx="788">
                  <c:v>43919</c:v>
                </c:pt>
                <c:pt idx="789">
                  <c:v>43920</c:v>
                </c:pt>
                <c:pt idx="790">
                  <c:v>43921</c:v>
                </c:pt>
                <c:pt idx="791">
                  <c:v>43922</c:v>
                </c:pt>
                <c:pt idx="792">
                  <c:v>43923</c:v>
                </c:pt>
                <c:pt idx="793">
                  <c:v>43924</c:v>
                </c:pt>
                <c:pt idx="794">
                  <c:v>43925</c:v>
                </c:pt>
                <c:pt idx="795">
                  <c:v>43926</c:v>
                </c:pt>
                <c:pt idx="796">
                  <c:v>43927</c:v>
                </c:pt>
                <c:pt idx="797">
                  <c:v>43928</c:v>
                </c:pt>
                <c:pt idx="798">
                  <c:v>43929</c:v>
                </c:pt>
                <c:pt idx="799">
                  <c:v>43930</c:v>
                </c:pt>
                <c:pt idx="800">
                  <c:v>43931</c:v>
                </c:pt>
                <c:pt idx="801">
                  <c:v>43932</c:v>
                </c:pt>
                <c:pt idx="802">
                  <c:v>43933</c:v>
                </c:pt>
                <c:pt idx="803">
                  <c:v>43934</c:v>
                </c:pt>
                <c:pt idx="804">
                  <c:v>43935</c:v>
                </c:pt>
                <c:pt idx="805">
                  <c:v>43936</c:v>
                </c:pt>
                <c:pt idx="806">
                  <c:v>43937</c:v>
                </c:pt>
                <c:pt idx="807">
                  <c:v>43938</c:v>
                </c:pt>
                <c:pt idx="808">
                  <c:v>43939</c:v>
                </c:pt>
                <c:pt idx="809">
                  <c:v>43940</c:v>
                </c:pt>
                <c:pt idx="810">
                  <c:v>43941</c:v>
                </c:pt>
                <c:pt idx="811">
                  <c:v>43942</c:v>
                </c:pt>
                <c:pt idx="812">
                  <c:v>43943</c:v>
                </c:pt>
                <c:pt idx="813">
                  <c:v>43944</c:v>
                </c:pt>
                <c:pt idx="814">
                  <c:v>43945</c:v>
                </c:pt>
                <c:pt idx="815">
                  <c:v>43946</c:v>
                </c:pt>
                <c:pt idx="816">
                  <c:v>43947</c:v>
                </c:pt>
                <c:pt idx="817">
                  <c:v>43948</c:v>
                </c:pt>
                <c:pt idx="818">
                  <c:v>43949</c:v>
                </c:pt>
                <c:pt idx="819">
                  <c:v>43950</c:v>
                </c:pt>
                <c:pt idx="820">
                  <c:v>43951</c:v>
                </c:pt>
                <c:pt idx="821">
                  <c:v>43952</c:v>
                </c:pt>
                <c:pt idx="822">
                  <c:v>43953</c:v>
                </c:pt>
                <c:pt idx="823">
                  <c:v>43954</c:v>
                </c:pt>
                <c:pt idx="824">
                  <c:v>43955</c:v>
                </c:pt>
                <c:pt idx="825">
                  <c:v>43956</c:v>
                </c:pt>
                <c:pt idx="826">
                  <c:v>43957</c:v>
                </c:pt>
                <c:pt idx="827">
                  <c:v>43958</c:v>
                </c:pt>
                <c:pt idx="828">
                  <c:v>43959</c:v>
                </c:pt>
                <c:pt idx="829">
                  <c:v>43960</c:v>
                </c:pt>
                <c:pt idx="830">
                  <c:v>43961</c:v>
                </c:pt>
                <c:pt idx="831">
                  <c:v>43962</c:v>
                </c:pt>
                <c:pt idx="832">
                  <c:v>43963</c:v>
                </c:pt>
                <c:pt idx="833">
                  <c:v>43964</c:v>
                </c:pt>
                <c:pt idx="834">
                  <c:v>43965</c:v>
                </c:pt>
                <c:pt idx="835">
                  <c:v>43966</c:v>
                </c:pt>
                <c:pt idx="836">
                  <c:v>43967</c:v>
                </c:pt>
                <c:pt idx="837">
                  <c:v>43968</c:v>
                </c:pt>
                <c:pt idx="838">
                  <c:v>43969</c:v>
                </c:pt>
                <c:pt idx="839">
                  <c:v>43970</c:v>
                </c:pt>
                <c:pt idx="840">
                  <c:v>43971</c:v>
                </c:pt>
                <c:pt idx="841">
                  <c:v>43972</c:v>
                </c:pt>
                <c:pt idx="842">
                  <c:v>43973</c:v>
                </c:pt>
                <c:pt idx="843">
                  <c:v>43974</c:v>
                </c:pt>
                <c:pt idx="844">
                  <c:v>43975</c:v>
                </c:pt>
                <c:pt idx="845">
                  <c:v>43976</c:v>
                </c:pt>
                <c:pt idx="846">
                  <c:v>43977</c:v>
                </c:pt>
                <c:pt idx="847">
                  <c:v>43978</c:v>
                </c:pt>
                <c:pt idx="848">
                  <c:v>43979</c:v>
                </c:pt>
                <c:pt idx="849">
                  <c:v>43980</c:v>
                </c:pt>
                <c:pt idx="850">
                  <c:v>43981</c:v>
                </c:pt>
                <c:pt idx="851">
                  <c:v>43982</c:v>
                </c:pt>
                <c:pt idx="852">
                  <c:v>43983</c:v>
                </c:pt>
                <c:pt idx="853">
                  <c:v>43984</c:v>
                </c:pt>
                <c:pt idx="854">
                  <c:v>43985</c:v>
                </c:pt>
                <c:pt idx="855">
                  <c:v>43986</c:v>
                </c:pt>
                <c:pt idx="856">
                  <c:v>43987</c:v>
                </c:pt>
                <c:pt idx="857">
                  <c:v>43988</c:v>
                </c:pt>
                <c:pt idx="858">
                  <c:v>43989</c:v>
                </c:pt>
                <c:pt idx="859">
                  <c:v>43990</c:v>
                </c:pt>
                <c:pt idx="860">
                  <c:v>43991</c:v>
                </c:pt>
                <c:pt idx="861">
                  <c:v>43992</c:v>
                </c:pt>
                <c:pt idx="862">
                  <c:v>43993</c:v>
                </c:pt>
                <c:pt idx="863">
                  <c:v>43994</c:v>
                </c:pt>
                <c:pt idx="864">
                  <c:v>43995</c:v>
                </c:pt>
                <c:pt idx="865">
                  <c:v>43996</c:v>
                </c:pt>
                <c:pt idx="866">
                  <c:v>43997</c:v>
                </c:pt>
                <c:pt idx="867">
                  <c:v>43998</c:v>
                </c:pt>
                <c:pt idx="868">
                  <c:v>43999</c:v>
                </c:pt>
                <c:pt idx="869">
                  <c:v>44000</c:v>
                </c:pt>
                <c:pt idx="870">
                  <c:v>44001</c:v>
                </c:pt>
                <c:pt idx="871">
                  <c:v>44002</c:v>
                </c:pt>
                <c:pt idx="872">
                  <c:v>44003</c:v>
                </c:pt>
                <c:pt idx="873">
                  <c:v>44004</c:v>
                </c:pt>
                <c:pt idx="874">
                  <c:v>44005</c:v>
                </c:pt>
                <c:pt idx="875">
                  <c:v>44006</c:v>
                </c:pt>
                <c:pt idx="876">
                  <c:v>44007</c:v>
                </c:pt>
                <c:pt idx="877">
                  <c:v>44008</c:v>
                </c:pt>
                <c:pt idx="878">
                  <c:v>44009</c:v>
                </c:pt>
                <c:pt idx="879">
                  <c:v>44010</c:v>
                </c:pt>
                <c:pt idx="880">
                  <c:v>44011</c:v>
                </c:pt>
                <c:pt idx="881">
                  <c:v>44012</c:v>
                </c:pt>
                <c:pt idx="882">
                  <c:v>44013</c:v>
                </c:pt>
                <c:pt idx="883">
                  <c:v>44014</c:v>
                </c:pt>
                <c:pt idx="884">
                  <c:v>44015</c:v>
                </c:pt>
                <c:pt idx="885">
                  <c:v>44016</c:v>
                </c:pt>
                <c:pt idx="886">
                  <c:v>44017</c:v>
                </c:pt>
                <c:pt idx="887">
                  <c:v>44018</c:v>
                </c:pt>
                <c:pt idx="888">
                  <c:v>44019</c:v>
                </c:pt>
                <c:pt idx="889">
                  <c:v>44020</c:v>
                </c:pt>
                <c:pt idx="890">
                  <c:v>44021</c:v>
                </c:pt>
                <c:pt idx="891">
                  <c:v>44022</c:v>
                </c:pt>
                <c:pt idx="892">
                  <c:v>44023</c:v>
                </c:pt>
                <c:pt idx="893">
                  <c:v>44024</c:v>
                </c:pt>
                <c:pt idx="894">
                  <c:v>44025</c:v>
                </c:pt>
                <c:pt idx="895">
                  <c:v>44026</c:v>
                </c:pt>
                <c:pt idx="896">
                  <c:v>44027</c:v>
                </c:pt>
                <c:pt idx="897">
                  <c:v>44028</c:v>
                </c:pt>
                <c:pt idx="898">
                  <c:v>44029</c:v>
                </c:pt>
                <c:pt idx="899">
                  <c:v>44030</c:v>
                </c:pt>
                <c:pt idx="900">
                  <c:v>44031</c:v>
                </c:pt>
                <c:pt idx="901">
                  <c:v>44032</c:v>
                </c:pt>
                <c:pt idx="902">
                  <c:v>44033</c:v>
                </c:pt>
                <c:pt idx="903">
                  <c:v>44034</c:v>
                </c:pt>
                <c:pt idx="904">
                  <c:v>44035</c:v>
                </c:pt>
                <c:pt idx="905">
                  <c:v>44036</c:v>
                </c:pt>
                <c:pt idx="906">
                  <c:v>44037</c:v>
                </c:pt>
                <c:pt idx="907">
                  <c:v>44038</c:v>
                </c:pt>
                <c:pt idx="908">
                  <c:v>44039</c:v>
                </c:pt>
                <c:pt idx="909">
                  <c:v>44040</c:v>
                </c:pt>
                <c:pt idx="910">
                  <c:v>44041</c:v>
                </c:pt>
                <c:pt idx="911">
                  <c:v>44042</c:v>
                </c:pt>
                <c:pt idx="912">
                  <c:v>44043</c:v>
                </c:pt>
                <c:pt idx="913">
                  <c:v>44044</c:v>
                </c:pt>
                <c:pt idx="914">
                  <c:v>44045</c:v>
                </c:pt>
                <c:pt idx="915">
                  <c:v>44046</c:v>
                </c:pt>
                <c:pt idx="916">
                  <c:v>44047</c:v>
                </c:pt>
                <c:pt idx="917">
                  <c:v>44048</c:v>
                </c:pt>
                <c:pt idx="918">
                  <c:v>44049</c:v>
                </c:pt>
                <c:pt idx="919">
                  <c:v>44050</c:v>
                </c:pt>
                <c:pt idx="920">
                  <c:v>44051</c:v>
                </c:pt>
                <c:pt idx="921">
                  <c:v>44052</c:v>
                </c:pt>
                <c:pt idx="922">
                  <c:v>44053</c:v>
                </c:pt>
                <c:pt idx="923">
                  <c:v>44054</c:v>
                </c:pt>
                <c:pt idx="924">
                  <c:v>44055</c:v>
                </c:pt>
                <c:pt idx="925">
                  <c:v>44056</c:v>
                </c:pt>
                <c:pt idx="926">
                  <c:v>44057</c:v>
                </c:pt>
                <c:pt idx="927">
                  <c:v>44058</c:v>
                </c:pt>
                <c:pt idx="928">
                  <c:v>44059</c:v>
                </c:pt>
                <c:pt idx="929">
                  <c:v>44060</c:v>
                </c:pt>
                <c:pt idx="930">
                  <c:v>44061</c:v>
                </c:pt>
                <c:pt idx="931">
                  <c:v>44062</c:v>
                </c:pt>
                <c:pt idx="932">
                  <c:v>44063</c:v>
                </c:pt>
                <c:pt idx="933">
                  <c:v>44064</c:v>
                </c:pt>
                <c:pt idx="934">
                  <c:v>44065</c:v>
                </c:pt>
                <c:pt idx="935">
                  <c:v>44066</c:v>
                </c:pt>
                <c:pt idx="936">
                  <c:v>44067</c:v>
                </c:pt>
                <c:pt idx="937">
                  <c:v>44068</c:v>
                </c:pt>
                <c:pt idx="938">
                  <c:v>44069</c:v>
                </c:pt>
                <c:pt idx="939">
                  <c:v>44070</c:v>
                </c:pt>
                <c:pt idx="940">
                  <c:v>44071</c:v>
                </c:pt>
                <c:pt idx="941">
                  <c:v>44072</c:v>
                </c:pt>
                <c:pt idx="942">
                  <c:v>44073</c:v>
                </c:pt>
                <c:pt idx="943">
                  <c:v>44074</c:v>
                </c:pt>
                <c:pt idx="944">
                  <c:v>44075</c:v>
                </c:pt>
                <c:pt idx="945">
                  <c:v>44076</c:v>
                </c:pt>
                <c:pt idx="946">
                  <c:v>44077</c:v>
                </c:pt>
                <c:pt idx="947">
                  <c:v>44078</c:v>
                </c:pt>
                <c:pt idx="948">
                  <c:v>44079</c:v>
                </c:pt>
                <c:pt idx="949">
                  <c:v>44080</c:v>
                </c:pt>
                <c:pt idx="950">
                  <c:v>44081</c:v>
                </c:pt>
                <c:pt idx="951">
                  <c:v>44082</c:v>
                </c:pt>
                <c:pt idx="952">
                  <c:v>44083</c:v>
                </c:pt>
                <c:pt idx="953">
                  <c:v>44084</c:v>
                </c:pt>
                <c:pt idx="954">
                  <c:v>44085</c:v>
                </c:pt>
                <c:pt idx="955">
                  <c:v>44086</c:v>
                </c:pt>
                <c:pt idx="956">
                  <c:v>44087</c:v>
                </c:pt>
                <c:pt idx="957">
                  <c:v>44088</c:v>
                </c:pt>
                <c:pt idx="958">
                  <c:v>44089</c:v>
                </c:pt>
                <c:pt idx="959">
                  <c:v>44090</c:v>
                </c:pt>
                <c:pt idx="960">
                  <c:v>44091</c:v>
                </c:pt>
                <c:pt idx="961">
                  <c:v>44092</c:v>
                </c:pt>
                <c:pt idx="962">
                  <c:v>44093</c:v>
                </c:pt>
                <c:pt idx="963">
                  <c:v>44094</c:v>
                </c:pt>
                <c:pt idx="964">
                  <c:v>44095</c:v>
                </c:pt>
                <c:pt idx="965">
                  <c:v>44096</c:v>
                </c:pt>
                <c:pt idx="966">
                  <c:v>44097</c:v>
                </c:pt>
                <c:pt idx="967">
                  <c:v>44098</c:v>
                </c:pt>
                <c:pt idx="968">
                  <c:v>44099</c:v>
                </c:pt>
                <c:pt idx="969">
                  <c:v>44100</c:v>
                </c:pt>
                <c:pt idx="970">
                  <c:v>44101</c:v>
                </c:pt>
                <c:pt idx="971">
                  <c:v>44102</c:v>
                </c:pt>
                <c:pt idx="972">
                  <c:v>44103</c:v>
                </c:pt>
                <c:pt idx="973">
                  <c:v>44104</c:v>
                </c:pt>
                <c:pt idx="974">
                  <c:v>44105</c:v>
                </c:pt>
                <c:pt idx="975">
                  <c:v>44106</c:v>
                </c:pt>
                <c:pt idx="976">
                  <c:v>44107</c:v>
                </c:pt>
                <c:pt idx="977">
                  <c:v>44108</c:v>
                </c:pt>
                <c:pt idx="978">
                  <c:v>44109</c:v>
                </c:pt>
                <c:pt idx="979">
                  <c:v>44110</c:v>
                </c:pt>
                <c:pt idx="980">
                  <c:v>44111</c:v>
                </c:pt>
                <c:pt idx="981">
                  <c:v>44112</c:v>
                </c:pt>
                <c:pt idx="982">
                  <c:v>44113</c:v>
                </c:pt>
                <c:pt idx="983">
                  <c:v>44114</c:v>
                </c:pt>
                <c:pt idx="984">
                  <c:v>44115</c:v>
                </c:pt>
                <c:pt idx="985">
                  <c:v>44116</c:v>
                </c:pt>
                <c:pt idx="986">
                  <c:v>44117</c:v>
                </c:pt>
                <c:pt idx="987">
                  <c:v>44118</c:v>
                </c:pt>
                <c:pt idx="988">
                  <c:v>44119</c:v>
                </c:pt>
                <c:pt idx="989">
                  <c:v>44120</c:v>
                </c:pt>
                <c:pt idx="990">
                  <c:v>44121</c:v>
                </c:pt>
                <c:pt idx="991">
                  <c:v>44122</c:v>
                </c:pt>
                <c:pt idx="992">
                  <c:v>44123</c:v>
                </c:pt>
                <c:pt idx="993">
                  <c:v>44124</c:v>
                </c:pt>
                <c:pt idx="994">
                  <c:v>44125</c:v>
                </c:pt>
                <c:pt idx="995">
                  <c:v>44126</c:v>
                </c:pt>
                <c:pt idx="996">
                  <c:v>44127</c:v>
                </c:pt>
                <c:pt idx="997">
                  <c:v>44128</c:v>
                </c:pt>
                <c:pt idx="998">
                  <c:v>44129</c:v>
                </c:pt>
                <c:pt idx="999">
                  <c:v>44130</c:v>
                </c:pt>
                <c:pt idx="1000">
                  <c:v>44131</c:v>
                </c:pt>
                <c:pt idx="1001">
                  <c:v>44132</c:v>
                </c:pt>
                <c:pt idx="1002">
                  <c:v>44133</c:v>
                </c:pt>
                <c:pt idx="1003">
                  <c:v>44134</c:v>
                </c:pt>
                <c:pt idx="1004">
                  <c:v>44135</c:v>
                </c:pt>
                <c:pt idx="1005">
                  <c:v>44136</c:v>
                </c:pt>
                <c:pt idx="1006">
                  <c:v>44137</c:v>
                </c:pt>
                <c:pt idx="1007">
                  <c:v>44138</c:v>
                </c:pt>
                <c:pt idx="1008">
                  <c:v>44139</c:v>
                </c:pt>
                <c:pt idx="1009">
                  <c:v>44140</c:v>
                </c:pt>
                <c:pt idx="1010">
                  <c:v>44141</c:v>
                </c:pt>
                <c:pt idx="1011">
                  <c:v>44142</c:v>
                </c:pt>
                <c:pt idx="1012">
                  <c:v>44143</c:v>
                </c:pt>
                <c:pt idx="1013">
                  <c:v>44144</c:v>
                </c:pt>
                <c:pt idx="1014">
                  <c:v>44145</c:v>
                </c:pt>
                <c:pt idx="1015">
                  <c:v>44146</c:v>
                </c:pt>
                <c:pt idx="1016">
                  <c:v>44147</c:v>
                </c:pt>
                <c:pt idx="1017">
                  <c:v>44148</c:v>
                </c:pt>
                <c:pt idx="1018">
                  <c:v>44149</c:v>
                </c:pt>
                <c:pt idx="1019">
                  <c:v>44150</c:v>
                </c:pt>
                <c:pt idx="1020">
                  <c:v>44151</c:v>
                </c:pt>
                <c:pt idx="1021">
                  <c:v>44152</c:v>
                </c:pt>
                <c:pt idx="1022">
                  <c:v>44153</c:v>
                </c:pt>
                <c:pt idx="1023">
                  <c:v>44154</c:v>
                </c:pt>
                <c:pt idx="1024">
                  <c:v>44155</c:v>
                </c:pt>
                <c:pt idx="1025">
                  <c:v>44156</c:v>
                </c:pt>
                <c:pt idx="1026">
                  <c:v>44157</c:v>
                </c:pt>
                <c:pt idx="1027">
                  <c:v>44158</c:v>
                </c:pt>
                <c:pt idx="1028">
                  <c:v>44159</c:v>
                </c:pt>
                <c:pt idx="1029">
                  <c:v>44160</c:v>
                </c:pt>
                <c:pt idx="1030">
                  <c:v>44161</c:v>
                </c:pt>
                <c:pt idx="1031">
                  <c:v>44162</c:v>
                </c:pt>
                <c:pt idx="1032">
                  <c:v>44163</c:v>
                </c:pt>
                <c:pt idx="1033">
                  <c:v>44164</c:v>
                </c:pt>
                <c:pt idx="1034">
                  <c:v>44165</c:v>
                </c:pt>
                <c:pt idx="1035">
                  <c:v>44166</c:v>
                </c:pt>
                <c:pt idx="1036">
                  <c:v>44167</c:v>
                </c:pt>
                <c:pt idx="1037">
                  <c:v>44168</c:v>
                </c:pt>
                <c:pt idx="1038">
                  <c:v>44169</c:v>
                </c:pt>
                <c:pt idx="1039">
                  <c:v>44170</c:v>
                </c:pt>
                <c:pt idx="1040">
                  <c:v>44171</c:v>
                </c:pt>
                <c:pt idx="1041">
                  <c:v>44172</c:v>
                </c:pt>
                <c:pt idx="1042">
                  <c:v>44173</c:v>
                </c:pt>
                <c:pt idx="1043">
                  <c:v>44174</c:v>
                </c:pt>
                <c:pt idx="1044">
                  <c:v>44175</c:v>
                </c:pt>
                <c:pt idx="1045">
                  <c:v>44176</c:v>
                </c:pt>
                <c:pt idx="1046">
                  <c:v>44177</c:v>
                </c:pt>
                <c:pt idx="1047">
                  <c:v>44178</c:v>
                </c:pt>
                <c:pt idx="1048">
                  <c:v>44179</c:v>
                </c:pt>
                <c:pt idx="1049">
                  <c:v>44180</c:v>
                </c:pt>
                <c:pt idx="1050">
                  <c:v>44181</c:v>
                </c:pt>
                <c:pt idx="1051">
                  <c:v>44182</c:v>
                </c:pt>
                <c:pt idx="1052">
                  <c:v>44183</c:v>
                </c:pt>
                <c:pt idx="1053">
                  <c:v>44184</c:v>
                </c:pt>
                <c:pt idx="1054">
                  <c:v>44185</c:v>
                </c:pt>
                <c:pt idx="1055">
                  <c:v>44186</c:v>
                </c:pt>
                <c:pt idx="1056">
                  <c:v>44187</c:v>
                </c:pt>
                <c:pt idx="1057">
                  <c:v>44188</c:v>
                </c:pt>
                <c:pt idx="1058">
                  <c:v>44189</c:v>
                </c:pt>
                <c:pt idx="1059">
                  <c:v>44190</c:v>
                </c:pt>
                <c:pt idx="1060">
                  <c:v>44191</c:v>
                </c:pt>
                <c:pt idx="1061">
                  <c:v>44192</c:v>
                </c:pt>
                <c:pt idx="1062">
                  <c:v>44193</c:v>
                </c:pt>
                <c:pt idx="1063">
                  <c:v>44194</c:v>
                </c:pt>
                <c:pt idx="1064">
                  <c:v>44195</c:v>
                </c:pt>
                <c:pt idx="1065">
                  <c:v>44196</c:v>
                </c:pt>
                <c:pt idx="1066">
                  <c:v>44197</c:v>
                </c:pt>
                <c:pt idx="1067">
                  <c:v>44198</c:v>
                </c:pt>
                <c:pt idx="1068">
                  <c:v>44199</c:v>
                </c:pt>
                <c:pt idx="1069">
                  <c:v>44200</c:v>
                </c:pt>
                <c:pt idx="1070">
                  <c:v>44201</c:v>
                </c:pt>
                <c:pt idx="1071">
                  <c:v>44202</c:v>
                </c:pt>
                <c:pt idx="1072">
                  <c:v>44203</c:v>
                </c:pt>
                <c:pt idx="1073">
                  <c:v>44204</c:v>
                </c:pt>
                <c:pt idx="1074">
                  <c:v>44205</c:v>
                </c:pt>
                <c:pt idx="1075">
                  <c:v>44206</c:v>
                </c:pt>
                <c:pt idx="1076">
                  <c:v>44207</c:v>
                </c:pt>
                <c:pt idx="1077">
                  <c:v>44208</c:v>
                </c:pt>
                <c:pt idx="1078">
                  <c:v>44209</c:v>
                </c:pt>
                <c:pt idx="1079">
                  <c:v>44210</c:v>
                </c:pt>
                <c:pt idx="1080">
                  <c:v>44211</c:v>
                </c:pt>
                <c:pt idx="1081">
                  <c:v>44212</c:v>
                </c:pt>
                <c:pt idx="1082">
                  <c:v>44213</c:v>
                </c:pt>
                <c:pt idx="1083">
                  <c:v>44214</c:v>
                </c:pt>
                <c:pt idx="1084">
                  <c:v>44215</c:v>
                </c:pt>
                <c:pt idx="1085">
                  <c:v>44216</c:v>
                </c:pt>
                <c:pt idx="1086">
                  <c:v>44217</c:v>
                </c:pt>
                <c:pt idx="1087">
                  <c:v>44218</c:v>
                </c:pt>
                <c:pt idx="1088">
                  <c:v>44219</c:v>
                </c:pt>
                <c:pt idx="1089">
                  <c:v>44220</c:v>
                </c:pt>
                <c:pt idx="1090">
                  <c:v>44221</c:v>
                </c:pt>
                <c:pt idx="1091">
                  <c:v>44222</c:v>
                </c:pt>
                <c:pt idx="1092">
                  <c:v>44223</c:v>
                </c:pt>
                <c:pt idx="1093">
                  <c:v>44224</c:v>
                </c:pt>
                <c:pt idx="1094">
                  <c:v>44225</c:v>
                </c:pt>
                <c:pt idx="1095">
                  <c:v>44226</c:v>
                </c:pt>
                <c:pt idx="1096">
                  <c:v>44227</c:v>
                </c:pt>
                <c:pt idx="1097">
                  <c:v>44228</c:v>
                </c:pt>
                <c:pt idx="1098">
                  <c:v>44229</c:v>
                </c:pt>
                <c:pt idx="1099">
                  <c:v>44230</c:v>
                </c:pt>
                <c:pt idx="1100">
                  <c:v>44231</c:v>
                </c:pt>
                <c:pt idx="1101">
                  <c:v>44232</c:v>
                </c:pt>
                <c:pt idx="1102">
                  <c:v>44233</c:v>
                </c:pt>
                <c:pt idx="1103">
                  <c:v>44234</c:v>
                </c:pt>
                <c:pt idx="1104">
                  <c:v>44235</c:v>
                </c:pt>
                <c:pt idx="1105">
                  <c:v>44236</c:v>
                </c:pt>
                <c:pt idx="1106">
                  <c:v>44237</c:v>
                </c:pt>
                <c:pt idx="1107">
                  <c:v>44238</c:v>
                </c:pt>
                <c:pt idx="1108">
                  <c:v>44239</c:v>
                </c:pt>
                <c:pt idx="1109">
                  <c:v>44240</c:v>
                </c:pt>
                <c:pt idx="1110">
                  <c:v>44241</c:v>
                </c:pt>
                <c:pt idx="1111">
                  <c:v>44242</c:v>
                </c:pt>
                <c:pt idx="1112">
                  <c:v>44243</c:v>
                </c:pt>
                <c:pt idx="1113">
                  <c:v>44244</c:v>
                </c:pt>
                <c:pt idx="1114">
                  <c:v>44245</c:v>
                </c:pt>
                <c:pt idx="1115">
                  <c:v>44246</c:v>
                </c:pt>
                <c:pt idx="1116">
                  <c:v>44247</c:v>
                </c:pt>
                <c:pt idx="1117">
                  <c:v>44248</c:v>
                </c:pt>
                <c:pt idx="1118">
                  <c:v>44249</c:v>
                </c:pt>
                <c:pt idx="1119">
                  <c:v>44250</c:v>
                </c:pt>
                <c:pt idx="1120">
                  <c:v>44251</c:v>
                </c:pt>
                <c:pt idx="1121">
                  <c:v>44252</c:v>
                </c:pt>
                <c:pt idx="1122">
                  <c:v>44253</c:v>
                </c:pt>
                <c:pt idx="1123">
                  <c:v>44254</c:v>
                </c:pt>
                <c:pt idx="1124">
                  <c:v>44255</c:v>
                </c:pt>
                <c:pt idx="1125">
                  <c:v>44256</c:v>
                </c:pt>
                <c:pt idx="1126">
                  <c:v>44257</c:v>
                </c:pt>
                <c:pt idx="1127">
                  <c:v>44258</c:v>
                </c:pt>
                <c:pt idx="1128">
                  <c:v>44259</c:v>
                </c:pt>
                <c:pt idx="1129">
                  <c:v>44260</c:v>
                </c:pt>
                <c:pt idx="1130">
                  <c:v>44261</c:v>
                </c:pt>
                <c:pt idx="1131">
                  <c:v>44262</c:v>
                </c:pt>
                <c:pt idx="1132">
                  <c:v>44263</c:v>
                </c:pt>
                <c:pt idx="1133">
                  <c:v>44264</c:v>
                </c:pt>
                <c:pt idx="1134">
                  <c:v>44265</c:v>
                </c:pt>
                <c:pt idx="1135">
                  <c:v>44266</c:v>
                </c:pt>
                <c:pt idx="1136">
                  <c:v>44267</c:v>
                </c:pt>
                <c:pt idx="1137">
                  <c:v>44268</c:v>
                </c:pt>
                <c:pt idx="1138">
                  <c:v>44269</c:v>
                </c:pt>
                <c:pt idx="1139">
                  <c:v>44270</c:v>
                </c:pt>
                <c:pt idx="1140">
                  <c:v>44271</c:v>
                </c:pt>
                <c:pt idx="1141">
                  <c:v>44272</c:v>
                </c:pt>
                <c:pt idx="1142">
                  <c:v>44273</c:v>
                </c:pt>
                <c:pt idx="1143">
                  <c:v>44274</c:v>
                </c:pt>
                <c:pt idx="1144">
                  <c:v>44275</c:v>
                </c:pt>
                <c:pt idx="1145">
                  <c:v>44276</c:v>
                </c:pt>
                <c:pt idx="1146">
                  <c:v>44277</c:v>
                </c:pt>
                <c:pt idx="1147">
                  <c:v>44278</c:v>
                </c:pt>
                <c:pt idx="1148">
                  <c:v>44279</c:v>
                </c:pt>
                <c:pt idx="1149">
                  <c:v>44280</c:v>
                </c:pt>
                <c:pt idx="1150">
                  <c:v>44281</c:v>
                </c:pt>
                <c:pt idx="1151">
                  <c:v>44282</c:v>
                </c:pt>
                <c:pt idx="1152">
                  <c:v>44283</c:v>
                </c:pt>
                <c:pt idx="1153">
                  <c:v>44284</c:v>
                </c:pt>
                <c:pt idx="1154">
                  <c:v>44285</c:v>
                </c:pt>
                <c:pt idx="1155">
                  <c:v>44286</c:v>
                </c:pt>
                <c:pt idx="1156">
                  <c:v>44287</c:v>
                </c:pt>
                <c:pt idx="1157">
                  <c:v>44288</c:v>
                </c:pt>
                <c:pt idx="1158">
                  <c:v>44289</c:v>
                </c:pt>
                <c:pt idx="1159">
                  <c:v>44290</c:v>
                </c:pt>
                <c:pt idx="1160">
                  <c:v>44291</c:v>
                </c:pt>
                <c:pt idx="1161">
                  <c:v>44292</c:v>
                </c:pt>
                <c:pt idx="1162">
                  <c:v>44293</c:v>
                </c:pt>
                <c:pt idx="1163">
                  <c:v>44294</c:v>
                </c:pt>
                <c:pt idx="1164">
                  <c:v>44295</c:v>
                </c:pt>
                <c:pt idx="1165">
                  <c:v>44296</c:v>
                </c:pt>
                <c:pt idx="1166">
                  <c:v>44297</c:v>
                </c:pt>
                <c:pt idx="1167">
                  <c:v>44298</c:v>
                </c:pt>
                <c:pt idx="1168">
                  <c:v>44299</c:v>
                </c:pt>
                <c:pt idx="1169">
                  <c:v>44300</c:v>
                </c:pt>
                <c:pt idx="1170">
                  <c:v>44301</c:v>
                </c:pt>
                <c:pt idx="1171">
                  <c:v>44302</c:v>
                </c:pt>
                <c:pt idx="1172">
                  <c:v>44303</c:v>
                </c:pt>
                <c:pt idx="1173">
                  <c:v>44304</c:v>
                </c:pt>
                <c:pt idx="1174">
                  <c:v>44305</c:v>
                </c:pt>
                <c:pt idx="1175">
                  <c:v>44306</c:v>
                </c:pt>
                <c:pt idx="1176">
                  <c:v>44307</c:v>
                </c:pt>
                <c:pt idx="1177">
                  <c:v>44308</c:v>
                </c:pt>
                <c:pt idx="1178">
                  <c:v>44309</c:v>
                </c:pt>
                <c:pt idx="1179">
                  <c:v>44310</c:v>
                </c:pt>
                <c:pt idx="1180">
                  <c:v>44311</c:v>
                </c:pt>
                <c:pt idx="1181">
                  <c:v>44312</c:v>
                </c:pt>
                <c:pt idx="1182">
                  <c:v>44313</c:v>
                </c:pt>
                <c:pt idx="1183">
                  <c:v>44314</c:v>
                </c:pt>
                <c:pt idx="1184">
                  <c:v>44315</c:v>
                </c:pt>
                <c:pt idx="1185">
                  <c:v>44316</c:v>
                </c:pt>
                <c:pt idx="1186">
                  <c:v>44317</c:v>
                </c:pt>
                <c:pt idx="1187">
                  <c:v>44318</c:v>
                </c:pt>
                <c:pt idx="1188">
                  <c:v>44319</c:v>
                </c:pt>
                <c:pt idx="1189">
                  <c:v>44320</c:v>
                </c:pt>
                <c:pt idx="1190">
                  <c:v>44321</c:v>
                </c:pt>
                <c:pt idx="1191">
                  <c:v>44322</c:v>
                </c:pt>
                <c:pt idx="1192">
                  <c:v>44323</c:v>
                </c:pt>
                <c:pt idx="1193">
                  <c:v>44324</c:v>
                </c:pt>
                <c:pt idx="1194">
                  <c:v>44325</c:v>
                </c:pt>
                <c:pt idx="1195">
                  <c:v>44326</c:v>
                </c:pt>
                <c:pt idx="1196">
                  <c:v>44327</c:v>
                </c:pt>
                <c:pt idx="1197">
                  <c:v>44328</c:v>
                </c:pt>
                <c:pt idx="1198">
                  <c:v>44329</c:v>
                </c:pt>
                <c:pt idx="1199">
                  <c:v>44330</c:v>
                </c:pt>
                <c:pt idx="1200">
                  <c:v>44331</c:v>
                </c:pt>
                <c:pt idx="1201">
                  <c:v>44332</c:v>
                </c:pt>
                <c:pt idx="1202">
                  <c:v>44333</c:v>
                </c:pt>
                <c:pt idx="1203">
                  <c:v>44334</c:v>
                </c:pt>
                <c:pt idx="1204">
                  <c:v>44335</c:v>
                </c:pt>
                <c:pt idx="1205">
                  <c:v>44336</c:v>
                </c:pt>
                <c:pt idx="1206">
                  <c:v>44337</c:v>
                </c:pt>
                <c:pt idx="1207">
                  <c:v>44338</c:v>
                </c:pt>
                <c:pt idx="1208">
                  <c:v>44339</c:v>
                </c:pt>
                <c:pt idx="1209">
                  <c:v>44340</c:v>
                </c:pt>
                <c:pt idx="1210">
                  <c:v>44341</c:v>
                </c:pt>
                <c:pt idx="1211">
                  <c:v>44342</c:v>
                </c:pt>
                <c:pt idx="1212">
                  <c:v>44343</c:v>
                </c:pt>
                <c:pt idx="1213">
                  <c:v>44344</c:v>
                </c:pt>
                <c:pt idx="1214">
                  <c:v>44345</c:v>
                </c:pt>
                <c:pt idx="1215">
                  <c:v>44346</c:v>
                </c:pt>
                <c:pt idx="1216">
                  <c:v>44347</c:v>
                </c:pt>
                <c:pt idx="1217">
                  <c:v>44348</c:v>
                </c:pt>
                <c:pt idx="1218">
                  <c:v>44349</c:v>
                </c:pt>
                <c:pt idx="1219">
                  <c:v>44350</c:v>
                </c:pt>
                <c:pt idx="1220">
                  <c:v>44351</c:v>
                </c:pt>
                <c:pt idx="1221">
                  <c:v>44352</c:v>
                </c:pt>
                <c:pt idx="1222">
                  <c:v>44353</c:v>
                </c:pt>
                <c:pt idx="1223">
                  <c:v>44354</c:v>
                </c:pt>
                <c:pt idx="1224">
                  <c:v>44355</c:v>
                </c:pt>
                <c:pt idx="1225">
                  <c:v>44356</c:v>
                </c:pt>
                <c:pt idx="1226">
                  <c:v>44357</c:v>
                </c:pt>
                <c:pt idx="1227">
                  <c:v>44358</c:v>
                </c:pt>
                <c:pt idx="1228">
                  <c:v>44359</c:v>
                </c:pt>
                <c:pt idx="1229">
                  <c:v>44360</c:v>
                </c:pt>
                <c:pt idx="1230">
                  <c:v>44361</c:v>
                </c:pt>
                <c:pt idx="1231">
                  <c:v>44362</c:v>
                </c:pt>
                <c:pt idx="1232">
                  <c:v>44363</c:v>
                </c:pt>
                <c:pt idx="1233">
                  <c:v>44364</c:v>
                </c:pt>
                <c:pt idx="1234">
                  <c:v>44365</c:v>
                </c:pt>
                <c:pt idx="1235">
                  <c:v>44366</c:v>
                </c:pt>
                <c:pt idx="1236">
                  <c:v>44367</c:v>
                </c:pt>
                <c:pt idx="1237">
                  <c:v>44368</c:v>
                </c:pt>
                <c:pt idx="1238">
                  <c:v>44369</c:v>
                </c:pt>
                <c:pt idx="1239">
                  <c:v>44370</c:v>
                </c:pt>
                <c:pt idx="1240">
                  <c:v>44371</c:v>
                </c:pt>
                <c:pt idx="1241">
                  <c:v>44372</c:v>
                </c:pt>
                <c:pt idx="1242">
                  <c:v>44373</c:v>
                </c:pt>
                <c:pt idx="1243">
                  <c:v>44374</c:v>
                </c:pt>
                <c:pt idx="1244">
                  <c:v>44375</c:v>
                </c:pt>
                <c:pt idx="1245">
                  <c:v>44376</c:v>
                </c:pt>
                <c:pt idx="1246">
                  <c:v>44377</c:v>
                </c:pt>
                <c:pt idx="1247">
                  <c:v>44378</c:v>
                </c:pt>
                <c:pt idx="1248">
                  <c:v>44379</c:v>
                </c:pt>
                <c:pt idx="1249">
                  <c:v>44380</c:v>
                </c:pt>
                <c:pt idx="1250">
                  <c:v>44381</c:v>
                </c:pt>
                <c:pt idx="1251">
                  <c:v>44382</c:v>
                </c:pt>
                <c:pt idx="1252">
                  <c:v>44383</c:v>
                </c:pt>
                <c:pt idx="1253">
                  <c:v>44384</c:v>
                </c:pt>
                <c:pt idx="1254">
                  <c:v>44385</c:v>
                </c:pt>
                <c:pt idx="1255">
                  <c:v>44386</c:v>
                </c:pt>
                <c:pt idx="1256">
                  <c:v>44387</c:v>
                </c:pt>
                <c:pt idx="1257">
                  <c:v>44388</c:v>
                </c:pt>
                <c:pt idx="1258">
                  <c:v>44389</c:v>
                </c:pt>
                <c:pt idx="1259">
                  <c:v>44390</c:v>
                </c:pt>
                <c:pt idx="1260">
                  <c:v>44391</c:v>
                </c:pt>
                <c:pt idx="1261">
                  <c:v>44392</c:v>
                </c:pt>
                <c:pt idx="1262">
                  <c:v>44393</c:v>
                </c:pt>
                <c:pt idx="1263">
                  <c:v>44394</c:v>
                </c:pt>
                <c:pt idx="1264">
                  <c:v>44395</c:v>
                </c:pt>
                <c:pt idx="1265">
                  <c:v>44396</c:v>
                </c:pt>
                <c:pt idx="1266">
                  <c:v>44397</c:v>
                </c:pt>
                <c:pt idx="1267">
                  <c:v>44398</c:v>
                </c:pt>
                <c:pt idx="1268">
                  <c:v>44399</c:v>
                </c:pt>
                <c:pt idx="1269">
                  <c:v>44400</c:v>
                </c:pt>
                <c:pt idx="1270">
                  <c:v>44401</c:v>
                </c:pt>
                <c:pt idx="1271">
                  <c:v>44402</c:v>
                </c:pt>
                <c:pt idx="1272">
                  <c:v>44403</c:v>
                </c:pt>
                <c:pt idx="1273">
                  <c:v>44404</c:v>
                </c:pt>
                <c:pt idx="1274">
                  <c:v>44405</c:v>
                </c:pt>
                <c:pt idx="1275">
                  <c:v>44406</c:v>
                </c:pt>
                <c:pt idx="1276">
                  <c:v>44407</c:v>
                </c:pt>
                <c:pt idx="1277">
                  <c:v>44408</c:v>
                </c:pt>
                <c:pt idx="1278">
                  <c:v>44409</c:v>
                </c:pt>
                <c:pt idx="1279">
                  <c:v>44410</c:v>
                </c:pt>
                <c:pt idx="1280">
                  <c:v>44411</c:v>
                </c:pt>
                <c:pt idx="1281">
                  <c:v>44412</c:v>
                </c:pt>
                <c:pt idx="1282">
                  <c:v>44413</c:v>
                </c:pt>
                <c:pt idx="1283">
                  <c:v>44414</c:v>
                </c:pt>
                <c:pt idx="1284">
                  <c:v>44415</c:v>
                </c:pt>
                <c:pt idx="1285">
                  <c:v>44416</c:v>
                </c:pt>
                <c:pt idx="1286">
                  <c:v>44417</c:v>
                </c:pt>
                <c:pt idx="1287">
                  <c:v>44418</c:v>
                </c:pt>
                <c:pt idx="1288">
                  <c:v>44419</c:v>
                </c:pt>
                <c:pt idx="1289">
                  <c:v>44420</c:v>
                </c:pt>
                <c:pt idx="1290">
                  <c:v>44421</c:v>
                </c:pt>
                <c:pt idx="1291">
                  <c:v>44422</c:v>
                </c:pt>
                <c:pt idx="1292">
                  <c:v>44423</c:v>
                </c:pt>
                <c:pt idx="1293">
                  <c:v>44424</c:v>
                </c:pt>
                <c:pt idx="1294">
                  <c:v>44425</c:v>
                </c:pt>
                <c:pt idx="1295">
                  <c:v>44426</c:v>
                </c:pt>
                <c:pt idx="1296">
                  <c:v>44427</c:v>
                </c:pt>
                <c:pt idx="1297">
                  <c:v>44428</c:v>
                </c:pt>
                <c:pt idx="1298">
                  <c:v>44429</c:v>
                </c:pt>
                <c:pt idx="1299">
                  <c:v>44430</c:v>
                </c:pt>
                <c:pt idx="1300">
                  <c:v>44431</c:v>
                </c:pt>
                <c:pt idx="1301">
                  <c:v>44432</c:v>
                </c:pt>
                <c:pt idx="1302">
                  <c:v>44433</c:v>
                </c:pt>
                <c:pt idx="1303">
                  <c:v>44434</c:v>
                </c:pt>
                <c:pt idx="1304">
                  <c:v>44435</c:v>
                </c:pt>
                <c:pt idx="1305">
                  <c:v>44436</c:v>
                </c:pt>
                <c:pt idx="1306">
                  <c:v>44437</c:v>
                </c:pt>
                <c:pt idx="1307">
                  <c:v>44438</c:v>
                </c:pt>
                <c:pt idx="1308">
                  <c:v>44439</c:v>
                </c:pt>
                <c:pt idx="1309">
                  <c:v>44440</c:v>
                </c:pt>
                <c:pt idx="1310">
                  <c:v>44441</c:v>
                </c:pt>
                <c:pt idx="1311">
                  <c:v>44442</c:v>
                </c:pt>
                <c:pt idx="1312">
                  <c:v>44443</c:v>
                </c:pt>
                <c:pt idx="1313">
                  <c:v>44444</c:v>
                </c:pt>
                <c:pt idx="1314">
                  <c:v>44445</c:v>
                </c:pt>
                <c:pt idx="1315">
                  <c:v>44446</c:v>
                </c:pt>
                <c:pt idx="1316">
                  <c:v>44447</c:v>
                </c:pt>
                <c:pt idx="1317">
                  <c:v>44448</c:v>
                </c:pt>
                <c:pt idx="1318">
                  <c:v>44449</c:v>
                </c:pt>
                <c:pt idx="1319">
                  <c:v>44450</c:v>
                </c:pt>
                <c:pt idx="1320">
                  <c:v>44451</c:v>
                </c:pt>
                <c:pt idx="1321">
                  <c:v>44452</c:v>
                </c:pt>
                <c:pt idx="1322">
                  <c:v>44453</c:v>
                </c:pt>
                <c:pt idx="1323">
                  <c:v>44454</c:v>
                </c:pt>
                <c:pt idx="1324">
                  <c:v>44455</c:v>
                </c:pt>
                <c:pt idx="1325">
                  <c:v>44456</c:v>
                </c:pt>
                <c:pt idx="1326">
                  <c:v>44457</c:v>
                </c:pt>
                <c:pt idx="1327">
                  <c:v>44458</c:v>
                </c:pt>
                <c:pt idx="1328">
                  <c:v>44459</c:v>
                </c:pt>
                <c:pt idx="1329">
                  <c:v>44460</c:v>
                </c:pt>
                <c:pt idx="1330">
                  <c:v>44461</c:v>
                </c:pt>
                <c:pt idx="1331">
                  <c:v>44462</c:v>
                </c:pt>
                <c:pt idx="1332">
                  <c:v>44463</c:v>
                </c:pt>
                <c:pt idx="1333">
                  <c:v>44464</c:v>
                </c:pt>
                <c:pt idx="1334">
                  <c:v>44465</c:v>
                </c:pt>
                <c:pt idx="1335">
                  <c:v>44466</c:v>
                </c:pt>
                <c:pt idx="1336">
                  <c:v>44467</c:v>
                </c:pt>
                <c:pt idx="1337">
                  <c:v>44468</c:v>
                </c:pt>
                <c:pt idx="1338">
                  <c:v>44469</c:v>
                </c:pt>
                <c:pt idx="1339">
                  <c:v>44470</c:v>
                </c:pt>
                <c:pt idx="1340">
                  <c:v>44471</c:v>
                </c:pt>
                <c:pt idx="1341">
                  <c:v>44472</c:v>
                </c:pt>
                <c:pt idx="1342">
                  <c:v>44473</c:v>
                </c:pt>
                <c:pt idx="1343">
                  <c:v>44474</c:v>
                </c:pt>
                <c:pt idx="1344">
                  <c:v>44475</c:v>
                </c:pt>
                <c:pt idx="1345">
                  <c:v>44476</c:v>
                </c:pt>
                <c:pt idx="1346">
                  <c:v>44477</c:v>
                </c:pt>
                <c:pt idx="1347">
                  <c:v>44478</c:v>
                </c:pt>
                <c:pt idx="1348">
                  <c:v>44479</c:v>
                </c:pt>
                <c:pt idx="1349">
                  <c:v>44480</c:v>
                </c:pt>
                <c:pt idx="1350">
                  <c:v>44481</c:v>
                </c:pt>
                <c:pt idx="1351">
                  <c:v>44482</c:v>
                </c:pt>
                <c:pt idx="1352">
                  <c:v>44483</c:v>
                </c:pt>
                <c:pt idx="1353">
                  <c:v>44484</c:v>
                </c:pt>
                <c:pt idx="1354">
                  <c:v>44485</c:v>
                </c:pt>
                <c:pt idx="1355">
                  <c:v>44486</c:v>
                </c:pt>
                <c:pt idx="1356">
                  <c:v>44487</c:v>
                </c:pt>
                <c:pt idx="1357">
                  <c:v>44488</c:v>
                </c:pt>
                <c:pt idx="1358">
                  <c:v>44489</c:v>
                </c:pt>
                <c:pt idx="1359">
                  <c:v>44490</c:v>
                </c:pt>
                <c:pt idx="1360">
                  <c:v>44491</c:v>
                </c:pt>
                <c:pt idx="1361">
                  <c:v>44492</c:v>
                </c:pt>
                <c:pt idx="1362">
                  <c:v>44493</c:v>
                </c:pt>
                <c:pt idx="1363">
                  <c:v>44494</c:v>
                </c:pt>
                <c:pt idx="1364">
                  <c:v>44495</c:v>
                </c:pt>
                <c:pt idx="1365">
                  <c:v>44496</c:v>
                </c:pt>
                <c:pt idx="1366">
                  <c:v>44497</c:v>
                </c:pt>
                <c:pt idx="1367">
                  <c:v>44498</c:v>
                </c:pt>
                <c:pt idx="1368">
                  <c:v>44499</c:v>
                </c:pt>
                <c:pt idx="1369">
                  <c:v>44500</c:v>
                </c:pt>
                <c:pt idx="1370">
                  <c:v>44501</c:v>
                </c:pt>
                <c:pt idx="1371">
                  <c:v>44502</c:v>
                </c:pt>
                <c:pt idx="1372">
                  <c:v>44503</c:v>
                </c:pt>
                <c:pt idx="1373">
                  <c:v>44504</c:v>
                </c:pt>
                <c:pt idx="1374">
                  <c:v>44505</c:v>
                </c:pt>
                <c:pt idx="1375">
                  <c:v>44506</c:v>
                </c:pt>
                <c:pt idx="1376">
                  <c:v>44507</c:v>
                </c:pt>
                <c:pt idx="1377">
                  <c:v>44508</c:v>
                </c:pt>
                <c:pt idx="1378">
                  <c:v>44509</c:v>
                </c:pt>
                <c:pt idx="1379">
                  <c:v>44510</c:v>
                </c:pt>
                <c:pt idx="1380">
                  <c:v>44511</c:v>
                </c:pt>
                <c:pt idx="1381">
                  <c:v>44512</c:v>
                </c:pt>
                <c:pt idx="1382">
                  <c:v>44513</c:v>
                </c:pt>
                <c:pt idx="1383">
                  <c:v>44514</c:v>
                </c:pt>
                <c:pt idx="1384">
                  <c:v>44515</c:v>
                </c:pt>
                <c:pt idx="1385">
                  <c:v>44516</c:v>
                </c:pt>
                <c:pt idx="1386">
                  <c:v>44517</c:v>
                </c:pt>
                <c:pt idx="1387">
                  <c:v>44518</c:v>
                </c:pt>
                <c:pt idx="1388">
                  <c:v>44519</c:v>
                </c:pt>
                <c:pt idx="1389">
                  <c:v>44520</c:v>
                </c:pt>
                <c:pt idx="1390">
                  <c:v>44521</c:v>
                </c:pt>
                <c:pt idx="1391">
                  <c:v>44522</c:v>
                </c:pt>
                <c:pt idx="1392">
                  <c:v>44523</c:v>
                </c:pt>
                <c:pt idx="1393">
                  <c:v>44524</c:v>
                </c:pt>
                <c:pt idx="1394">
                  <c:v>44525</c:v>
                </c:pt>
                <c:pt idx="1395">
                  <c:v>44526</c:v>
                </c:pt>
                <c:pt idx="1396">
                  <c:v>44527</c:v>
                </c:pt>
                <c:pt idx="1397">
                  <c:v>44528</c:v>
                </c:pt>
                <c:pt idx="1398">
                  <c:v>44529</c:v>
                </c:pt>
                <c:pt idx="1399">
                  <c:v>44530</c:v>
                </c:pt>
                <c:pt idx="1400">
                  <c:v>44531</c:v>
                </c:pt>
                <c:pt idx="1401">
                  <c:v>44532</c:v>
                </c:pt>
                <c:pt idx="1402">
                  <c:v>44533</c:v>
                </c:pt>
                <c:pt idx="1403">
                  <c:v>44534</c:v>
                </c:pt>
                <c:pt idx="1404">
                  <c:v>44535</c:v>
                </c:pt>
                <c:pt idx="1405">
                  <c:v>44536</c:v>
                </c:pt>
                <c:pt idx="1406">
                  <c:v>44537</c:v>
                </c:pt>
                <c:pt idx="1407">
                  <c:v>44538</c:v>
                </c:pt>
                <c:pt idx="1408">
                  <c:v>44539</c:v>
                </c:pt>
                <c:pt idx="1409">
                  <c:v>44540</c:v>
                </c:pt>
                <c:pt idx="1410">
                  <c:v>44541</c:v>
                </c:pt>
                <c:pt idx="1411">
                  <c:v>44542</c:v>
                </c:pt>
                <c:pt idx="1412">
                  <c:v>44543</c:v>
                </c:pt>
                <c:pt idx="1413">
                  <c:v>44544</c:v>
                </c:pt>
                <c:pt idx="1414">
                  <c:v>44545</c:v>
                </c:pt>
                <c:pt idx="1415">
                  <c:v>44546</c:v>
                </c:pt>
                <c:pt idx="1416">
                  <c:v>44547</c:v>
                </c:pt>
                <c:pt idx="1417">
                  <c:v>44548</c:v>
                </c:pt>
                <c:pt idx="1418">
                  <c:v>44549</c:v>
                </c:pt>
                <c:pt idx="1419">
                  <c:v>44550</c:v>
                </c:pt>
                <c:pt idx="1420">
                  <c:v>44551</c:v>
                </c:pt>
                <c:pt idx="1421">
                  <c:v>44552</c:v>
                </c:pt>
                <c:pt idx="1422">
                  <c:v>44553</c:v>
                </c:pt>
                <c:pt idx="1423">
                  <c:v>44554</c:v>
                </c:pt>
                <c:pt idx="1424">
                  <c:v>44555</c:v>
                </c:pt>
                <c:pt idx="1425">
                  <c:v>44556</c:v>
                </c:pt>
                <c:pt idx="1426">
                  <c:v>44557</c:v>
                </c:pt>
                <c:pt idx="1427">
                  <c:v>44558</c:v>
                </c:pt>
                <c:pt idx="1428">
                  <c:v>44559</c:v>
                </c:pt>
                <c:pt idx="1429">
                  <c:v>44560</c:v>
                </c:pt>
                <c:pt idx="1430">
                  <c:v>44561</c:v>
                </c:pt>
                <c:pt idx="1431">
                  <c:v>44562</c:v>
                </c:pt>
                <c:pt idx="1432">
                  <c:v>44563</c:v>
                </c:pt>
                <c:pt idx="1433">
                  <c:v>44564</c:v>
                </c:pt>
                <c:pt idx="1434">
                  <c:v>44565</c:v>
                </c:pt>
                <c:pt idx="1435">
                  <c:v>44566</c:v>
                </c:pt>
                <c:pt idx="1436">
                  <c:v>44567</c:v>
                </c:pt>
                <c:pt idx="1437">
                  <c:v>44568</c:v>
                </c:pt>
                <c:pt idx="1438">
                  <c:v>44569</c:v>
                </c:pt>
                <c:pt idx="1439">
                  <c:v>44570</c:v>
                </c:pt>
                <c:pt idx="1440">
                  <c:v>44571</c:v>
                </c:pt>
                <c:pt idx="1441">
                  <c:v>44572</c:v>
                </c:pt>
                <c:pt idx="1442">
                  <c:v>44573</c:v>
                </c:pt>
                <c:pt idx="1443">
                  <c:v>44574</c:v>
                </c:pt>
                <c:pt idx="1444">
                  <c:v>44575</c:v>
                </c:pt>
                <c:pt idx="1445">
                  <c:v>44576</c:v>
                </c:pt>
                <c:pt idx="1446">
                  <c:v>44577</c:v>
                </c:pt>
                <c:pt idx="1447">
                  <c:v>44578</c:v>
                </c:pt>
                <c:pt idx="1448">
                  <c:v>44579</c:v>
                </c:pt>
                <c:pt idx="1449">
                  <c:v>44580</c:v>
                </c:pt>
                <c:pt idx="1450">
                  <c:v>44581</c:v>
                </c:pt>
                <c:pt idx="1451">
                  <c:v>44582</c:v>
                </c:pt>
                <c:pt idx="1452">
                  <c:v>44583</c:v>
                </c:pt>
                <c:pt idx="1453">
                  <c:v>44584</c:v>
                </c:pt>
                <c:pt idx="1454">
                  <c:v>44585</c:v>
                </c:pt>
                <c:pt idx="1455">
                  <c:v>44586</c:v>
                </c:pt>
                <c:pt idx="1456">
                  <c:v>44587</c:v>
                </c:pt>
                <c:pt idx="1457">
                  <c:v>44588</c:v>
                </c:pt>
                <c:pt idx="1458">
                  <c:v>44589</c:v>
                </c:pt>
                <c:pt idx="1459">
                  <c:v>44590</c:v>
                </c:pt>
                <c:pt idx="1460">
                  <c:v>44591</c:v>
                </c:pt>
                <c:pt idx="1461">
                  <c:v>44592</c:v>
                </c:pt>
                <c:pt idx="1462">
                  <c:v>44593</c:v>
                </c:pt>
                <c:pt idx="1463">
                  <c:v>44594</c:v>
                </c:pt>
                <c:pt idx="1464">
                  <c:v>44595</c:v>
                </c:pt>
                <c:pt idx="1465">
                  <c:v>44596</c:v>
                </c:pt>
                <c:pt idx="1466">
                  <c:v>44597</c:v>
                </c:pt>
                <c:pt idx="1467">
                  <c:v>44598</c:v>
                </c:pt>
                <c:pt idx="1468">
                  <c:v>44599</c:v>
                </c:pt>
                <c:pt idx="1469">
                  <c:v>44600</c:v>
                </c:pt>
                <c:pt idx="1470">
                  <c:v>44601</c:v>
                </c:pt>
                <c:pt idx="1471">
                  <c:v>44602</c:v>
                </c:pt>
                <c:pt idx="1472">
                  <c:v>44603</c:v>
                </c:pt>
                <c:pt idx="1473">
                  <c:v>44604</c:v>
                </c:pt>
                <c:pt idx="1474">
                  <c:v>44605</c:v>
                </c:pt>
                <c:pt idx="1475">
                  <c:v>44606</c:v>
                </c:pt>
                <c:pt idx="1476">
                  <c:v>44607</c:v>
                </c:pt>
                <c:pt idx="1477">
                  <c:v>44608</c:v>
                </c:pt>
                <c:pt idx="1478">
                  <c:v>44609</c:v>
                </c:pt>
                <c:pt idx="1479">
                  <c:v>44610</c:v>
                </c:pt>
                <c:pt idx="1480">
                  <c:v>44611</c:v>
                </c:pt>
                <c:pt idx="1481">
                  <c:v>44612</c:v>
                </c:pt>
                <c:pt idx="1482">
                  <c:v>44613</c:v>
                </c:pt>
                <c:pt idx="1483">
                  <c:v>44614</c:v>
                </c:pt>
                <c:pt idx="1484">
                  <c:v>44615</c:v>
                </c:pt>
                <c:pt idx="1485">
                  <c:v>44616</c:v>
                </c:pt>
                <c:pt idx="1486">
                  <c:v>44617</c:v>
                </c:pt>
                <c:pt idx="1487">
                  <c:v>44618</c:v>
                </c:pt>
                <c:pt idx="1488">
                  <c:v>44619</c:v>
                </c:pt>
                <c:pt idx="1489">
                  <c:v>44620</c:v>
                </c:pt>
                <c:pt idx="1490">
                  <c:v>44621</c:v>
                </c:pt>
                <c:pt idx="1491">
                  <c:v>44622</c:v>
                </c:pt>
                <c:pt idx="1492">
                  <c:v>44623</c:v>
                </c:pt>
                <c:pt idx="1493">
                  <c:v>44624</c:v>
                </c:pt>
                <c:pt idx="1494">
                  <c:v>44625</c:v>
                </c:pt>
                <c:pt idx="1495">
                  <c:v>44626</c:v>
                </c:pt>
                <c:pt idx="1496">
                  <c:v>44627</c:v>
                </c:pt>
                <c:pt idx="1497">
                  <c:v>44628</c:v>
                </c:pt>
                <c:pt idx="1498">
                  <c:v>44629</c:v>
                </c:pt>
                <c:pt idx="1499">
                  <c:v>44630</c:v>
                </c:pt>
                <c:pt idx="1500">
                  <c:v>44631</c:v>
                </c:pt>
                <c:pt idx="1501">
                  <c:v>44632</c:v>
                </c:pt>
                <c:pt idx="1502">
                  <c:v>44633</c:v>
                </c:pt>
                <c:pt idx="1503">
                  <c:v>44634</c:v>
                </c:pt>
                <c:pt idx="1504">
                  <c:v>44635</c:v>
                </c:pt>
                <c:pt idx="1505">
                  <c:v>44636</c:v>
                </c:pt>
                <c:pt idx="1506">
                  <c:v>44637</c:v>
                </c:pt>
                <c:pt idx="1507">
                  <c:v>44638</c:v>
                </c:pt>
                <c:pt idx="1508">
                  <c:v>44639</c:v>
                </c:pt>
                <c:pt idx="1509">
                  <c:v>44640</c:v>
                </c:pt>
                <c:pt idx="1510">
                  <c:v>44641</c:v>
                </c:pt>
                <c:pt idx="1511">
                  <c:v>44642</c:v>
                </c:pt>
                <c:pt idx="1512">
                  <c:v>44643</c:v>
                </c:pt>
                <c:pt idx="1513">
                  <c:v>44644</c:v>
                </c:pt>
                <c:pt idx="1514">
                  <c:v>44645</c:v>
                </c:pt>
                <c:pt idx="1515">
                  <c:v>44646</c:v>
                </c:pt>
                <c:pt idx="1516">
                  <c:v>44647</c:v>
                </c:pt>
                <c:pt idx="1517">
                  <c:v>44648</c:v>
                </c:pt>
                <c:pt idx="1518">
                  <c:v>44649</c:v>
                </c:pt>
                <c:pt idx="1519">
                  <c:v>44650</c:v>
                </c:pt>
                <c:pt idx="1520">
                  <c:v>44651</c:v>
                </c:pt>
                <c:pt idx="1521">
                  <c:v>44652</c:v>
                </c:pt>
                <c:pt idx="1522">
                  <c:v>44653</c:v>
                </c:pt>
                <c:pt idx="1523">
                  <c:v>44654</c:v>
                </c:pt>
                <c:pt idx="1524">
                  <c:v>44655</c:v>
                </c:pt>
                <c:pt idx="1525">
                  <c:v>44656</c:v>
                </c:pt>
                <c:pt idx="1526">
                  <c:v>44657</c:v>
                </c:pt>
                <c:pt idx="1527">
                  <c:v>44658</c:v>
                </c:pt>
                <c:pt idx="1528">
                  <c:v>44659</c:v>
                </c:pt>
                <c:pt idx="1529">
                  <c:v>44660</c:v>
                </c:pt>
                <c:pt idx="1530">
                  <c:v>44661</c:v>
                </c:pt>
                <c:pt idx="1531">
                  <c:v>44662</c:v>
                </c:pt>
                <c:pt idx="1532">
                  <c:v>44663</c:v>
                </c:pt>
                <c:pt idx="1533">
                  <c:v>44664</c:v>
                </c:pt>
                <c:pt idx="1534">
                  <c:v>44665</c:v>
                </c:pt>
                <c:pt idx="1535">
                  <c:v>44666</c:v>
                </c:pt>
                <c:pt idx="1536">
                  <c:v>44667</c:v>
                </c:pt>
                <c:pt idx="1537">
                  <c:v>44668</c:v>
                </c:pt>
                <c:pt idx="1538">
                  <c:v>44669</c:v>
                </c:pt>
                <c:pt idx="1539">
                  <c:v>44670</c:v>
                </c:pt>
                <c:pt idx="1540">
                  <c:v>44671</c:v>
                </c:pt>
                <c:pt idx="1541">
                  <c:v>44672</c:v>
                </c:pt>
                <c:pt idx="1542">
                  <c:v>44673</c:v>
                </c:pt>
                <c:pt idx="1543">
                  <c:v>44674</c:v>
                </c:pt>
                <c:pt idx="1544">
                  <c:v>44675</c:v>
                </c:pt>
                <c:pt idx="1545">
                  <c:v>44676</c:v>
                </c:pt>
                <c:pt idx="1546">
                  <c:v>44677</c:v>
                </c:pt>
                <c:pt idx="1547">
                  <c:v>44678</c:v>
                </c:pt>
                <c:pt idx="1548">
                  <c:v>44679</c:v>
                </c:pt>
                <c:pt idx="1549">
                  <c:v>44680</c:v>
                </c:pt>
                <c:pt idx="1550">
                  <c:v>44681</c:v>
                </c:pt>
                <c:pt idx="1551">
                  <c:v>44682</c:v>
                </c:pt>
                <c:pt idx="1552">
                  <c:v>44683</c:v>
                </c:pt>
                <c:pt idx="1553">
                  <c:v>44684</c:v>
                </c:pt>
                <c:pt idx="1554">
                  <c:v>44685</c:v>
                </c:pt>
                <c:pt idx="1555">
                  <c:v>44686</c:v>
                </c:pt>
                <c:pt idx="1556">
                  <c:v>44687</c:v>
                </c:pt>
                <c:pt idx="1557">
                  <c:v>44688</c:v>
                </c:pt>
                <c:pt idx="1558">
                  <c:v>44689</c:v>
                </c:pt>
                <c:pt idx="1559">
                  <c:v>44690</c:v>
                </c:pt>
                <c:pt idx="1560">
                  <c:v>44691</c:v>
                </c:pt>
                <c:pt idx="1561">
                  <c:v>44692</c:v>
                </c:pt>
                <c:pt idx="1562">
                  <c:v>44693</c:v>
                </c:pt>
                <c:pt idx="1563">
                  <c:v>44694</c:v>
                </c:pt>
                <c:pt idx="1564">
                  <c:v>44695</c:v>
                </c:pt>
                <c:pt idx="1565">
                  <c:v>44696</c:v>
                </c:pt>
                <c:pt idx="1566">
                  <c:v>44697</c:v>
                </c:pt>
                <c:pt idx="1567">
                  <c:v>44698</c:v>
                </c:pt>
                <c:pt idx="1568">
                  <c:v>44699</c:v>
                </c:pt>
                <c:pt idx="1569">
                  <c:v>44700</c:v>
                </c:pt>
                <c:pt idx="1570">
                  <c:v>44701</c:v>
                </c:pt>
                <c:pt idx="1571">
                  <c:v>44702</c:v>
                </c:pt>
                <c:pt idx="1572">
                  <c:v>44703</c:v>
                </c:pt>
                <c:pt idx="1573">
                  <c:v>44704</c:v>
                </c:pt>
                <c:pt idx="1574">
                  <c:v>44705</c:v>
                </c:pt>
                <c:pt idx="1575">
                  <c:v>44706</c:v>
                </c:pt>
                <c:pt idx="1576">
                  <c:v>44707</c:v>
                </c:pt>
                <c:pt idx="1577">
                  <c:v>44708</c:v>
                </c:pt>
                <c:pt idx="1578">
                  <c:v>44709</c:v>
                </c:pt>
                <c:pt idx="1579">
                  <c:v>44710</c:v>
                </c:pt>
                <c:pt idx="1580">
                  <c:v>44711</c:v>
                </c:pt>
                <c:pt idx="1581">
                  <c:v>44712</c:v>
                </c:pt>
                <c:pt idx="1582">
                  <c:v>44713</c:v>
                </c:pt>
                <c:pt idx="1583">
                  <c:v>44714</c:v>
                </c:pt>
                <c:pt idx="1584">
                  <c:v>44715</c:v>
                </c:pt>
                <c:pt idx="1585">
                  <c:v>44716</c:v>
                </c:pt>
                <c:pt idx="1586">
                  <c:v>44717</c:v>
                </c:pt>
                <c:pt idx="1587">
                  <c:v>44718</c:v>
                </c:pt>
                <c:pt idx="1588">
                  <c:v>44719</c:v>
                </c:pt>
                <c:pt idx="1589">
                  <c:v>44720</c:v>
                </c:pt>
                <c:pt idx="1590">
                  <c:v>44721</c:v>
                </c:pt>
                <c:pt idx="1591">
                  <c:v>44722</c:v>
                </c:pt>
                <c:pt idx="1592">
                  <c:v>44723</c:v>
                </c:pt>
                <c:pt idx="1593">
                  <c:v>44724</c:v>
                </c:pt>
                <c:pt idx="1594">
                  <c:v>44725</c:v>
                </c:pt>
                <c:pt idx="1595">
                  <c:v>44726</c:v>
                </c:pt>
                <c:pt idx="1596">
                  <c:v>44727</c:v>
                </c:pt>
                <c:pt idx="1597">
                  <c:v>44728</c:v>
                </c:pt>
                <c:pt idx="1598">
                  <c:v>44729</c:v>
                </c:pt>
                <c:pt idx="1599">
                  <c:v>44730</c:v>
                </c:pt>
                <c:pt idx="1600">
                  <c:v>44731</c:v>
                </c:pt>
                <c:pt idx="1601">
                  <c:v>44732</c:v>
                </c:pt>
                <c:pt idx="1602">
                  <c:v>44733</c:v>
                </c:pt>
                <c:pt idx="1603">
                  <c:v>44734</c:v>
                </c:pt>
                <c:pt idx="1604">
                  <c:v>44735</c:v>
                </c:pt>
                <c:pt idx="1605">
                  <c:v>44736</c:v>
                </c:pt>
                <c:pt idx="1606">
                  <c:v>44737</c:v>
                </c:pt>
                <c:pt idx="1607">
                  <c:v>44738</c:v>
                </c:pt>
                <c:pt idx="1608">
                  <c:v>44739</c:v>
                </c:pt>
                <c:pt idx="1609">
                  <c:v>44740</c:v>
                </c:pt>
                <c:pt idx="1610">
                  <c:v>44741</c:v>
                </c:pt>
                <c:pt idx="1611">
                  <c:v>44742</c:v>
                </c:pt>
                <c:pt idx="1612">
                  <c:v>44743</c:v>
                </c:pt>
                <c:pt idx="1613">
                  <c:v>44744</c:v>
                </c:pt>
                <c:pt idx="1614">
                  <c:v>44745</c:v>
                </c:pt>
                <c:pt idx="1615">
                  <c:v>44746</c:v>
                </c:pt>
                <c:pt idx="1616">
                  <c:v>44747</c:v>
                </c:pt>
                <c:pt idx="1617">
                  <c:v>44748</c:v>
                </c:pt>
                <c:pt idx="1618">
                  <c:v>44749</c:v>
                </c:pt>
                <c:pt idx="1619">
                  <c:v>44750</c:v>
                </c:pt>
                <c:pt idx="1620">
                  <c:v>44751</c:v>
                </c:pt>
                <c:pt idx="1621">
                  <c:v>44752</c:v>
                </c:pt>
                <c:pt idx="1622">
                  <c:v>44753</c:v>
                </c:pt>
                <c:pt idx="1623">
                  <c:v>44754</c:v>
                </c:pt>
                <c:pt idx="1624">
                  <c:v>44755</c:v>
                </c:pt>
                <c:pt idx="1625">
                  <c:v>44756</c:v>
                </c:pt>
                <c:pt idx="1626">
                  <c:v>44757</c:v>
                </c:pt>
                <c:pt idx="1627">
                  <c:v>44758</c:v>
                </c:pt>
                <c:pt idx="1628">
                  <c:v>44759</c:v>
                </c:pt>
                <c:pt idx="1629">
                  <c:v>44760</c:v>
                </c:pt>
                <c:pt idx="1630">
                  <c:v>44761</c:v>
                </c:pt>
                <c:pt idx="1631">
                  <c:v>44762</c:v>
                </c:pt>
                <c:pt idx="1632">
                  <c:v>44763</c:v>
                </c:pt>
                <c:pt idx="1633">
                  <c:v>44764</c:v>
                </c:pt>
                <c:pt idx="1634">
                  <c:v>44765</c:v>
                </c:pt>
                <c:pt idx="1635">
                  <c:v>44766</c:v>
                </c:pt>
                <c:pt idx="1636">
                  <c:v>44767</c:v>
                </c:pt>
                <c:pt idx="1637">
                  <c:v>44768</c:v>
                </c:pt>
                <c:pt idx="1638">
                  <c:v>44769</c:v>
                </c:pt>
                <c:pt idx="1639">
                  <c:v>44770</c:v>
                </c:pt>
                <c:pt idx="1640">
                  <c:v>44771</c:v>
                </c:pt>
                <c:pt idx="1641">
                  <c:v>44772</c:v>
                </c:pt>
                <c:pt idx="1642">
                  <c:v>44773</c:v>
                </c:pt>
                <c:pt idx="1643">
                  <c:v>44774</c:v>
                </c:pt>
                <c:pt idx="1644">
                  <c:v>44775</c:v>
                </c:pt>
                <c:pt idx="1645">
                  <c:v>44776</c:v>
                </c:pt>
                <c:pt idx="1646">
                  <c:v>44777</c:v>
                </c:pt>
                <c:pt idx="1647">
                  <c:v>44778</c:v>
                </c:pt>
                <c:pt idx="1648">
                  <c:v>44779</c:v>
                </c:pt>
                <c:pt idx="1649">
                  <c:v>44780</c:v>
                </c:pt>
                <c:pt idx="1650">
                  <c:v>44781</c:v>
                </c:pt>
                <c:pt idx="1651">
                  <c:v>44782</c:v>
                </c:pt>
                <c:pt idx="1652">
                  <c:v>44783</c:v>
                </c:pt>
                <c:pt idx="1653">
                  <c:v>44784</c:v>
                </c:pt>
                <c:pt idx="1654">
                  <c:v>44785</c:v>
                </c:pt>
                <c:pt idx="1655">
                  <c:v>44786</c:v>
                </c:pt>
                <c:pt idx="1656">
                  <c:v>44787</c:v>
                </c:pt>
                <c:pt idx="1657">
                  <c:v>44788</c:v>
                </c:pt>
                <c:pt idx="1658">
                  <c:v>44789</c:v>
                </c:pt>
                <c:pt idx="1659">
                  <c:v>44790</c:v>
                </c:pt>
                <c:pt idx="1660">
                  <c:v>44791</c:v>
                </c:pt>
                <c:pt idx="1661">
                  <c:v>44792</c:v>
                </c:pt>
                <c:pt idx="1662">
                  <c:v>44793</c:v>
                </c:pt>
                <c:pt idx="1663">
                  <c:v>44794</c:v>
                </c:pt>
                <c:pt idx="1664">
                  <c:v>44795</c:v>
                </c:pt>
                <c:pt idx="1665">
                  <c:v>44796</c:v>
                </c:pt>
                <c:pt idx="1666">
                  <c:v>44797</c:v>
                </c:pt>
                <c:pt idx="1667">
                  <c:v>44798</c:v>
                </c:pt>
                <c:pt idx="1668">
                  <c:v>44799</c:v>
                </c:pt>
                <c:pt idx="1669">
                  <c:v>44800</c:v>
                </c:pt>
                <c:pt idx="1670">
                  <c:v>44801</c:v>
                </c:pt>
                <c:pt idx="1671">
                  <c:v>44802</c:v>
                </c:pt>
                <c:pt idx="1672">
                  <c:v>44803</c:v>
                </c:pt>
                <c:pt idx="1673">
                  <c:v>44804</c:v>
                </c:pt>
                <c:pt idx="1674">
                  <c:v>44805</c:v>
                </c:pt>
                <c:pt idx="1675">
                  <c:v>44806</c:v>
                </c:pt>
                <c:pt idx="1676">
                  <c:v>44807</c:v>
                </c:pt>
                <c:pt idx="1677">
                  <c:v>44808</c:v>
                </c:pt>
                <c:pt idx="1678">
                  <c:v>44809</c:v>
                </c:pt>
                <c:pt idx="1679">
                  <c:v>44810</c:v>
                </c:pt>
                <c:pt idx="1680">
                  <c:v>44811</c:v>
                </c:pt>
                <c:pt idx="1681">
                  <c:v>44812</c:v>
                </c:pt>
                <c:pt idx="1682">
                  <c:v>44813</c:v>
                </c:pt>
                <c:pt idx="1683">
                  <c:v>44814</c:v>
                </c:pt>
                <c:pt idx="1684">
                  <c:v>44815</c:v>
                </c:pt>
                <c:pt idx="1685">
                  <c:v>44816</c:v>
                </c:pt>
                <c:pt idx="1686">
                  <c:v>44817</c:v>
                </c:pt>
                <c:pt idx="1687">
                  <c:v>44818</c:v>
                </c:pt>
                <c:pt idx="1688">
                  <c:v>44819</c:v>
                </c:pt>
                <c:pt idx="1689">
                  <c:v>44820</c:v>
                </c:pt>
                <c:pt idx="1690">
                  <c:v>44821</c:v>
                </c:pt>
                <c:pt idx="1691">
                  <c:v>44822</c:v>
                </c:pt>
                <c:pt idx="1692">
                  <c:v>44823</c:v>
                </c:pt>
                <c:pt idx="1693">
                  <c:v>44824</c:v>
                </c:pt>
                <c:pt idx="1694">
                  <c:v>44825</c:v>
                </c:pt>
                <c:pt idx="1695">
                  <c:v>44826</c:v>
                </c:pt>
                <c:pt idx="1696">
                  <c:v>44827</c:v>
                </c:pt>
                <c:pt idx="1697">
                  <c:v>44828</c:v>
                </c:pt>
                <c:pt idx="1698">
                  <c:v>44829</c:v>
                </c:pt>
                <c:pt idx="1699">
                  <c:v>44830</c:v>
                </c:pt>
                <c:pt idx="1700">
                  <c:v>44831</c:v>
                </c:pt>
                <c:pt idx="1701">
                  <c:v>44832</c:v>
                </c:pt>
                <c:pt idx="1702">
                  <c:v>44833</c:v>
                </c:pt>
                <c:pt idx="1703">
                  <c:v>44834</c:v>
                </c:pt>
                <c:pt idx="1704">
                  <c:v>44835</c:v>
                </c:pt>
                <c:pt idx="1705">
                  <c:v>44836</c:v>
                </c:pt>
                <c:pt idx="1706">
                  <c:v>44837</c:v>
                </c:pt>
                <c:pt idx="1707">
                  <c:v>44838</c:v>
                </c:pt>
                <c:pt idx="1708">
                  <c:v>44839</c:v>
                </c:pt>
                <c:pt idx="1709">
                  <c:v>44840</c:v>
                </c:pt>
                <c:pt idx="1710">
                  <c:v>44841</c:v>
                </c:pt>
                <c:pt idx="1711">
                  <c:v>44842</c:v>
                </c:pt>
                <c:pt idx="1712">
                  <c:v>44843</c:v>
                </c:pt>
                <c:pt idx="1713">
                  <c:v>44844</c:v>
                </c:pt>
                <c:pt idx="1714">
                  <c:v>44845</c:v>
                </c:pt>
                <c:pt idx="1715">
                  <c:v>44846</c:v>
                </c:pt>
                <c:pt idx="1716">
                  <c:v>44847</c:v>
                </c:pt>
                <c:pt idx="1717">
                  <c:v>44848</c:v>
                </c:pt>
                <c:pt idx="1718">
                  <c:v>44849</c:v>
                </c:pt>
                <c:pt idx="1719">
                  <c:v>44850</c:v>
                </c:pt>
                <c:pt idx="1720">
                  <c:v>44851</c:v>
                </c:pt>
                <c:pt idx="1721">
                  <c:v>44852</c:v>
                </c:pt>
                <c:pt idx="1722">
                  <c:v>44853</c:v>
                </c:pt>
                <c:pt idx="1723">
                  <c:v>44854</c:v>
                </c:pt>
                <c:pt idx="1724">
                  <c:v>44855</c:v>
                </c:pt>
                <c:pt idx="1725">
                  <c:v>44856</c:v>
                </c:pt>
                <c:pt idx="1726">
                  <c:v>44857</c:v>
                </c:pt>
                <c:pt idx="1727">
                  <c:v>44858</c:v>
                </c:pt>
                <c:pt idx="1728">
                  <c:v>44859</c:v>
                </c:pt>
                <c:pt idx="1729">
                  <c:v>44860</c:v>
                </c:pt>
                <c:pt idx="1730">
                  <c:v>44861</c:v>
                </c:pt>
                <c:pt idx="1731">
                  <c:v>44862</c:v>
                </c:pt>
                <c:pt idx="1732">
                  <c:v>44863</c:v>
                </c:pt>
                <c:pt idx="1733">
                  <c:v>44864</c:v>
                </c:pt>
                <c:pt idx="1734">
                  <c:v>44865</c:v>
                </c:pt>
                <c:pt idx="1735">
                  <c:v>44866</c:v>
                </c:pt>
                <c:pt idx="1736">
                  <c:v>44867</c:v>
                </c:pt>
                <c:pt idx="1737">
                  <c:v>44868</c:v>
                </c:pt>
                <c:pt idx="1738">
                  <c:v>44869</c:v>
                </c:pt>
                <c:pt idx="1739">
                  <c:v>44870</c:v>
                </c:pt>
                <c:pt idx="1740">
                  <c:v>44871</c:v>
                </c:pt>
                <c:pt idx="1741">
                  <c:v>44872</c:v>
                </c:pt>
                <c:pt idx="1742">
                  <c:v>44873</c:v>
                </c:pt>
                <c:pt idx="1743">
                  <c:v>44874</c:v>
                </c:pt>
                <c:pt idx="1744">
                  <c:v>44875</c:v>
                </c:pt>
                <c:pt idx="1745">
                  <c:v>44876</c:v>
                </c:pt>
                <c:pt idx="1746">
                  <c:v>44877</c:v>
                </c:pt>
                <c:pt idx="1747">
                  <c:v>44878</c:v>
                </c:pt>
                <c:pt idx="1748">
                  <c:v>44879</c:v>
                </c:pt>
                <c:pt idx="1749">
                  <c:v>44880</c:v>
                </c:pt>
                <c:pt idx="1750">
                  <c:v>44881</c:v>
                </c:pt>
                <c:pt idx="1751">
                  <c:v>44882</c:v>
                </c:pt>
                <c:pt idx="1752">
                  <c:v>44883</c:v>
                </c:pt>
                <c:pt idx="1753">
                  <c:v>44884</c:v>
                </c:pt>
                <c:pt idx="1754">
                  <c:v>44885</c:v>
                </c:pt>
                <c:pt idx="1755">
                  <c:v>44886</c:v>
                </c:pt>
                <c:pt idx="1756">
                  <c:v>44887</c:v>
                </c:pt>
                <c:pt idx="1757">
                  <c:v>44888</c:v>
                </c:pt>
                <c:pt idx="1758">
                  <c:v>44889</c:v>
                </c:pt>
                <c:pt idx="1759">
                  <c:v>44890</c:v>
                </c:pt>
                <c:pt idx="1760">
                  <c:v>44891</c:v>
                </c:pt>
                <c:pt idx="1761">
                  <c:v>44892</c:v>
                </c:pt>
                <c:pt idx="1762">
                  <c:v>44893</c:v>
                </c:pt>
                <c:pt idx="1763">
                  <c:v>44894</c:v>
                </c:pt>
                <c:pt idx="1764">
                  <c:v>44895</c:v>
                </c:pt>
                <c:pt idx="1765">
                  <c:v>44896</c:v>
                </c:pt>
                <c:pt idx="1766">
                  <c:v>44897</c:v>
                </c:pt>
                <c:pt idx="1767">
                  <c:v>44898</c:v>
                </c:pt>
                <c:pt idx="1768">
                  <c:v>44899</c:v>
                </c:pt>
                <c:pt idx="1769">
                  <c:v>44900</c:v>
                </c:pt>
                <c:pt idx="1770">
                  <c:v>44901</c:v>
                </c:pt>
                <c:pt idx="1771">
                  <c:v>44902</c:v>
                </c:pt>
                <c:pt idx="1772">
                  <c:v>44903</c:v>
                </c:pt>
                <c:pt idx="1773">
                  <c:v>44904</c:v>
                </c:pt>
                <c:pt idx="1774">
                  <c:v>44905</c:v>
                </c:pt>
                <c:pt idx="1775">
                  <c:v>44906</c:v>
                </c:pt>
                <c:pt idx="1776">
                  <c:v>44907</c:v>
                </c:pt>
                <c:pt idx="1777">
                  <c:v>44908</c:v>
                </c:pt>
                <c:pt idx="1778">
                  <c:v>44909</c:v>
                </c:pt>
                <c:pt idx="1779">
                  <c:v>44910</c:v>
                </c:pt>
                <c:pt idx="1780">
                  <c:v>44911</c:v>
                </c:pt>
                <c:pt idx="1781">
                  <c:v>44912</c:v>
                </c:pt>
                <c:pt idx="1782">
                  <c:v>44913</c:v>
                </c:pt>
                <c:pt idx="1783">
                  <c:v>44914</c:v>
                </c:pt>
                <c:pt idx="1784">
                  <c:v>44915</c:v>
                </c:pt>
                <c:pt idx="1785">
                  <c:v>44916</c:v>
                </c:pt>
                <c:pt idx="1786">
                  <c:v>44917</c:v>
                </c:pt>
                <c:pt idx="1787">
                  <c:v>44918</c:v>
                </c:pt>
                <c:pt idx="1788">
                  <c:v>44919</c:v>
                </c:pt>
                <c:pt idx="1789">
                  <c:v>44920</c:v>
                </c:pt>
                <c:pt idx="1790">
                  <c:v>44921</c:v>
                </c:pt>
                <c:pt idx="1791">
                  <c:v>44922</c:v>
                </c:pt>
                <c:pt idx="1792">
                  <c:v>44923</c:v>
                </c:pt>
                <c:pt idx="1793">
                  <c:v>44924</c:v>
                </c:pt>
                <c:pt idx="1794">
                  <c:v>44925</c:v>
                </c:pt>
                <c:pt idx="1795">
                  <c:v>44926</c:v>
                </c:pt>
                <c:pt idx="1796">
                  <c:v>44927</c:v>
                </c:pt>
                <c:pt idx="1797">
                  <c:v>44928</c:v>
                </c:pt>
                <c:pt idx="1798">
                  <c:v>44929</c:v>
                </c:pt>
                <c:pt idx="1799">
                  <c:v>44930</c:v>
                </c:pt>
                <c:pt idx="1800">
                  <c:v>44931</c:v>
                </c:pt>
                <c:pt idx="1801">
                  <c:v>44932</c:v>
                </c:pt>
                <c:pt idx="1802">
                  <c:v>44933</c:v>
                </c:pt>
                <c:pt idx="1803">
                  <c:v>44934</c:v>
                </c:pt>
                <c:pt idx="1804">
                  <c:v>44935</c:v>
                </c:pt>
                <c:pt idx="1805">
                  <c:v>44936</c:v>
                </c:pt>
                <c:pt idx="1806">
                  <c:v>44937</c:v>
                </c:pt>
                <c:pt idx="1807">
                  <c:v>44938</c:v>
                </c:pt>
                <c:pt idx="1808">
                  <c:v>44939</c:v>
                </c:pt>
                <c:pt idx="1809">
                  <c:v>44940</c:v>
                </c:pt>
                <c:pt idx="1810">
                  <c:v>44941</c:v>
                </c:pt>
                <c:pt idx="1811">
                  <c:v>44942</c:v>
                </c:pt>
                <c:pt idx="1812">
                  <c:v>44943</c:v>
                </c:pt>
                <c:pt idx="1813">
                  <c:v>44944</c:v>
                </c:pt>
                <c:pt idx="1814">
                  <c:v>44945</c:v>
                </c:pt>
                <c:pt idx="1815">
                  <c:v>44946</c:v>
                </c:pt>
                <c:pt idx="1816">
                  <c:v>44947</c:v>
                </c:pt>
                <c:pt idx="1817">
                  <c:v>44948</c:v>
                </c:pt>
                <c:pt idx="1818">
                  <c:v>44949</c:v>
                </c:pt>
                <c:pt idx="1819">
                  <c:v>44950</c:v>
                </c:pt>
                <c:pt idx="1820">
                  <c:v>44951</c:v>
                </c:pt>
                <c:pt idx="1821">
                  <c:v>44952</c:v>
                </c:pt>
                <c:pt idx="1822">
                  <c:v>44953</c:v>
                </c:pt>
                <c:pt idx="1823">
                  <c:v>44954</c:v>
                </c:pt>
                <c:pt idx="1824">
                  <c:v>44955</c:v>
                </c:pt>
                <c:pt idx="1825">
                  <c:v>44956</c:v>
                </c:pt>
                <c:pt idx="1826">
                  <c:v>44957</c:v>
                </c:pt>
                <c:pt idx="1827">
                  <c:v>44958</c:v>
                </c:pt>
                <c:pt idx="1828">
                  <c:v>44959</c:v>
                </c:pt>
                <c:pt idx="1829">
                  <c:v>44960</c:v>
                </c:pt>
                <c:pt idx="1830">
                  <c:v>44961</c:v>
                </c:pt>
                <c:pt idx="1831">
                  <c:v>44962</c:v>
                </c:pt>
                <c:pt idx="1832">
                  <c:v>44963</c:v>
                </c:pt>
                <c:pt idx="1833">
                  <c:v>44964</c:v>
                </c:pt>
                <c:pt idx="1834">
                  <c:v>44965</c:v>
                </c:pt>
                <c:pt idx="1835">
                  <c:v>44966</c:v>
                </c:pt>
                <c:pt idx="1836">
                  <c:v>44967</c:v>
                </c:pt>
                <c:pt idx="1837">
                  <c:v>44968</c:v>
                </c:pt>
                <c:pt idx="1838">
                  <c:v>44969</c:v>
                </c:pt>
                <c:pt idx="1839">
                  <c:v>44970</c:v>
                </c:pt>
                <c:pt idx="1840">
                  <c:v>44971</c:v>
                </c:pt>
                <c:pt idx="1841">
                  <c:v>44972</c:v>
                </c:pt>
                <c:pt idx="1842">
                  <c:v>44973</c:v>
                </c:pt>
                <c:pt idx="1843">
                  <c:v>44974</c:v>
                </c:pt>
                <c:pt idx="1844">
                  <c:v>44975</c:v>
                </c:pt>
                <c:pt idx="1845">
                  <c:v>44976</c:v>
                </c:pt>
                <c:pt idx="1846">
                  <c:v>44977</c:v>
                </c:pt>
                <c:pt idx="1847">
                  <c:v>44978</c:v>
                </c:pt>
                <c:pt idx="1848">
                  <c:v>44979</c:v>
                </c:pt>
                <c:pt idx="1849">
                  <c:v>44980</c:v>
                </c:pt>
                <c:pt idx="1850">
                  <c:v>44981</c:v>
                </c:pt>
                <c:pt idx="1851">
                  <c:v>44982</c:v>
                </c:pt>
                <c:pt idx="1852">
                  <c:v>44983</c:v>
                </c:pt>
                <c:pt idx="1853">
                  <c:v>44984</c:v>
                </c:pt>
                <c:pt idx="1854">
                  <c:v>44985</c:v>
                </c:pt>
                <c:pt idx="1855">
                  <c:v>44986</c:v>
                </c:pt>
                <c:pt idx="1856">
                  <c:v>44987</c:v>
                </c:pt>
                <c:pt idx="1857">
                  <c:v>44988</c:v>
                </c:pt>
                <c:pt idx="1858">
                  <c:v>44989</c:v>
                </c:pt>
                <c:pt idx="1859">
                  <c:v>44990</c:v>
                </c:pt>
                <c:pt idx="1860">
                  <c:v>44991</c:v>
                </c:pt>
                <c:pt idx="1861">
                  <c:v>44992</c:v>
                </c:pt>
                <c:pt idx="1862">
                  <c:v>44993</c:v>
                </c:pt>
                <c:pt idx="1863">
                  <c:v>44994</c:v>
                </c:pt>
                <c:pt idx="1864">
                  <c:v>44995</c:v>
                </c:pt>
                <c:pt idx="1865">
                  <c:v>44996</c:v>
                </c:pt>
                <c:pt idx="1866">
                  <c:v>44997</c:v>
                </c:pt>
                <c:pt idx="1867">
                  <c:v>44998</c:v>
                </c:pt>
                <c:pt idx="1868">
                  <c:v>44999</c:v>
                </c:pt>
                <c:pt idx="1869">
                  <c:v>45000</c:v>
                </c:pt>
                <c:pt idx="1870">
                  <c:v>45001</c:v>
                </c:pt>
                <c:pt idx="1871">
                  <c:v>45002</c:v>
                </c:pt>
                <c:pt idx="1872">
                  <c:v>45003</c:v>
                </c:pt>
                <c:pt idx="1873">
                  <c:v>45004</c:v>
                </c:pt>
                <c:pt idx="1874">
                  <c:v>45005</c:v>
                </c:pt>
                <c:pt idx="1875">
                  <c:v>45006</c:v>
                </c:pt>
                <c:pt idx="1876">
                  <c:v>45007</c:v>
                </c:pt>
                <c:pt idx="1877">
                  <c:v>45008</c:v>
                </c:pt>
                <c:pt idx="1878">
                  <c:v>45009</c:v>
                </c:pt>
                <c:pt idx="1879">
                  <c:v>45010</c:v>
                </c:pt>
                <c:pt idx="1880">
                  <c:v>45011</c:v>
                </c:pt>
                <c:pt idx="1881">
                  <c:v>45012</c:v>
                </c:pt>
                <c:pt idx="1882">
                  <c:v>45013</c:v>
                </c:pt>
                <c:pt idx="1883">
                  <c:v>45014</c:v>
                </c:pt>
                <c:pt idx="1884">
                  <c:v>45015</c:v>
                </c:pt>
                <c:pt idx="1885">
                  <c:v>45016</c:v>
                </c:pt>
                <c:pt idx="1886">
                  <c:v>45017</c:v>
                </c:pt>
                <c:pt idx="1887">
                  <c:v>45018</c:v>
                </c:pt>
                <c:pt idx="1888">
                  <c:v>45019</c:v>
                </c:pt>
                <c:pt idx="1889">
                  <c:v>45020</c:v>
                </c:pt>
                <c:pt idx="1890">
                  <c:v>45021</c:v>
                </c:pt>
                <c:pt idx="1891">
                  <c:v>45022</c:v>
                </c:pt>
                <c:pt idx="1892">
                  <c:v>45023</c:v>
                </c:pt>
                <c:pt idx="1893">
                  <c:v>45024</c:v>
                </c:pt>
                <c:pt idx="1894">
                  <c:v>45025</c:v>
                </c:pt>
                <c:pt idx="1895">
                  <c:v>45026</c:v>
                </c:pt>
                <c:pt idx="1896">
                  <c:v>45027</c:v>
                </c:pt>
                <c:pt idx="1897">
                  <c:v>45028</c:v>
                </c:pt>
                <c:pt idx="1898">
                  <c:v>45029</c:v>
                </c:pt>
                <c:pt idx="1899">
                  <c:v>45030</c:v>
                </c:pt>
                <c:pt idx="1900">
                  <c:v>45031</c:v>
                </c:pt>
                <c:pt idx="1901">
                  <c:v>45032</c:v>
                </c:pt>
                <c:pt idx="1902">
                  <c:v>45033</c:v>
                </c:pt>
                <c:pt idx="1903">
                  <c:v>45034</c:v>
                </c:pt>
                <c:pt idx="1904">
                  <c:v>45035</c:v>
                </c:pt>
                <c:pt idx="1905">
                  <c:v>45036</c:v>
                </c:pt>
                <c:pt idx="1906">
                  <c:v>45037</c:v>
                </c:pt>
                <c:pt idx="1907">
                  <c:v>45038</c:v>
                </c:pt>
                <c:pt idx="1908">
                  <c:v>45039</c:v>
                </c:pt>
                <c:pt idx="1909">
                  <c:v>45040</c:v>
                </c:pt>
                <c:pt idx="1910">
                  <c:v>45041</c:v>
                </c:pt>
                <c:pt idx="1911">
                  <c:v>45042</c:v>
                </c:pt>
                <c:pt idx="1912">
                  <c:v>45043</c:v>
                </c:pt>
                <c:pt idx="1913">
                  <c:v>45044</c:v>
                </c:pt>
                <c:pt idx="1914">
                  <c:v>45045</c:v>
                </c:pt>
                <c:pt idx="1915">
                  <c:v>45046</c:v>
                </c:pt>
                <c:pt idx="1916">
                  <c:v>45047</c:v>
                </c:pt>
                <c:pt idx="1917">
                  <c:v>45048</c:v>
                </c:pt>
                <c:pt idx="1918">
                  <c:v>45049</c:v>
                </c:pt>
                <c:pt idx="1919">
                  <c:v>45050</c:v>
                </c:pt>
                <c:pt idx="1920">
                  <c:v>45051</c:v>
                </c:pt>
                <c:pt idx="1921">
                  <c:v>45052</c:v>
                </c:pt>
                <c:pt idx="1922">
                  <c:v>45053</c:v>
                </c:pt>
                <c:pt idx="1923">
                  <c:v>45054</c:v>
                </c:pt>
                <c:pt idx="1924">
                  <c:v>45055</c:v>
                </c:pt>
                <c:pt idx="1925">
                  <c:v>45056</c:v>
                </c:pt>
                <c:pt idx="1926">
                  <c:v>45057</c:v>
                </c:pt>
                <c:pt idx="1927">
                  <c:v>45058</c:v>
                </c:pt>
                <c:pt idx="1928">
                  <c:v>45059</c:v>
                </c:pt>
                <c:pt idx="1929">
                  <c:v>45060</c:v>
                </c:pt>
                <c:pt idx="1930">
                  <c:v>45061</c:v>
                </c:pt>
                <c:pt idx="1931">
                  <c:v>45062</c:v>
                </c:pt>
                <c:pt idx="1932">
                  <c:v>45063</c:v>
                </c:pt>
                <c:pt idx="1933">
                  <c:v>45064</c:v>
                </c:pt>
                <c:pt idx="1934">
                  <c:v>45065</c:v>
                </c:pt>
                <c:pt idx="1935">
                  <c:v>45066</c:v>
                </c:pt>
                <c:pt idx="1936">
                  <c:v>45067</c:v>
                </c:pt>
                <c:pt idx="1937">
                  <c:v>45068</c:v>
                </c:pt>
                <c:pt idx="1938">
                  <c:v>45069</c:v>
                </c:pt>
                <c:pt idx="1939">
                  <c:v>45070</c:v>
                </c:pt>
                <c:pt idx="1940">
                  <c:v>45071</c:v>
                </c:pt>
                <c:pt idx="1941">
                  <c:v>45072</c:v>
                </c:pt>
                <c:pt idx="1942">
                  <c:v>45073</c:v>
                </c:pt>
                <c:pt idx="1943">
                  <c:v>45074</c:v>
                </c:pt>
                <c:pt idx="1944">
                  <c:v>45075</c:v>
                </c:pt>
                <c:pt idx="1945">
                  <c:v>45076</c:v>
                </c:pt>
                <c:pt idx="1946">
                  <c:v>45077</c:v>
                </c:pt>
                <c:pt idx="1947">
                  <c:v>45078</c:v>
                </c:pt>
                <c:pt idx="1948">
                  <c:v>45079</c:v>
                </c:pt>
                <c:pt idx="1949">
                  <c:v>45080</c:v>
                </c:pt>
                <c:pt idx="1950">
                  <c:v>45081</c:v>
                </c:pt>
                <c:pt idx="1951">
                  <c:v>45082</c:v>
                </c:pt>
                <c:pt idx="1952">
                  <c:v>45083</c:v>
                </c:pt>
                <c:pt idx="1953">
                  <c:v>45084</c:v>
                </c:pt>
                <c:pt idx="1954">
                  <c:v>45085</c:v>
                </c:pt>
                <c:pt idx="1955">
                  <c:v>45086</c:v>
                </c:pt>
                <c:pt idx="1956">
                  <c:v>45087</c:v>
                </c:pt>
                <c:pt idx="1957">
                  <c:v>45088</c:v>
                </c:pt>
                <c:pt idx="1958">
                  <c:v>45089</c:v>
                </c:pt>
                <c:pt idx="1959">
                  <c:v>45090</c:v>
                </c:pt>
                <c:pt idx="1960">
                  <c:v>45091</c:v>
                </c:pt>
                <c:pt idx="1961">
                  <c:v>45092</c:v>
                </c:pt>
                <c:pt idx="1962">
                  <c:v>45093</c:v>
                </c:pt>
                <c:pt idx="1963">
                  <c:v>45094</c:v>
                </c:pt>
                <c:pt idx="1964">
                  <c:v>45095</c:v>
                </c:pt>
                <c:pt idx="1965">
                  <c:v>45096</c:v>
                </c:pt>
                <c:pt idx="1966">
                  <c:v>45097</c:v>
                </c:pt>
                <c:pt idx="1967">
                  <c:v>45098</c:v>
                </c:pt>
                <c:pt idx="1968">
                  <c:v>45099</c:v>
                </c:pt>
                <c:pt idx="1969">
                  <c:v>45100</c:v>
                </c:pt>
                <c:pt idx="1970">
                  <c:v>45101</c:v>
                </c:pt>
                <c:pt idx="1971">
                  <c:v>45102</c:v>
                </c:pt>
                <c:pt idx="1972">
                  <c:v>45103</c:v>
                </c:pt>
                <c:pt idx="1973">
                  <c:v>45104</c:v>
                </c:pt>
                <c:pt idx="1974">
                  <c:v>45105</c:v>
                </c:pt>
                <c:pt idx="1975">
                  <c:v>45106</c:v>
                </c:pt>
                <c:pt idx="1976">
                  <c:v>45107</c:v>
                </c:pt>
                <c:pt idx="1977">
                  <c:v>45108</c:v>
                </c:pt>
                <c:pt idx="1978">
                  <c:v>45109</c:v>
                </c:pt>
                <c:pt idx="1979">
                  <c:v>45110</c:v>
                </c:pt>
                <c:pt idx="1980">
                  <c:v>45111</c:v>
                </c:pt>
                <c:pt idx="1981">
                  <c:v>45112</c:v>
                </c:pt>
                <c:pt idx="1982">
                  <c:v>45113</c:v>
                </c:pt>
                <c:pt idx="1983">
                  <c:v>45114</c:v>
                </c:pt>
                <c:pt idx="1984">
                  <c:v>45115</c:v>
                </c:pt>
                <c:pt idx="1985">
                  <c:v>45116</c:v>
                </c:pt>
                <c:pt idx="1986">
                  <c:v>45117</c:v>
                </c:pt>
                <c:pt idx="1987">
                  <c:v>45118</c:v>
                </c:pt>
                <c:pt idx="1988">
                  <c:v>45119</c:v>
                </c:pt>
                <c:pt idx="1989">
                  <c:v>45120</c:v>
                </c:pt>
                <c:pt idx="1990">
                  <c:v>45121</c:v>
                </c:pt>
                <c:pt idx="1991">
                  <c:v>45122</c:v>
                </c:pt>
                <c:pt idx="1992">
                  <c:v>45123</c:v>
                </c:pt>
                <c:pt idx="1993">
                  <c:v>45124</c:v>
                </c:pt>
                <c:pt idx="1994">
                  <c:v>45125</c:v>
                </c:pt>
                <c:pt idx="1995">
                  <c:v>45126</c:v>
                </c:pt>
                <c:pt idx="1996">
                  <c:v>45127</c:v>
                </c:pt>
                <c:pt idx="1997">
                  <c:v>45128</c:v>
                </c:pt>
                <c:pt idx="1998">
                  <c:v>45129</c:v>
                </c:pt>
                <c:pt idx="1999">
                  <c:v>45130</c:v>
                </c:pt>
                <c:pt idx="2000">
                  <c:v>45131</c:v>
                </c:pt>
                <c:pt idx="2001">
                  <c:v>45132</c:v>
                </c:pt>
                <c:pt idx="2002">
                  <c:v>45133</c:v>
                </c:pt>
                <c:pt idx="2003">
                  <c:v>45134</c:v>
                </c:pt>
                <c:pt idx="2004">
                  <c:v>45135</c:v>
                </c:pt>
                <c:pt idx="2005">
                  <c:v>45136</c:v>
                </c:pt>
                <c:pt idx="2006">
                  <c:v>45137</c:v>
                </c:pt>
                <c:pt idx="2007">
                  <c:v>45138</c:v>
                </c:pt>
                <c:pt idx="2008">
                  <c:v>45139</c:v>
                </c:pt>
                <c:pt idx="2009">
                  <c:v>45140</c:v>
                </c:pt>
                <c:pt idx="2010">
                  <c:v>45141</c:v>
                </c:pt>
                <c:pt idx="2011">
                  <c:v>45142</c:v>
                </c:pt>
                <c:pt idx="2012">
                  <c:v>45143</c:v>
                </c:pt>
                <c:pt idx="2013">
                  <c:v>45144</c:v>
                </c:pt>
                <c:pt idx="2014">
                  <c:v>45145</c:v>
                </c:pt>
                <c:pt idx="2015">
                  <c:v>45146</c:v>
                </c:pt>
                <c:pt idx="2016">
                  <c:v>45147</c:v>
                </c:pt>
                <c:pt idx="2017">
                  <c:v>45148</c:v>
                </c:pt>
                <c:pt idx="2018">
                  <c:v>45149</c:v>
                </c:pt>
                <c:pt idx="2019">
                  <c:v>45150</c:v>
                </c:pt>
                <c:pt idx="2020">
                  <c:v>45151</c:v>
                </c:pt>
                <c:pt idx="2021">
                  <c:v>45152</c:v>
                </c:pt>
                <c:pt idx="2022">
                  <c:v>45153</c:v>
                </c:pt>
                <c:pt idx="2023">
                  <c:v>45154</c:v>
                </c:pt>
                <c:pt idx="2024">
                  <c:v>45155</c:v>
                </c:pt>
                <c:pt idx="2025">
                  <c:v>45156</c:v>
                </c:pt>
                <c:pt idx="2026">
                  <c:v>45157</c:v>
                </c:pt>
                <c:pt idx="2027">
                  <c:v>45158</c:v>
                </c:pt>
                <c:pt idx="2028">
                  <c:v>45159</c:v>
                </c:pt>
                <c:pt idx="2029">
                  <c:v>45160</c:v>
                </c:pt>
                <c:pt idx="2030">
                  <c:v>45161</c:v>
                </c:pt>
                <c:pt idx="2031">
                  <c:v>45162</c:v>
                </c:pt>
                <c:pt idx="2032">
                  <c:v>45163</c:v>
                </c:pt>
                <c:pt idx="2033">
                  <c:v>45164</c:v>
                </c:pt>
                <c:pt idx="2034">
                  <c:v>45165</c:v>
                </c:pt>
                <c:pt idx="2035">
                  <c:v>45166</c:v>
                </c:pt>
                <c:pt idx="2036">
                  <c:v>45167</c:v>
                </c:pt>
                <c:pt idx="2037">
                  <c:v>45168</c:v>
                </c:pt>
                <c:pt idx="2038">
                  <c:v>45169</c:v>
                </c:pt>
                <c:pt idx="2039">
                  <c:v>45170</c:v>
                </c:pt>
                <c:pt idx="2040">
                  <c:v>45171</c:v>
                </c:pt>
                <c:pt idx="2041">
                  <c:v>45172</c:v>
                </c:pt>
                <c:pt idx="2042">
                  <c:v>45173</c:v>
                </c:pt>
                <c:pt idx="2043">
                  <c:v>45174</c:v>
                </c:pt>
                <c:pt idx="2044">
                  <c:v>45175</c:v>
                </c:pt>
                <c:pt idx="2045">
                  <c:v>45176</c:v>
                </c:pt>
                <c:pt idx="2046">
                  <c:v>45177</c:v>
                </c:pt>
                <c:pt idx="2047">
                  <c:v>45178</c:v>
                </c:pt>
                <c:pt idx="2048">
                  <c:v>45179</c:v>
                </c:pt>
                <c:pt idx="2049">
                  <c:v>45180</c:v>
                </c:pt>
                <c:pt idx="2050">
                  <c:v>45181</c:v>
                </c:pt>
                <c:pt idx="2051">
                  <c:v>45182</c:v>
                </c:pt>
                <c:pt idx="2052">
                  <c:v>45183</c:v>
                </c:pt>
                <c:pt idx="2053">
                  <c:v>45184</c:v>
                </c:pt>
                <c:pt idx="2054">
                  <c:v>45185</c:v>
                </c:pt>
                <c:pt idx="2055">
                  <c:v>45186</c:v>
                </c:pt>
                <c:pt idx="2056">
                  <c:v>45187</c:v>
                </c:pt>
                <c:pt idx="2057">
                  <c:v>45188</c:v>
                </c:pt>
                <c:pt idx="2058">
                  <c:v>45189</c:v>
                </c:pt>
                <c:pt idx="2059">
                  <c:v>45190</c:v>
                </c:pt>
                <c:pt idx="2060">
                  <c:v>45191</c:v>
                </c:pt>
                <c:pt idx="2061">
                  <c:v>45192</c:v>
                </c:pt>
                <c:pt idx="2062">
                  <c:v>45193</c:v>
                </c:pt>
                <c:pt idx="2063">
                  <c:v>45194</c:v>
                </c:pt>
                <c:pt idx="2064">
                  <c:v>45195</c:v>
                </c:pt>
                <c:pt idx="2065">
                  <c:v>45196</c:v>
                </c:pt>
                <c:pt idx="2066">
                  <c:v>45197</c:v>
                </c:pt>
                <c:pt idx="2067">
                  <c:v>45198</c:v>
                </c:pt>
                <c:pt idx="2068">
                  <c:v>45199</c:v>
                </c:pt>
                <c:pt idx="2069">
                  <c:v>45200</c:v>
                </c:pt>
                <c:pt idx="2070">
                  <c:v>45201</c:v>
                </c:pt>
                <c:pt idx="2071">
                  <c:v>45202</c:v>
                </c:pt>
                <c:pt idx="2072">
                  <c:v>45203</c:v>
                </c:pt>
                <c:pt idx="2073">
                  <c:v>45204</c:v>
                </c:pt>
                <c:pt idx="2074">
                  <c:v>45205</c:v>
                </c:pt>
                <c:pt idx="2075">
                  <c:v>45206</c:v>
                </c:pt>
                <c:pt idx="2076">
                  <c:v>45207</c:v>
                </c:pt>
                <c:pt idx="2077">
                  <c:v>45208</c:v>
                </c:pt>
                <c:pt idx="2078">
                  <c:v>45209</c:v>
                </c:pt>
                <c:pt idx="2079">
                  <c:v>45210</c:v>
                </c:pt>
                <c:pt idx="2080">
                  <c:v>45211</c:v>
                </c:pt>
                <c:pt idx="2081">
                  <c:v>45212</c:v>
                </c:pt>
                <c:pt idx="2082">
                  <c:v>45213</c:v>
                </c:pt>
                <c:pt idx="2083">
                  <c:v>45214</c:v>
                </c:pt>
                <c:pt idx="2084">
                  <c:v>45215</c:v>
                </c:pt>
                <c:pt idx="2085">
                  <c:v>45216</c:v>
                </c:pt>
                <c:pt idx="2086">
                  <c:v>45217</c:v>
                </c:pt>
                <c:pt idx="2087">
                  <c:v>45218</c:v>
                </c:pt>
                <c:pt idx="2088">
                  <c:v>45219</c:v>
                </c:pt>
                <c:pt idx="2089">
                  <c:v>45220</c:v>
                </c:pt>
                <c:pt idx="2090">
                  <c:v>45221</c:v>
                </c:pt>
                <c:pt idx="2091">
                  <c:v>45222</c:v>
                </c:pt>
                <c:pt idx="2092">
                  <c:v>45223</c:v>
                </c:pt>
                <c:pt idx="2093">
                  <c:v>45224</c:v>
                </c:pt>
                <c:pt idx="2094">
                  <c:v>45225</c:v>
                </c:pt>
                <c:pt idx="2095">
                  <c:v>45226</c:v>
                </c:pt>
                <c:pt idx="2096">
                  <c:v>45227</c:v>
                </c:pt>
                <c:pt idx="2097">
                  <c:v>45228</c:v>
                </c:pt>
                <c:pt idx="2098">
                  <c:v>45229</c:v>
                </c:pt>
                <c:pt idx="2099">
                  <c:v>45230</c:v>
                </c:pt>
                <c:pt idx="2100">
                  <c:v>45231</c:v>
                </c:pt>
                <c:pt idx="2101">
                  <c:v>45232</c:v>
                </c:pt>
                <c:pt idx="2102">
                  <c:v>45233</c:v>
                </c:pt>
                <c:pt idx="2103">
                  <c:v>45234</c:v>
                </c:pt>
                <c:pt idx="2104">
                  <c:v>45235</c:v>
                </c:pt>
                <c:pt idx="2105">
                  <c:v>45236</c:v>
                </c:pt>
                <c:pt idx="2106">
                  <c:v>45237</c:v>
                </c:pt>
                <c:pt idx="2107">
                  <c:v>45238</c:v>
                </c:pt>
                <c:pt idx="2108">
                  <c:v>45239</c:v>
                </c:pt>
                <c:pt idx="2109">
                  <c:v>45240</c:v>
                </c:pt>
                <c:pt idx="2110">
                  <c:v>45241</c:v>
                </c:pt>
                <c:pt idx="2111">
                  <c:v>45242</c:v>
                </c:pt>
                <c:pt idx="2112">
                  <c:v>45243</c:v>
                </c:pt>
                <c:pt idx="2113">
                  <c:v>45244</c:v>
                </c:pt>
                <c:pt idx="2114">
                  <c:v>45245</c:v>
                </c:pt>
                <c:pt idx="2115">
                  <c:v>45246</c:v>
                </c:pt>
                <c:pt idx="2116">
                  <c:v>45247</c:v>
                </c:pt>
                <c:pt idx="2117">
                  <c:v>45248</c:v>
                </c:pt>
                <c:pt idx="2118">
                  <c:v>45249</c:v>
                </c:pt>
                <c:pt idx="2119">
                  <c:v>45250</c:v>
                </c:pt>
                <c:pt idx="2120">
                  <c:v>45251</c:v>
                </c:pt>
                <c:pt idx="2121">
                  <c:v>45252</c:v>
                </c:pt>
                <c:pt idx="2122">
                  <c:v>45253</c:v>
                </c:pt>
                <c:pt idx="2123">
                  <c:v>45254</c:v>
                </c:pt>
                <c:pt idx="2124">
                  <c:v>45255</c:v>
                </c:pt>
                <c:pt idx="2125">
                  <c:v>45256</c:v>
                </c:pt>
                <c:pt idx="2126">
                  <c:v>45257</c:v>
                </c:pt>
                <c:pt idx="2127">
                  <c:v>45258</c:v>
                </c:pt>
                <c:pt idx="2128">
                  <c:v>45259</c:v>
                </c:pt>
                <c:pt idx="2129">
                  <c:v>45260</c:v>
                </c:pt>
                <c:pt idx="2130">
                  <c:v>45261</c:v>
                </c:pt>
                <c:pt idx="2131">
                  <c:v>45262</c:v>
                </c:pt>
                <c:pt idx="2132">
                  <c:v>45263</c:v>
                </c:pt>
                <c:pt idx="2133">
                  <c:v>45264</c:v>
                </c:pt>
                <c:pt idx="2134">
                  <c:v>45265</c:v>
                </c:pt>
                <c:pt idx="2135">
                  <c:v>45266</c:v>
                </c:pt>
                <c:pt idx="2136">
                  <c:v>45267</c:v>
                </c:pt>
                <c:pt idx="2137">
                  <c:v>45268</c:v>
                </c:pt>
                <c:pt idx="2138">
                  <c:v>45269</c:v>
                </c:pt>
                <c:pt idx="2139">
                  <c:v>45270</c:v>
                </c:pt>
                <c:pt idx="2140">
                  <c:v>45271</c:v>
                </c:pt>
                <c:pt idx="2141">
                  <c:v>45272</c:v>
                </c:pt>
                <c:pt idx="2142">
                  <c:v>45273</c:v>
                </c:pt>
                <c:pt idx="2143">
                  <c:v>45274</c:v>
                </c:pt>
                <c:pt idx="2144">
                  <c:v>45275</c:v>
                </c:pt>
                <c:pt idx="2145">
                  <c:v>45276</c:v>
                </c:pt>
                <c:pt idx="2146">
                  <c:v>45277</c:v>
                </c:pt>
                <c:pt idx="2147">
                  <c:v>45278</c:v>
                </c:pt>
                <c:pt idx="2148">
                  <c:v>45279</c:v>
                </c:pt>
                <c:pt idx="2149">
                  <c:v>45280</c:v>
                </c:pt>
                <c:pt idx="2150">
                  <c:v>45281</c:v>
                </c:pt>
                <c:pt idx="2151">
                  <c:v>45282</c:v>
                </c:pt>
                <c:pt idx="2152">
                  <c:v>45283</c:v>
                </c:pt>
                <c:pt idx="2153">
                  <c:v>45284</c:v>
                </c:pt>
                <c:pt idx="2154">
                  <c:v>45285</c:v>
                </c:pt>
                <c:pt idx="2155">
                  <c:v>45286</c:v>
                </c:pt>
                <c:pt idx="2156">
                  <c:v>45287</c:v>
                </c:pt>
                <c:pt idx="2157">
                  <c:v>45288</c:v>
                </c:pt>
                <c:pt idx="2158">
                  <c:v>45289</c:v>
                </c:pt>
                <c:pt idx="2159">
                  <c:v>45290</c:v>
                </c:pt>
                <c:pt idx="2160">
                  <c:v>45291</c:v>
                </c:pt>
                <c:pt idx="2161">
                  <c:v>45292</c:v>
                </c:pt>
                <c:pt idx="2162">
                  <c:v>45293</c:v>
                </c:pt>
                <c:pt idx="2163">
                  <c:v>45294</c:v>
                </c:pt>
                <c:pt idx="2164">
                  <c:v>45295</c:v>
                </c:pt>
                <c:pt idx="2165">
                  <c:v>45296</c:v>
                </c:pt>
                <c:pt idx="2166">
                  <c:v>45297</c:v>
                </c:pt>
                <c:pt idx="2167">
                  <c:v>45298</c:v>
                </c:pt>
                <c:pt idx="2168">
                  <c:v>45299</c:v>
                </c:pt>
                <c:pt idx="2169">
                  <c:v>45300</c:v>
                </c:pt>
                <c:pt idx="2170">
                  <c:v>45301</c:v>
                </c:pt>
                <c:pt idx="2171">
                  <c:v>45302</c:v>
                </c:pt>
                <c:pt idx="2172">
                  <c:v>45303</c:v>
                </c:pt>
                <c:pt idx="2173">
                  <c:v>45304</c:v>
                </c:pt>
                <c:pt idx="2174">
                  <c:v>45305</c:v>
                </c:pt>
                <c:pt idx="2175">
                  <c:v>45306</c:v>
                </c:pt>
                <c:pt idx="2176">
                  <c:v>45307</c:v>
                </c:pt>
                <c:pt idx="2177">
                  <c:v>45308</c:v>
                </c:pt>
                <c:pt idx="2178">
                  <c:v>45309</c:v>
                </c:pt>
                <c:pt idx="2179">
                  <c:v>45310</c:v>
                </c:pt>
                <c:pt idx="2180">
                  <c:v>45311</c:v>
                </c:pt>
                <c:pt idx="2181">
                  <c:v>45312</c:v>
                </c:pt>
                <c:pt idx="2182">
                  <c:v>45313</c:v>
                </c:pt>
                <c:pt idx="2183">
                  <c:v>45314</c:v>
                </c:pt>
                <c:pt idx="2184">
                  <c:v>45315</c:v>
                </c:pt>
                <c:pt idx="2185">
                  <c:v>45316</c:v>
                </c:pt>
                <c:pt idx="2186">
                  <c:v>45317</c:v>
                </c:pt>
                <c:pt idx="2187">
                  <c:v>45318</c:v>
                </c:pt>
                <c:pt idx="2188">
                  <c:v>45319</c:v>
                </c:pt>
                <c:pt idx="2189">
                  <c:v>45320</c:v>
                </c:pt>
                <c:pt idx="2190">
                  <c:v>45321</c:v>
                </c:pt>
                <c:pt idx="2191">
                  <c:v>45322</c:v>
                </c:pt>
                <c:pt idx="2192">
                  <c:v>45323</c:v>
                </c:pt>
                <c:pt idx="2193">
                  <c:v>45324</c:v>
                </c:pt>
                <c:pt idx="2194">
                  <c:v>45325</c:v>
                </c:pt>
                <c:pt idx="2195">
                  <c:v>45326</c:v>
                </c:pt>
                <c:pt idx="2196">
                  <c:v>45327</c:v>
                </c:pt>
                <c:pt idx="2197">
                  <c:v>45328</c:v>
                </c:pt>
                <c:pt idx="2198">
                  <c:v>45329</c:v>
                </c:pt>
                <c:pt idx="2199">
                  <c:v>45330</c:v>
                </c:pt>
                <c:pt idx="2200">
                  <c:v>45331</c:v>
                </c:pt>
                <c:pt idx="2201">
                  <c:v>45332</c:v>
                </c:pt>
                <c:pt idx="2202">
                  <c:v>45333</c:v>
                </c:pt>
                <c:pt idx="2203">
                  <c:v>45334</c:v>
                </c:pt>
                <c:pt idx="2204">
                  <c:v>45335</c:v>
                </c:pt>
                <c:pt idx="2205">
                  <c:v>45336</c:v>
                </c:pt>
                <c:pt idx="2206">
                  <c:v>45337</c:v>
                </c:pt>
                <c:pt idx="2207">
                  <c:v>45338</c:v>
                </c:pt>
                <c:pt idx="2208">
                  <c:v>45339</c:v>
                </c:pt>
                <c:pt idx="2209">
                  <c:v>45340</c:v>
                </c:pt>
                <c:pt idx="2210">
                  <c:v>45341</c:v>
                </c:pt>
                <c:pt idx="2211">
                  <c:v>45342</c:v>
                </c:pt>
                <c:pt idx="2212">
                  <c:v>45343</c:v>
                </c:pt>
                <c:pt idx="2213">
                  <c:v>45344</c:v>
                </c:pt>
                <c:pt idx="2214">
                  <c:v>45345</c:v>
                </c:pt>
                <c:pt idx="2215">
                  <c:v>45346</c:v>
                </c:pt>
                <c:pt idx="2216">
                  <c:v>45347</c:v>
                </c:pt>
                <c:pt idx="2217">
                  <c:v>45348</c:v>
                </c:pt>
                <c:pt idx="2218">
                  <c:v>45349</c:v>
                </c:pt>
                <c:pt idx="2219">
                  <c:v>45350</c:v>
                </c:pt>
                <c:pt idx="2220">
                  <c:v>45351</c:v>
                </c:pt>
                <c:pt idx="2221">
                  <c:v>45352</c:v>
                </c:pt>
                <c:pt idx="2222">
                  <c:v>45353</c:v>
                </c:pt>
                <c:pt idx="2223">
                  <c:v>45354</c:v>
                </c:pt>
                <c:pt idx="2224">
                  <c:v>45355</c:v>
                </c:pt>
                <c:pt idx="2225">
                  <c:v>45356</c:v>
                </c:pt>
                <c:pt idx="2226">
                  <c:v>45357</c:v>
                </c:pt>
                <c:pt idx="2227">
                  <c:v>45358</c:v>
                </c:pt>
                <c:pt idx="2228">
                  <c:v>45359</c:v>
                </c:pt>
                <c:pt idx="2229">
                  <c:v>45360</c:v>
                </c:pt>
                <c:pt idx="2230">
                  <c:v>45361</c:v>
                </c:pt>
                <c:pt idx="2231">
                  <c:v>45362</c:v>
                </c:pt>
                <c:pt idx="2232">
                  <c:v>45363</c:v>
                </c:pt>
                <c:pt idx="2233">
                  <c:v>45364</c:v>
                </c:pt>
                <c:pt idx="2234">
                  <c:v>45365</c:v>
                </c:pt>
                <c:pt idx="2235">
                  <c:v>45366</c:v>
                </c:pt>
                <c:pt idx="2236">
                  <c:v>45367</c:v>
                </c:pt>
                <c:pt idx="2237">
                  <c:v>45368</c:v>
                </c:pt>
                <c:pt idx="2238">
                  <c:v>45369</c:v>
                </c:pt>
                <c:pt idx="2239">
                  <c:v>45370</c:v>
                </c:pt>
                <c:pt idx="2240">
                  <c:v>45371</c:v>
                </c:pt>
                <c:pt idx="2241">
                  <c:v>45372</c:v>
                </c:pt>
                <c:pt idx="2242">
                  <c:v>45373</c:v>
                </c:pt>
                <c:pt idx="2243">
                  <c:v>45374</c:v>
                </c:pt>
                <c:pt idx="2244">
                  <c:v>45375</c:v>
                </c:pt>
                <c:pt idx="2245">
                  <c:v>45376</c:v>
                </c:pt>
                <c:pt idx="2246">
                  <c:v>45377</c:v>
                </c:pt>
                <c:pt idx="2247">
                  <c:v>45378</c:v>
                </c:pt>
                <c:pt idx="2248">
                  <c:v>45379</c:v>
                </c:pt>
                <c:pt idx="2249">
                  <c:v>45380</c:v>
                </c:pt>
                <c:pt idx="2250">
                  <c:v>45381</c:v>
                </c:pt>
                <c:pt idx="2251">
                  <c:v>45382</c:v>
                </c:pt>
                <c:pt idx="2252">
                  <c:v>45383</c:v>
                </c:pt>
                <c:pt idx="2253">
                  <c:v>45384</c:v>
                </c:pt>
                <c:pt idx="2254">
                  <c:v>45385</c:v>
                </c:pt>
                <c:pt idx="2255">
                  <c:v>45386</c:v>
                </c:pt>
                <c:pt idx="2256">
                  <c:v>45387</c:v>
                </c:pt>
                <c:pt idx="2257">
                  <c:v>45388</c:v>
                </c:pt>
                <c:pt idx="2258">
                  <c:v>45389</c:v>
                </c:pt>
                <c:pt idx="2259">
                  <c:v>45390</c:v>
                </c:pt>
                <c:pt idx="2260">
                  <c:v>45391</c:v>
                </c:pt>
                <c:pt idx="2261">
                  <c:v>45392</c:v>
                </c:pt>
                <c:pt idx="2262">
                  <c:v>45393</c:v>
                </c:pt>
                <c:pt idx="2263">
                  <c:v>45394</c:v>
                </c:pt>
                <c:pt idx="2264">
                  <c:v>45395</c:v>
                </c:pt>
                <c:pt idx="2265">
                  <c:v>45396</c:v>
                </c:pt>
                <c:pt idx="2266">
                  <c:v>45397</c:v>
                </c:pt>
                <c:pt idx="2267">
                  <c:v>45398</c:v>
                </c:pt>
                <c:pt idx="2268">
                  <c:v>45399</c:v>
                </c:pt>
                <c:pt idx="2269">
                  <c:v>45400</c:v>
                </c:pt>
                <c:pt idx="2270">
                  <c:v>45401</c:v>
                </c:pt>
                <c:pt idx="2271">
                  <c:v>45402</c:v>
                </c:pt>
                <c:pt idx="2272">
                  <c:v>45403</c:v>
                </c:pt>
                <c:pt idx="2273">
                  <c:v>45404</c:v>
                </c:pt>
                <c:pt idx="2274">
                  <c:v>45405</c:v>
                </c:pt>
                <c:pt idx="2275">
                  <c:v>45406</c:v>
                </c:pt>
                <c:pt idx="2276">
                  <c:v>45407</c:v>
                </c:pt>
                <c:pt idx="2277">
                  <c:v>45408</c:v>
                </c:pt>
                <c:pt idx="2278">
                  <c:v>45409</c:v>
                </c:pt>
                <c:pt idx="2279">
                  <c:v>45410</c:v>
                </c:pt>
                <c:pt idx="2280">
                  <c:v>45411</c:v>
                </c:pt>
                <c:pt idx="2281">
                  <c:v>45412</c:v>
                </c:pt>
                <c:pt idx="2282">
                  <c:v>45413</c:v>
                </c:pt>
                <c:pt idx="2283">
                  <c:v>45414</c:v>
                </c:pt>
                <c:pt idx="2284">
                  <c:v>45415</c:v>
                </c:pt>
                <c:pt idx="2285">
                  <c:v>45416</c:v>
                </c:pt>
                <c:pt idx="2286">
                  <c:v>45417</c:v>
                </c:pt>
                <c:pt idx="2287">
                  <c:v>45418</c:v>
                </c:pt>
                <c:pt idx="2288">
                  <c:v>45419</c:v>
                </c:pt>
                <c:pt idx="2289">
                  <c:v>45420</c:v>
                </c:pt>
                <c:pt idx="2290">
                  <c:v>45421</c:v>
                </c:pt>
                <c:pt idx="2291">
                  <c:v>45422</c:v>
                </c:pt>
                <c:pt idx="2292">
                  <c:v>45423</c:v>
                </c:pt>
                <c:pt idx="2293">
                  <c:v>45424</c:v>
                </c:pt>
                <c:pt idx="2294">
                  <c:v>45425</c:v>
                </c:pt>
                <c:pt idx="2295">
                  <c:v>45426</c:v>
                </c:pt>
                <c:pt idx="2296">
                  <c:v>45427</c:v>
                </c:pt>
                <c:pt idx="2297">
                  <c:v>45428</c:v>
                </c:pt>
                <c:pt idx="2298">
                  <c:v>45429</c:v>
                </c:pt>
                <c:pt idx="2299">
                  <c:v>45430</c:v>
                </c:pt>
                <c:pt idx="2300">
                  <c:v>45431</c:v>
                </c:pt>
                <c:pt idx="2301">
                  <c:v>45432</c:v>
                </c:pt>
                <c:pt idx="2302">
                  <c:v>45433</c:v>
                </c:pt>
                <c:pt idx="2303">
                  <c:v>45434</c:v>
                </c:pt>
                <c:pt idx="2304">
                  <c:v>45435</c:v>
                </c:pt>
                <c:pt idx="2305">
                  <c:v>45436</c:v>
                </c:pt>
                <c:pt idx="2306">
                  <c:v>45437</c:v>
                </c:pt>
                <c:pt idx="2307">
                  <c:v>45438</c:v>
                </c:pt>
                <c:pt idx="2308">
                  <c:v>45439</c:v>
                </c:pt>
                <c:pt idx="2309">
                  <c:v>45440</c:v>
                </c:pt>
                <c:pt idx="2310">
                  <c:v>45441</c:v>
                </c:pt>
                <c:pt idx="2311">
                  <c:v>45442</c:v>
                </c:pt>
                <c:pt idx="2312">
                  <c:v>45443</c:v>
                </c:pt>
                <c:pt idx="2313">
                  <c:v>45444</c:v>
                </c:pt>
                <c:pt idx="2314">
                  <c:v>45445</c:v>
                </c:pt>
                <c:pt idx="2315">
                  <c:v>45446</c:v>
                </c:pt>
                <c:pt idx="2316">
                  <c:v>45447</c:v>
                </c:pt>
                <c:pt idx="2317">
                  <c:v>45448</c:v>
                </c:pt>
                <c:pt idx="2318">
                  <c:v>45449</c:v>
                </c:pt>
                <c:pt idx="2319">
                  <c:v>45450</c:v>
                </c:pt>
                <c:pt idx="2320">
                  <c:v>45451</c:v>
                </c:pt>
                <c:pt idx="2321">
                  <c:v>45452</c:v>
                </c:pt>
                <c:pt idx="2322">
                  <c:v>45453</c:v>
                </c:pt>
                <c:pt idx="2323">
                  <c:v>45454</c:v>
                </c:pt>
                <c:pt idx="2324">
                  <c:v>45455</c:v>
                </c:pt>
                <c:pt idx="2325">
                  <c:v>45456</c:v>
                </c:pt>
                <c:pt idx="2326">
                  <c:v>45457</c:v>
                </c:pt>
                <c:pt idx="2327">
                  <c:v>45458</c:v>
                </c:pt>
                <c:pt idx="2328">
                  <c:v>45459</c:v>
                </c:pt>
                <c:pt idx="2329">
                  <c:v>45460</c:v>
                </c:pt>
                <c:pt idx="2330">
                  <c:v>45461</c:v>
                </c:pt>
                <c:pt idx="2331">
                  <c:v>45462</c:v>
                </c:pt>
                <c:pt idx="2332">
                  <c:v>45463</c:v>
                </c:pt>
                <c:pt idx="2333">
                  <c:v>45464</c:v>
                </c:pt>
                <c:pt idx="2334">
                  <c:v>45465</c:v>
                </c:pt>
                <c:pt idx="2335">
                  <c:v>45466</c:v>
                </c:pt>
                <c:pt idx="2336">
                  <c:v>45467</c:v>
                </c:pt>
                <c:pt idx="2337">
                  <c:v>45468</c:v>
                </c:pt>
                <c:pt idx="2338">
                  <c:v>45469</c:v>
                </c:pt>
                <c:pt idx="2339">
                  <c:v>45470</c:v>
                </c:pt>
                <c:pt idx="2340">
                  <c:v>45471</c:v>
                </c:pt>
                <c:pt idx="2341">
                  <c:v>45472</c:v>
                </c:pt>
                <c:pt idx="2342">
                  <c:v>45473</c:v>
                </c:pt>
                <c:pt idx="2343">
                  <c:v>45474</c:v>
                </c:pt>
                <c:pt idx="2344">
                  <c:v>45475</c:v>
                </c:pt>
                <c:pt idx="2345">
                  <c:v>45476</c:v>
                </c:pt>
                <c:pt idx="2346">
                  <c:v>45477</c:v>
                </c:pt>
                <c:pt idx="2347">
                  <c:v>45478</c:v>
                </c:pt>
                <c:pt idx="2348">
                  <c:v>45479</c:v>
                </c:pt>
                <c:pt idx="2349">
                  <c:v>45480</c:v>
                </c:pt>
                <c:pt idx="2350">
                  <c:v>45481</c:v>
                </c:pt>
                <c:pt idx="2351">
                  <c:v>45482</c:v>
                </c:pt>
                <c:pt idx="2352">
                  <c:v>45483</c:v>
                </c:pt>
                <c:pt idx="2353">
                  <c:v>45484</c:v>
                </c:pt>
                <c:pt idx="2354">
                  <c:v>45485</c:v>
                </c:pt>
                <c:pt idx="2355">
                  <c:v>45486</c:v>
                </c:pt>
                <c:pt idx="2356">
                  <c:v>45487</c:v>
                </c:pt>
                <c:pt idx="2357">
                  <c:v>45488</c:v>
                </c:pt>
                <c:pt idx="2358">
                  <c:v>45489</c:v>
                </c:pt>
                <c:pt idx="2359">
                  <c:v>45490</c:v>
                </c:pt>
                <c:pt idx="2360">
                  <c:v>45491</c:v>
                </c:pt>
                <c:pt idx="2361">
                  <c:v>45492</c:v>
                </c:pt>
                <c:pt idx="2362">
                  <c:v>45493</c:v>
                </c:pt>
                <c:pt idx="2363">
                  <c:v>45494</c:v>
                </c:pt>
                <c:pt idx="2364">
                  <c:v>45495</c:v>
                </c:pt>
                <c:pt idx="2365">
                  <c:v>45496</c:v>
                </c:pt>
                <c:pt idx="2366">
                  <c:v>45497</c:v>
                </c:pt>
                <c:pt idx="2367">
                  <c:v>45498</c:v>
                </c:pt>
                <c:pt idx="2368">
                  <c:v>45499</c:v>
                </c:pt>
                <c:pt idx="2369">
                  <c:v>45500</c:v>
                </c:pt>
                <c:pt idx="2370">
                  <c:v>45501</c:v>
                </c:pt>
                <c:pt idx="2371">
                  <c:v>45502</c:v>
                </c:pt>
                <c:pt idx="2372">
                  <c:v>45503</c:v>
                </c:pt>
                <c:pt idx="2373">
                  <c:v>45504</c:v>
                </c:pt>
                <c:pt idx="2374">
                  <c:v>45505</c:v>
                </c:pt>
                <c:pt idx="2375">
                  <c:v>45506</c:v>
                </c:pt>
                <c:pt idx="2376">
                  <c:v>45507</c:v>
                </c:pt>
                <c:pt idx="2377">
                  <c:v>45508</c:v>
                </c:pt>
                <c:pt idx="2378">
                  <c:v>45509</c:v>
                </c:pt>
                <c:pt idx="2379">
                  <c:v>45510</c:v>
                </c:pt>
                <c:pt idx="2380">
                  <c:v>45511</c:v>
                </c:pt>
                <c:pt idx="2381">
                  <c:v>45512</c:v>
                </c:pt>
                <c:pt idx="2382">
                  <c:v>45513</c:v>
                </c:pt>
                <c:pt idx="2383">
                  <c:v>45514</c:v>
                </c:pt>
                <c:pt idx="2384">
                  <c:v>45515</c:v>
                </c:pt>
                <c:pt idx="2385">
                  <c:v>45516</c:v>
                </c:pt>
                <c:pt idx="2386">
                  <c:v>45517</c:v>
                </c:pt>
                <c:pt idx="2387">
                  <c:v>45518</c:v>
                </c:pt>
                <c:pt idx="2388">
                  <c:v>45519</c:v>
                </c:pt>
                <c:pt idx="2389">
                  <c:v>45520</c:v>
                </c:pt>
                <c:pt idx="2390">
                  <c:v>45521</c:v>
                </c:pt>
                <c:pt idx="2391">
                  <c:v>45522</c:v>
                </c:pt>
                <c:pt idx="2392">
                  <c:v>45523</c:v>
                </c:pt>
                <c:pt idx="2393">
                  <c:v>45524</c:v>
                </c:pt>
                <c:pt idx="2394">
                  <c:v>45525</c:v>
                </c:pt>
                <c:pt idx="2395">
                  <c:v>45526</c:v>
                </c:pt>
                <c:pt idx="2396">
                  <c:v>45527</c:v>
                </c:pt>
                <c:pt idx="2397">
                  <c:v>45528</c:v>
                </c:pt>
                <c:pt idx="2398">
                  <c:v>45529</c:v>
                </c:pt>
                <c:pt idx="2399">
                  <c:v>45530</c:v>
                </c:pt>
                <c:pt idx="2400">
                  <c:v>45531</c:v>
                </c:pt>
                <c:pt idx="2401">
                  <c:v>45532</c:v>
                </c:pt>
                <c:pt idx="2402">
                  <c:v>45533</c:v>
                </c:pt>
                <c:pt idx="2403">
                  <c:v>45534</c:v>
                </c:pt>
                <c:pt idx="2404">
                  <c:v>45535</c:v>
                </c:pt>
                <c:pt idx="2405">
                  <c:v>45536</c:v>
                </c:pt>
                <c:pt idx="2406">
                  <c:v>45537</c:v>
                </c:pt>
                <c:pt idx="2407">
                  <c:v>45538</c:v>
                </c:pt>
                <c:pt idx="2408">
                  <c:v>45539</c:v>
                </c:pt>
                <c:pt idx="2409">
                  <c:v>45540</c:v>
                </c:pt>
                <c:pt idx="2410">
                  <c:v>45541</c:v>
                </c:pt>
                <c:pt idx="2411">
                  <c:v>45542</c:v>
                </c:pt>
                <c:pt idx="2412">
                  <c:v>45543</c:v>
                </c:pt>
                <c:pt idx="2413">
                  <c:v>45544</c:v>
                </c:pt>
                <c:pt idx="2414">
                  <c:v>45545</c:v>
                </c:pt>
                <c:pt idx="2415">
                  <c:v>45546</c:v>
                </c:pt>
                <c:pt idx="2416">
                  <c:v>45547</c:v>
                </c:pt>
                <c:pt idx="2417">
                  <c:v>45548</c:v>
                </c:pt>
                <c:pt idx="2418">
                  <c:v>45549</c:v>
                </c:pt>
                <c:pt idx="2419">
                  <c:v>45550</c:v>
                </c:pt>
                <c:pt idx="2420">
                  <c:v>45551</c:v>
                </c:pt>
                <c:pt idx="2421">
                  <c:v>45552</c:v>
                </c:pt>
                <c:pt idx="2422">
                  <c:v>45553</c:v>
                </c:pt>
                <c:pt idx="2423">
                  <c:v>45554</c:v>
                </c:pt>
                <c:pt idx="2424">
                  <c:v>45555</c:v>
                </c:pt>
                <c:pt idx="2425">
                  <c:v>45556</c:v>
                </c:pt>
                <c:pt idx="2426">
                  <c:v>45557</c:v>
                </c:pt>
                <c:pt idx="2427">
                  <c:v>45558</c:v>
                </c:pt>
                <c:pt idx="2428">
                  <c:v>45559</c:v>
                </c:pt>
                <c:pt idx="2429">
                  <c:v>45560</c:v>
                </c:pt>
                <c:pt idx="2430">
                  <c:v>45561</c:v>
                </c:pt>
                <c:pt idx="2431">
                  <c:v>45562</c:v>
                </c:pt>
                <c:pt idx="2432">
                  <c:v>45563</c:v>
                </c:pt>
                <c:pt idx="2433">
                  <c:v>45564</c:v>
                </c:pt>
                <c:pt idx="2434">
                  <c:v>45565</c:v>
                </c:pt>
                <c:pt idx="2435">
                  <c:v>45566</c:v>
                </c:pt>
                <c:pt idx="2436">
                  <c:v>45567</c:v>
                </c:pt>
                <c:pt idx="2437">
                  <c:v>45568</c:v>
                </c:pt>
                <c:pt idx="2438">
                  <c:v>45569</c:v>
                </c:pt>
                <c:pt idx="2439">
                  <c:v>45570</c:v>
                </c:pt>
                <c:pt idx="2440">
                  <c:v>45571</c:v>
                </c:pt>
                <c:pt idx="2441">
                  <c:v>45572</c:v>
                </c:pt>
                <c:pt idx="2442">
                  <c:v>45573</c:v>
                </c:pt>
                <c:pt idx="2443">
                  <c:v>45574</c:v>
                </c:pt>
                <c:pt idx="2444">
                  <c:v>45575</c:v>
                </c:pt>
                <c:pt idx="2445">
                  <c:v>45576</c:v>
                </c:pt>
                <c:pt idx="2446">
                  <c:v>45577</c:v>
                </c:pt>
                <c:pt idx="2447">
                  <c:v>45578</c:v>
                </c:pt>
                <c:pt idx="2448">
                  <c:v>45579</c:v>
                </c:pt>
                <c:pt idx="2449">
                  <c:v>45580</c:v>
                </c:pt>
                <c:pt idx="2450">
                  <c:v>45581</c:v>
                </c:pt>
                <c:pt idx="2451">
                  <c:v>45582</c:v>
                </c:pt>
                <c:pt idx="2452">
                  <c:v>45583</c:v>
                </c:pt>
                <c:pt idx="2453">
                  <c:v>45584</c:v>
                </c:pt>
                <c:pt idx="2454">
                  <c:v>45585</c:v>
                </c:pt>
                <c:pt idx="2455">
                  <c:v>45586</c:v>
                </c:pt>
                <c:pt idx="2456">
                  <c:v>45587</c:v>
                </c:pt>
                <c:pt idx="2457">
                  <c:v>45588</c:v>
                </c:pt>
                <c:pt idx="2458">
                  <c:v>45589</c:v>
                </c:pt>
                <c:pt idx="2459">
                  <c:v>45590</c:v>
                </c:pt>
                <c:pt idx="2460">
                  <c:v>45591</c:v>
                </c:pt>
                <c:pt idx="2461">
                  <c:v>45592</c:v>
                </c:pt>
                <c:pt idx="2462">
                  <c:v>45593</c:v>
                </c:pt>
                <c:pt idx="2463">
                  <c:v>45594</c:v>
                </c:pt>
                <c:pt idx="2464">
                  <c:v>45595</c:v>
                </c:pt>
                <c:pt idx="2465">
                  <c:v>45596</c:v>
                </c:pt>
                <c:pt idx="2466">
                  <c:v>45597</c:v>
                </c:pt>
                <c:pt idx="2467">
                  <c:v>45598</c:v>
                </c:pt>
                <c:pt idx="2468">
                  <c:v>45599</c:v>
                </c:pt>
                <c:pt idx="2469">
                  <c:v>45600</c:v>
                </c:pt>
                <c:pt idx="2470">
                  <c:v>45601</c:v>
                </c:pt>
                <c:pt idx="2471">
                  <c:v>45602</c:v>
                </c:pt>
                <c:pt idx="2472">
                  <c:v>45603</c:v>
                </c:pt>
                <c:pt idx="2473">
                  <c:v>45604</c:v>
                </c:pt>
                <c:pt idx="2474">
                  <c:v>45605</c:v>
                </c:pt>
                <c:pt idx="2475">
                  <c:v>45606</c:v>
                </c:pt>
                <c:pt idx="2476">
                  <c:v>45607</c:v>
                </c:pt>
                <c:pt idx="2477">
                  <c:v>45608</c:v>
                </c:pt>
                <c:pt idx="2478">
                  <c:v>45609</c:v>
                </c:pt>
                <c:pt idx="2479">
                  <c:v>45610</c:v>
                </c:pt>
                <c:pt idx="2480">
                  <c:v>45611</c:v>
                </c:pt>
                <c:pt idx="2481">
                  <c:v>45612</c:v>
                </c:pt>
                <c:pt idx="2482">
                  <c:v>45613</c:v>
                </c:pt>
                <c:pt idx="2483">
                  <c:v>45614</c:v>
                </c:pt>
                <c:pt idx="2484">
                  <c:v>45615</c:v>
                </c:pt>
                <c:pt idx="2485">
                  <c:v>45616</c:v>
                </c:pt>
                <c:pt idx="2486">
                  <c:v>45617</c:v>
                </c:pt>
                <c:pt idx="2487">
                  <c:v>45618</c:v>
                </c:pt>
                <c:pt idx="2488">
                  <c:v>45619</c:v>
                </c:pt>
                <c:pt idx="2489">
                  <c:v>45620</c:v>
                </c:pt>
                <c:pt idx="2490">
                  <c:v>45621</c:v>
                </c:pt>
                <c:pt idx="2491">
                  <c:v>45622</c:v>
                </c:pt>
                <c:pt idx="2492">
                  <c:v>45623</c:v>
                </c:pt>
                <c:pt idx="2493">
                  <c:v>45624</c:v>
                </c:pt>
                <c:pt idx="2494">
                  <c:v>45625</c:v>
                </c:pt>
                <c:pt idx="2495">
                  <c:v>45626</c:v>
                </c:pt>
                <c:pt idx="2496">
                  <c:v>45627</c:v>
                </c:pt>
                <c:pt idx="2497">
                  <c:v>45628</c:v>
                </c:pt>
                <c:pt idx="2498">
                  <c:v>45629</c:v>
                </c:pt>
                <c:pt idx="2499">
                  <c:v>45630</c:v>
                </c:pt>
                <c:pt idx="2500">
                  <c:v>45631</c:v>
                </c:pt>
                <c:pt idx="2501">
                  <c:v>45632</c:v>
                </c:pt>
                <c:pt idx="2502">
                  <c:v>45633</c:v>
                </c:pt>
                <c:pt idx="2503">
                  <c:v>45634</c:v>
                </c:pt>
                <c:pt idx="2504">
                  <c:v>45635</c:v>
                </c:pt>
                <c:pt idx="2505">
                  <c:v>45636</c:v>
                </c:pt>
                <c:pt idx="2506">
                  <c:v>45637</c:v>
                </c:pt>
                <c:pt idx="2507">
                  <c:v>45638</c:v>
                </c:pt>
                <c:pt idx="2508">
                  <c:v>45639</c:v>
                </c:pt>
                <c:pt idx="2509">
                  <c:v>45640</c:v>
                </c:pt>
                <c:pt idx="2510">
                  <c:v>45641</c:v>
                </c:pt>
                <c:pt idx="2511">
                  <c:v>45642</c:v>
                </c:pt>
                <c:pt idx="2512">
                  <c:v>45643</c:v>
                </c:pt>
                <c:pt idx="2513">
                  <c:v>45644</c:v>
                </c:pt>
                <c:pt idx="2514">
                  <c:v>45645</c:v>
                </c:pt>
                <c:pt idx="2515">
                  <c:v>45646</c:v>
                </c:pt>
                <c:pt idx="2516">
                  <c:v>45647</c:v>
                </c:pt>
                <c:pt idx="2517">
                  <c:v>45648</c:v>
                </c:pt>
                <c:pt idx="2518">
                  <c:v>45649</c:v>
                </c:pt>
                <c:pt idx="2519">
                  <c:v>45650</c:v>
                </c:pt>
                <c:pt idx="2520">
                  <c:v>45651</c:v>
                </c:pt>
                <c:pt idx="2521">
                  <c:v>45652</c:v>
                </c:pt>
                <c:pt idx="2522">
                  <c:v>45653</c:v>
                </c:pt>
                <c:pt idx="2523">
                  <c:v>45654</c:v>
                </c:pt>
                <c:pt idx="2524">
                  <c:v>45655</c:v>
                </c:pt>
                <c:pt idx="2525">
                  <c:v>45656</c:v>
                </c:pt>
                <c:pt idx="2526">
                  <c:v>45657</c:v>
                </c:pt>
                <c:pt idx="2527">
                  <c:v>45658</c:v>
                </c:pt>
                <c:pt idx="2528">
                  <c:v>45659</c:v>
                </c:pt>
                <c:pt idx="2529">
                  <c:v>45660</c:v>
                </c:pt>
                <c:pt idx="2530">
                  <c:v>45661</c:v>
                </c:pt>
                <c:pt idx="2531">
                  <c:v>45662</c:v>
                </c:pt>
                <c:pt idx="2532">
                  <c:v>45663</c:v>
                </c:pt>
                <c:pt idx="2533">
                  <c:v>45664</c:v>
                </c:pt>
                <c:pt idx="2534">
                  <c:v>45665</c:v>
                </c:pt>
                <c:pt idx="2535">
                  <c:v>45666</c:v>
                </c:pt>
                <c:pt idx="2536">
                  <c:v>45667</c:v>
                </c:pt>
                <c:pt idx="2537">
                  <c:v>45668</c:v>
                </c:pt>
                <c:pt idx="2538">
                  <c:v>45669</c:v>
                </c:pt>
                <c:pt idx="2539">
                  <c:v>45670</c:v>
                </c:pt>
                <c:pt idx="2540">
                  <c:v>45671</c:v>
                </c:pt>
                <c:pt idx="2541">
                  <c:v>45672</c:v>
                </c:pt>
                <c:pt idx="2542">
                  <c:v>45673</c:v>
                </c:pt>
                <c:pt idx="2543">
                  <c:v>45674</c:v>
                </c:pt>
                <c:pt idx="2544">
                  <c:v>45675</c:v>
                </c:pt>
                <c:pt idx="2545">
                  <c:v>45676</c:v>
                </c:pt>
                <c:pt idx="2546">
                  <c:v>45677</c:v>
                </c:pt>
                <c:pt idx="2547">
                  <c:v>45678</c:v>
                </c:pt>
                <c:pt idx="2548">
                  <c:v>45679</c:v>
                </c:pt>
                <c:pt idx="2549">
                  <c:v>45680</c:v>
                </c:pt>
                <c:pt idx="2550">
                  <c:v>45681</c:v>
                </c:pt>
                <c:pt idx="2551">
                  <c:v>45682</c:v>
                </c:pt>
                <c:pt idx="2552">
                  <c:v>45683</c:v>
                </c:pt>
                <c:pt idx="2553">
                  <c:v>45684</c:v>
                </c:pt>
                <c:pt idx="2554">
                  <c:v>45685</c:v>
                </c:pt>
                <c:pt idx="2555">
                  <c:v>45686</c:v>
                </c:pt>
                <c:pt idx="2556">
                  <c:v>45687</c:v>
                </c:pt>
                <c:pt idx="2557">
                  <c:v>45688</c:v>
                </c:pt>
                <c:pt idx="2558">
                  <c:v>45689</c:v>
                </c:pt>
                <c:pt idx="2559">
                  <c:v>45690</c:v>
                </c:pt>
                <c:pt idx="2560">
                  <c:v>45691</c:v>
                </c:pt>
                <c:pt idx="2561">
                  <c:v>45692</c:v>
                </c:pt>
                <c:pt idx="2562">
                  <c:v>45693</c:v>
                </c:pt>
                <c:pt idx="2563">
                  <c:v>45694</c:v>
                </c:pt>
                <c:pt idx="2564">
                  <c:v>45695</c:v>
                </c:pt>
                <c:pt idx="2565">
                  <c:v>45696</c:v>
                </c:pt>
                <c:pt idx="2566">
                  <c:v>45697</c:v>
                </c:pt>
                <c:pt idx="2567">
                  <c:v>45698</c:v>
                </c:pt>
                <c:pt idx="2568">
                  <c:v>45699</c:v>
                </c:pt>
                <c:pt idx="2569">
                  <c:v>45700</c:v>
                </c:pt>
                <c:pt idx="2570">
                  <c:v>45701</c:v>
                </c:pt>
                <c:pt idx="2571">
                  <c:v>45702</c:v>
                </c:pt>
                <c:pt idx="2572">
                  <c:v>45703</c:v>
                </c:pt>
                <c:pt idx="2573">
                  <c:v>45704</c:v>
                </c:pt>
                <c:pt idx="2574">
                  <c:v>45705</c:v>
                </c:pt>
                <c:pt idx="2575">
                  <c:v>45706</c:v>
                </c:pt>
                <c:pt idx="2576">
                  <c:v>45707</c:v>
                </c:pt>
                <c:pt idx="2577">
                  <c:v>45708</c:v>
                </c:pt>
                <c:pt idx="2578">
                  <c:v>45709</c:v>
                </c:pt>
                <c:pt idx="2579">
                  <c:v>45710</c:v>
                </c:pt>
                <c:pt idx="2580">
                  <c:v>45711</c:v>
                </c:pt>
                <c:pt idx="2581">
                  <c:v>45712</c:v>
                </c:pt>
                <c:pt idx="2582">
                  <c:v>45713</c:v>
                </c:pt>
                <c:pt idx="2583">
                  <c:v>45714</c:v>
                </c:pt>
                <c:pt idx="2584">
                  <c:v>45715</c:v>
                </c:pt>
                <c:pt idx="2585">
                  <c:v>45716</c:v>
                </c:pt>
                <c:pt idx="2586">
                  <c:v>45717</c:v>
                </c:pt>
                <c:pt idx="2587">
                  <c:v>45718</c:v>
                </c:pt>
                <c:pt idx="2588">
                  <c:v>45719</c:v>
                </c:pt>
                <c:pt idx="2589">
                  <c:v>45720</c:v>
                </c:pt>
                <c:pt idx="2590">
                  <c:v>45721</c:v>
                </c:pt>
                <c:pt idx="2591">
                  <c:v>45722</c:v>
                </c:pt>
                <c:pt idx="2592">
                  <c:v>45723</c:v>
                </c:pt>
                <c:pt idx="2593">
                  <c:v>45724</c:v>
                </c:pt>
                <c:pt idx="2594">
                  <c:v>45725</c:v>
                </c:pt>
                <c:pt idx="2595">
                  <c:v>45726</c:v>
                </c:pt>
                <c:pt idx="2596">
                  <c:v>45727</c:v>
                </c:pt>
                <c:pt idx="2597">
                  <c:v>45728</c:v>
                </c:pt>
                <c:pt idx="2598">
                  <c:v>45729</c:v>
                </c:pt>
                <c:pt idx="2599">
                  <c:v>45730</c:v>
                </c:pt>
                <c:pt idx="2600">
                  <c:v>45731</c:v>
                </c:pt>
                <c:pt idx="2601">
                  <c:v>45732</c:v>
                </c:pt>
                <c:pt idx="2602">
                  <c:v>45733</c:v>
                </c:pt>
                <c:pt idx="2603">
                  <c:v>45734</c:v>
                </c:pt>
                <c:pt idx="2604">
                  <c:v>45735</c:v>
                </c:pt>
                <c:pt idx="2605">
                  <c:v>45736</c:v>
                </c:pt>
                <c:pt idx="2606">
                  <c:v>45737</c:v>
                </c:pt>
                <c:pt idx="2607">
                  <c:v>45738</c:v>
                </c:pt>
                <c:pt idx="2608">
                  <c:v>45739</c:v>
                </c:pt>
                <c:pt idx="2609">
                  <c:v>45740</c:v>
                </c:pt>
                <c:pt idx="2610">
                  <c:v>45741</c:v>
                </c:pt>
                <c:pt idx="2611">
                  <c:v>45742</c:v>
                </c:pt>
                <c:pt idx="2612">
                  <c:v>45743</c:v>
                </c:pt>
                <c:pt idx="2613">
                  <c:v>45744</c:v>
                </c:pt>
                <c:pt idx="2614">
                  <c:v>45745</c:v>
                </c:pt>
                <c:pt idx="2615">
                  <c:v>45746</c:v>
                </c:pt>
                <c:pt idx="2616">
                  <c:v>45747</c:v>
                </c:pt>
                <c:pt idx="2617">
                  <c:v>45748</c:v>
                </c:pt>
                <c:pt idx="2618">
                  <c:v>45749</c:v>
                </c:pt>
                <c:pt idx="2619">
                  <c:v>45750</c:v>
                </c:pt>
                <c:pt idx="2620">
                  <c:v>45751</c:v>
                </c:pt>
                <c:pt idx="2621">
                  <c:v>45752</c:v>
                </c:pt>
                <c:pt idx="2622">
                  <c:v>45753</c:v>
                </c:pt>
                <c:pt idx="2623">
                  <c:v>45754</c:v>
                </c:pt>
                <c:pt idx="2624">
                  <c:v>45755</c:v>
                </c:pt>
                <c:pt idx="2625">
                  <c:v>45756</c:v>
                </c:pt>
                <c:pt idx="2626">
                  <c:v>45757</c:v>
                </c:pt>
                <c:pt idx="2627">
                  <c:v>45758</c:v>
                </c:pt>
                <c:pt idx="2628">
                  <c:v>45759</c:v>
                </c:pt>
                <c:pt idx="2629">
                  <c:v>45760</c:v>
                </c:pt>
                <c:pt idx="2630">
                  <c:v>45761</c:v>
                </c:pt>
                <c:pt idx="2631">
                  <c:v>45762</c:v>
                </c:pt>
                <c:pt idx="2632">
                  <c:v>45763</c:v>
                </c:pt>
                <c:pt idx="2633">
                  <c:v>45764</c:v>
                </c:pt>
                <c:pt idx="2634">
                  <c:v>45765</c:v>
                </c:pt>
                <c:pt idx="2635">
                  <c:v>45766</c:v>
                </c:pt>
                <c:pt idx="2636">
                  <c:v>45767</c:v>
                </c:pt>
                <c:pt idx="2637">
                  <c:v>45768</c:v>
                </c:pt>
                <c:pt idx="2638">
                  <c:v>45769</c:v>
                </c:pt>
                <c:pt idx="2639">
                  <c:v>45770</c:v>
                </c:pt>
                <c:pt idx="2640">
                  <c:v>45771</c:v>
                </c:pt>
                <c:pt idx="2641">
                  <c:v>45772</c:v>
                </c:pt>
                <c:pt idx="2642">
                  <c:v>45773</c:v>
                </c:pt>
                <c:pt idx="2643">
                  <c:v>45774</c:v>
                </c:pt>
                <c:pt idx="2644">
                  <c:v>45775</c:v>
                </c:pt>
                <c:pt idx="2645">
                  <c:v>45776</c:v>
                </c:pt>
                <c:pt idx="2646">
                  <c:v>45777</c:v>
                </c:pt>
                <c:pt idx="2647">
                  <c:v>45778</c:v>
                </c:pt>
                <c:pt idx="2648">
                  <c:v>45779</c:v>
                </c:pt>
                <c:pt idx="2649">
                  <c:v>45780</c:v>
                </c:pt>
                <c:pt idx="2650">
                  <c:v>45781</c:v>
                </c:pt>
                <c:pt idx="2651">
                  <c:v>45782</c:v>
                </c:pt>
                <c:pt idx="2652">
                  <c:v>45783</c:v>
                </c:pt>
                <c:pt idx="2653">
                  <c:v>45784</c:v>
                </c:pt>
                <c:pt idx="2654">
                  <c:v>45785</c:v>
                </c:pt>
                <c:pt idx="2655">
                  <c:v>45786</c:v>
                </c:pt>
                <c:pt idx="2656">
                  <c:v>45787</c:v>
                </c:pt>
                <c:pt idx="2657">
                  <c:v>45788</c:v>
                </c:pt>
                <c:pt idx="2658">
                  <c:v>45789</c:v>
                </c:pt>
                <c:pt idx="2659">
                  <c:v>45790</c:v>
                </c:pt>
                <c:pt idx="2660">
                  <c:v>45791</c:v>
                </c:pt>
                <c:pt idx="2661">
                  <c:v>45792</c:v>
                </c:pt>
                <c:pt idx="2662">
                  <c:v>45793</c:v>
                </c:pt>
                <c:pt idx="2663">
                  <c:v>45794</c:v>
                </c:pt>
                <c:pt idx="2664">
                  <c:v>45795</c:v>
                </c:pt>
                <c:pt idx="2665">
                  <c:v>45796</c:v>
                </c:pt>
                <c:pt idx="2666">
                  <c:v>45797</c:v>
                </c:pt>
                <c:pt idx="2667">
                  <c:v>45798</c:v>
                </c:pt>
                <c:pt idx="2668">
                  <c:v>45799</c:v>
                </c:pt>
                <c:pt idx="2669">
                  <c:v>45800</c:v>
                </c:pt>
                <c:pt idx="2670">
                  <c:v>45801</c:v>
                </c:pt>
                <c:pt idx="2671">
                  <c:v>45802</c:v>
                </c:pt>
                <c:pt idx="2672">
                  <c:v>45803</c:v>
                </c:pt>
                <c:pt idx="2673">
                  <c:v>45804</c:v>
                </c:pt>
                <c:pt idx="2674">
                  <c:v>45805</c:v>
                </c:pt>
                <c:pt idx="2675">
                  <c:v>45806</c:v>
                </c:pt>
                <c:pt idx="2676">
                  <c:v>45807</c:v>
                </c:pt>
                <c:pt idx="2677">
                  <c:v>45808</c:v>
                </c:pt>
                <c:pt idx="2678">
                  <c:v>45809</c:v>
                </c:pt>
                <c:pt idx="2679">
                  <c:v>45810</c:v>
                </c:pt>
                <c:pt idx="2680">
                  <c:v>45811</c:v>
                </c:pt>
                <c:pt idx="2681">
                  <c:v>45812</c:v>
                </c:pt>
                <c:pt idx="2682">
                  <c:v>45813</c:v>
                </c:pt>
                <c:pt idx="2683">
                  <c:v>45814</c:v>
                </c:pt>
                <c:pt idx="2684">
                  <c:v>45815</c:v>
                </c:pt>
                <c:pt idx="2685">
                  <c:v>45816</c:v>
                </c:pt>
                <c:pt idx="2686">
                  <c:v>45817</c:v>
                </c:pt>
                <c:pt idx="2687">
                  <c:v>45818</c:v>
                </c:pt>
                <c:pt idx="2688">
                  <c:v>45819</c:v>
                </c:pt>
                <c:pt idx="2689">
                  <c:v>45820</c:v>
                </c:pt>
                <c:pt idx="2690">
                  <c:v>45821</c:v>
                </c:pt>
                <c:pt idx="2691">
                  <c:v>45822</c:v>
                </c:pt>
                <c:pt idx="2692">
                  <c:v>45823</c:v>
                </c:pt>
                <c:pt idx="2693">
                  <c:v>45824</c:v>
                </c:pt>
                <c:pt idx="2694">
                  <c:v>45825</c:v>
                </c:pt>
                <c:pt idx="2695">
                  <c:v>45826</c:v>
                </c:pt>
                <c:pt idx="2696">
                  <c:v>45827</c:v>
                </c:pt>
                <c:pt idx="2697">
                  <c:v>45828</c:v>
                </c:pt>
                <c:pt idx="2698">
                  <c:v>45829</c:v>
                </c:pt>
                <c:pt idx="2699">
                  <c:v>45830</c:v>
                </c:pt>
                <c:pt idx="2700">
                  <c:v>45831</c:v>
                </c:pt>
                <c:pt idx="2701">
                  <c:v>45832</c:v>
                </c:pt>
                <c:pt idx="2702">
                  <c:v>45833</c:v>
                </c:pt>
                <c:pt idx="2703">
                  <c:v>45834</c:v>
                </c:pt>
                <c:pt idx="2704">
                  <c:v>45835</c:v>
                </c:pt>
                <c:pt idx="2705">
                  <c:v>45836</c:v>
                </c:pt>
                <c:pt idx="2706">
                  <c:v>45837</c:v>
                </c:pt>
                <c:pt idx="2707">
                  <c:v>45838</c:v>
                </c:pt>
                <c:pt idx="2708">
                  <c:v>45839</c:v>
                </c:pt>
                <c:pt idx="2709">
                  <c:v>45840</c:v>
                </c:pt>
                <c:pt idx="2710">
                  <c:v>45841</c:v>
                </c:pt>
                <c:pt idx="2711">
                  <c:v>45842</c:v>
                </c:pt>
                <c:pt idx="2712">
                  <c:v>45843</c:v>
                </c:pt>
                <c:pt idx="2713">
                  <c:v>45844</c:v>
                </c:pt>
                <c:pt idx="2714">
                  <c:v>45845</c:v>
                </c:pt>
                <c:pt idx="2715">
                  <c:v>45846</c:v>
                </c:pt>
                <c:pt idx="2716">
                  <c:v>45847</c:v>
                </c:pt>
                <c:pt idx="2717">
                  <c:v>45848</c:v>
                </c:pt>
                <c:pt idx="2718">
                  <c:v>45849</c:v>
                </c:pt>
                <c:pt idx="2719">
                  <c:v>45850</c:v>
                </c:pt>
                <c:pt idx="2720">
                  <c:v>45851</c:v>
                </c:pt>
                <c:pt idx="2721">
                  <c:v>45852</c:v>
                </c:pt>
                <c:pt idx="2722">
                  <c:v>45853</c:v>
                </c:pt>
                <c:pt idx="2723">
                  <c:v>45854</c:v>
                </c:pt>
                <c:pt idx="2724">
                  <c:v>45855</c:v>
                </c:pt>
                <c:pt idx="2725">
                  <c:v>45856</c:v>
                </c:pt>
                <c:pt idx="2726">
                  <c:v>45857</c:v>
                </c:pt>
                <c:pt idx="2727">
                  <c:v>45858</c:v>
                </c:pt>
                <c:pt idx="2728">
                  <c:v>45859</c:v>
                </c:pt>
                <c:pt idx="2729">
                  <c:v>45860</c:v>
                </c:pt>
                <c:pt idx="2730">
                  <c:v>45861</c:v>
                </c:pt>
                <c:pt idx="2731">
                  <c:v>45862</c:v>
                </c:pt>
                <c:pt idx="2732">
                  <c:v>45863</c:v>
                </c:pt>
                <c:pt idx="2733">
                  <c:v>45864</c:v>
                </c:pt>
                <c:pt idx="2734">
                  <c:v>45865</c:v>
                </c:pt>
                <c:pt idx="2735">
                  <c:v>45866</c:v>
                </c:pt>
                <c:pt idx="2736">
                  <c:v>45867</c:v>
                </c:pt>
                <c:pt idx="2737">
                  <c:v>45868</c:v>
                </c:pt>
                <c:pt idx="2738">
                  <c:v>45869</c:v>
                </c:pt>
                <c:pt idx="2739">
                  <c:v>45870</c:v>
                </c:pt>
                <c:pt idx="2740">
                  <c:v>45871</c:v>
                </c:pt>
                <c:pt idx="2741">
                  <c:v>45872</c:v>
                </c:pt>
                <c:pt idx="2742">
                  <c:v>45873</c:v>
                </c:pt>
                <c:pt idx="2743">
                  <c:v>45874</c:v>
                </c:pt>
                <c:pt idx="2744">
                  <c:v>45875</c:v>
                </c:pt>
                <c:pt idx="2745">
                  <c:v>45876</c:v>
                </c:pt>
                <c:pt idx="2746">
                  <c:v>45877</c:v>
                </c:pt>
                <c:pt idx="2747">
                  <c:v>45878</c:v>
                </c:pt>
                <c:pt idx="2748">
                  <c:v>45879</c:v>
                </c:pt>
                <c:pt idx="2749">
                  <c:v>45880</c:v>
                </c:pt>
                <c:pt idx="2750">
                  <c:v>45881</c:v>
                </c:pt>
                <c:pt idx="2751">
                  <c:v>45882</c:v>
                </c:pt>
                <c:pt idx="2752">
                  <c:v>45883</c:v>
                </c:pt>
                <c:pt idx="2753">
                  <c:v>45884</c:v>
                </c:pt>
                <c:pt idx="2754">
                  <c:v>45885</c:v>
                </c:pt>
                <c:pt idx="2755">
                  <c:v>45886</c:v>
                </c:pt>
                <c:pt idx="2756">
                  <c:v>45887</c:v>
                </c:pt>
                <c:pt idx="2757">
                  <c:v>45888</c:v>
                </c:pt>
                <c:pt idx="2758">
                  <c:v>45889</c:v>
                </c:pt>
                <c:pt idx="2759">
                  <c:v>45890</c:v>
                </c:pt>
                <c:pt idx="2760">
                  <c:v>45891</c:v>
                </c:pt>
                <c:pt idx="2761">
                  <c:v>45892</c:v>
                </c:pt>
                <c:pt idx="2762">
                  <c:v>45893</c:v>
                </c:pt>
                <c:pt idx="2763">
                  <c:v>45894</c:v>
                </c:pt>
                <c:pt idx="2764">
                  <c:v>45895</c:v>
                </c:pt>
                <c:pt idx="2765">
                  <c:v>45896</c:v>
                </c:pt>
                <c:pt idx="2766">
                  <c:v>45897</c:v>
                </c:pt>
                <c:pt idx="2767">
                  <c:v>45898</c:v>
                </c:pt>
                <c:pt idx="2768">
                  <c:v>45899</c:v>
                </c:pt>
                <c:pt idx="2769">
                  <c:v>45900</c:v>
                </c:pt>
                <c:pt idx="2770">
                  <c:v>45901</c:v>
                </c:pt>
                <c:pt idx="2771">
                  <c:v>45902</c:v>
                </c:pt>
                <c:pt idx="2772">
                  <c:v>45903</c:v>
                </c:pt>
                <c:pt idx="2773">
                  <c:v>45904</c:v>
                </c:pt>
                <c:pt idx="2774">
                  <c:v>45905</c:v>
                </c:pt>
                <c:pt idx="2775">
                  <c:v>45906</c:v>
                </c:pt>
                <c:pt idx="2776">
                  <c:v>45907</c:v>
                </c:pt>
                <c:pt idx="2777">
                  <c:v>45908</c:v>
                </c:pt>
                <c:pt idx="2778">
                  <c:v>45909</c:v>
                </c:pt>
                <c:pt idx="2779">
                  <c:v>45910</c:v>
                </c:pt>
                <c:pt idx="2780">
                  <c:v>45911</c:v>
                </c:pt>
                <c:pt idx="2781">
                  <c:v>45912</c:v>
                </c:pt>
                <c:pt idx="2782">
                  <c:v>45913</c:v>
                </c:pt>
                <c:pt idx="2783">
                  <c:v>45914</c:v>
                </c:pt>
                <c:pt idx="2784">
                  <c:v>45915</c:v>
                </c:pt>
                <c:pt idx="2785">
                  <c:v>45916</c:v>
                </c:pt>
                <c:pt idx="2786">
                  <c:v>45917</c:v>
                </c:pt>
                <c:pt idx="2787">
                  <c:v>45918</c:v>
                </c:pt>
                <c:pt idx="2788">
                  <c:v>45919</c:v>
                </c:pt>
                <c:pt idx="2789">
                  <c:v>45920</c:v>
                </c:pt>
                <c:pt idx="2790">
                  <c:v>45921</c:v>
                </c:pt>
                <c:pt idx="2791">
                  <c:v>45922</c:v>
                </c:pt>
                <c:pt idx="2792">
                  <c:v>45923</c:v>
                </c:pt>
                <c:pt idx="2793">
                  <c:v>45924</c:v>
                </c:pt>
                <c:pt idx="2794">
                  <c:v>45925</c:v>
                </c:pt>
                <c:pt idx="2795">
                  <c:v>45926</c:v>
                </c:pt>
                <c:pt idx="2796">
                  <c:v>45927</c:v>
                </c:pt>
                <c:pt idx="2797">
                  <c:v>45928</c:v>
                </c:pt>
                <c:pt idx="2798">
                  <c:v>45929</c:v>
                </c:pt>
                <c:pt idx="2799">
                  <c:v>45930</c:v>
                </c:pt>
                <c:pt idx="2800">
                  <c:v>45931</c:v>
                </c:pt>
                <c:pt idx="2801">
                  <c:v>45932</c:v>
                </c:pt>
                <c:pt idx="2802">
                  <c:v>45933</c:v>
                </c:pt>
                <c:pt idx="2803">
                  <c:v>45934</c:v>
                </c:pt>
                <c:pt idx="2804">
                  <c:v>45935</c:v>
                </c:pt>
                <c:pt idx="2805">
                  <c:v>45936</c:v>
                </c:pt>
                <c:pt idx="2806">
                  <c:v>45937</c:v>
                </c:pt>
                <c:pt idx="2807">
                  <c:v>45938</c:v>
                </c:pt>
                <c:pt idx="2808">
                  <c:v>45939</c:v>
                </c:pt>
                <c:pt idx="2809">
                  <c:v>45940</c:v>
                </c:pt>
                <c:pt idx="2810">
                  <c:v>45941</c:v>
                </c:pt>
                <c:pt idx="2811">
                  <c:v>45942</c:v>
                </c:pt>
                <c:pt idx="2812">
                  <c:v>45943</c:v>
                </c:pt>
                <c:pt idx="2813">
                  <c:v>45944</c:v>
                </c:pt>
                <c:pt idx="2814">
                  <c:v>45945</c:v>
                </c:pt>
                <c:pt idx="2815">
                  <c:v>45946</c:v>
                </c:pt>
                <c:pt idx="2816">
                  <c:v>45947</c:v>
                </c:pt>
                <c:pt idx="2817">
                  <c:v>45948</c:v>
                </c:pt>
                <c:pt idx="2818">
                  <c:v>45949</c:v>
                </c:pt>
                <c:pt idx="2819">
                  <c:v>45950</c:v>
                </c:pt>
                <c:pt idx="2820">
                  <c:v>45951</c:v>
                </c:pt>
                <c:pt idx="2821">
                  <c:v>45952</c:v>
                </c:pt>
                <c:pt idx="2822">
                  <c:v>45953</c:v>
                </c:pt>
                <c:pt idx="2823">
                  <c:v>45954</c:v>
                </c:pt>
                <c:pt idx="2824">
                  <c:v>45955</c:v>
                </c:pt>
                <c:pt idx="2825">
                  <c:v>45956</c:v>
                </c:pt>
                <c:pt idx="2826">
                  <c:v>45957</c:v>
                </c:pt>
                <c:pt idx="2827">
                  <c:v>45958</c:v>
                </c:pt>
                <c:pt idx="2828">
                  <c:v>45959</c:v>
                </c:pt>
                <c:pt idx="2829">
                  <c:v>45960</c:v>
                </c:pt>
                <c:pt idx="2830">
                  <c:v>45961</c:v>
                </c:pt>
                <c:pt idx="2831">
                  <c:v>45962</c:v>
                </c:pt>
                <c:pt idx="2832">
                  <c:v>45963</c:v>
                </c:pt>
                <c:pt idx="2833">
                  <c:v>45964</c:v>
                </c:pt>
                <c:pt idx="2834">
                  <c:v>45965</c:v>
                </c:pt>
                <c:pt idx="2835">
                  <c:v>45966</c:v>
                </c:pt>
                <c:pt idx="2836">
                  <c:v>45967</c:v>
                </c:pt>
                <c:pt idx="2837">
                  <c:v>45968</c:v>
                </c:pt>
                <c:pt idx="2838">
                  <c:v>45969</c:v>
                </c:pt>
                <c:pt idx="2839">
                  <c:v>45970</c:v>
                </c:pt>
                <c:pt idx="2840">
                  <c:v>45971</c:v>
                </c:pt>
                <c:pt idx="2841">
                  <c:v>45972</c:v>
                </c:pt>
                <c:pt idx="2842">
                  <c:v>45973</c:v>
                </c:pt>
                <c:pt idx="2843">
                  <c:v>45974</c:v>
                </c:pt>
                <c:pt idx="2844">
                  <c:v>45975</c:v>
                </c:pt>
                <c:pt idx="2845">
                  <c:v>45976</c:v>
                </c:pt>
                <c:pt idx="2846">
                  <c:v>45977</c:v>
                </c:pt>
                <c:pt idx="2847">
                  <c:v>45978</c:v>
                </c:pt>
                <c:pt idx="2848">
                  <c:v>45979</c:v>
                </c:pt>
                <c:pt idx="2849">
                  <c:v>45980</c:v>
                </c:pt>
                <c:pt idx="2850">
                  <c:v>45981</c:v>
                </c:pt>
                <c:pt idx="2851">
                  <c:v>45982</c:v>
                </c:pt>
                <c:pt idx="2852">
                  <c:v>45983</c:v>
                </c:pt>
                <c:pt idx="2853">
                  <c:v>45984</c:v>
                </c:pt>
                <c:pt idx="2854">
                  <c:v>45985</c:v>
                </c:pt>
                <c:pt idx="2855">
                  <c:v>45986</c:v>
                </c:pt>
                <c:pt idx="2856">
                  <c:v>45987</c:v>
                </c:pt>
                <c:pt idx="2857">
                  <c:v>45988</c:v>
                </c:pt>
                <c:pt idx="2858">
                  <c:v>45989</c:v>
                </c:pt>
                <c:pt idx="2859">
                  <c:v>45990</c:v>
                </c:pt>
                <c:pt idx="2860">
                  <c:v>45991</c:v>
                </c:pt>
                <c:pt idx="2861">
                  <c:v>45992</c:v>
                </c:pt>
                <c:pt idx="2862">
                  <c:v>45993</c:v>
                </c:pt>
                <c:pt idx="2863">
                  <c:v>45994</c:v>
                </c:pt>
                <c:pt idx="2864">
                  <c:v>45995</c:v>
                </c:pt>
                <c:pt idx="2865">
                  <c:v>45996</c:v>
                </c:pt>
                <c:pt idx="2866">
                  <c:v>45997</c:v>
                </c:pt>
                <c:pt idx="2867">
                  <c:v>45998</c:v>
                </c:pt>
                <c:pt idx="2868">
                  <c:v>45999</c:v>
                </c:pt>
                <c:pt idx="2869">
                  <c:v>46000</c:v>
                </c:pt>
                <c:pt idx="2870">
                  <c:v>46001</c:v>
                </c:pt>
                <c:pt idx="2871">
                  <c:v>46002</c:v>
                </c:pt>
                <c:pt idx="2872">
                  <c:v>46003</c:v>
                </c:pt>
                <c:pt idx="2873">
                  <c:v>46004</c:v>
                </c:pt>
                <c:pt idx="2874">
                  <c:v>46005</c:v>
                </c:pt>
                <c:pt idx="2875">
                  <c:v>46006</c:v>
                </c:pt>
                <c:pt idx="2876">
                  <c:v>46007</c:v>
                </c:pt>
                <c:pt idx="2877">
                  <c:v>46008</c:v>
                </c:pt>
                <c:pt idx="2878">
                  <c:v>46009</c:v>
                </c:pt>
                <c:pt idx="2879">
                  <c:v>46010</c:v>
                </c:pt>
                <c:pt idx="2880">
                  <c:v>46011</c:v>
                </c:pt>
                <c:pt idx="2881">
                  <c:v>46012</c:v>
                </c:pt>
                <c:pt idx="2882">
                  <c:v>46013</c:v>
                </c:pt>
                <c:pt idx="2883">
                  <c:v>46014</c:v>
                </c:pt>
                <c:pt idx="2884">
                  <c:v>46015</c:v>
                </c:pt>
                <c:pt idx="2885">
                  <c:v>46016</c:v>
                </c:pt>
                <c:pt idx="2886">
                  <c:v>46017</c:v>
                </c:pt>
                <c:pt idx="2887">
                  <c:v>46018</c:v>
                </c:pt>
                <c:pt idx="2888">
                  <c:v>46019</c:v>
                </c:pt>
                <c:pt idx="2889">
                  <c:v>46020</c:v>
                </c:pt>
                <c:pt idx="2890">
                  <c:v>46021</c:v>
                </c:pt>
                <c:pt idx="2891">
                  <c:v>46022</c:v>
                </c:pt>
                <c:pt idx="2892">
                  <c:v>46023</c:v>
                </c:pt>
                <c:pt idx="2893">
                  <c:v>46024</c:v>
                </c:pt>
                <c:pt idx="2894">
                  <c:v>46025</c:v>
                </c:pt>
                <c:pt idx="2895">
                  <c:v>46026</c:v>
                </c:pt>
                <c:pt idx="2896">
                  <c:v>46027</c:v>
                </c:pt>
                <c:pt idx="2897">
                  <c:v>46028</c:v>
                </c:pt>
                <c:pt idx="2898">
                  <c:v>46029</c:v>
                </c:pt>
                <c:pt idx="2899">
                  <c:v>46030</c:v>
                </c:pt>
                <c:pt idx="2900">
                  <c:v>46031</c:v>
                </c:pt>
                <c:pt idx="2901">
                  <c:v>46032</c:v>
                </c:pt>
                <c:pt idx="2902">
                  <c:v>46033</c:v>
                </c:pt>
                <c:pt idx="2903">
                  <c:v>46034</c:v>
                </c:pt>
                <c:pt idx="2904">
                  <c:v>46035</c:v>
                </c:pt>
                <c:pt idx="2905">
                  <c:v>46036</c:v>
                </c:pt>
                <c:pt idx="2906">
                  <c:v>46037</c:v>
                </c:pt>
                <c:pt idx="2907">
                  <c:v>46038</c:v>
                </c:pt>
                <c:pt idx="2908">
                  <c:v>46039</c:v>
                </c:pt>
                <c:pt idx="2909">
                  <c:v>46040</c:v>
                </c:pt>
                <c:pt idx="2910">
                  <c:v>46041</c:v>
                </c:pt>
                <c:pt idx="2911">
                  <c:v>46042</c:v>
                </c:pt>
                <c:pt idx="2912">
                  <c:v>46043</c:v>
                </c:pt>
                <c:pt idx="2913">
                  <c:v>46044</c:v>
                </c:pt>
                <c:pt idx="2914">
                  <c:v>46045</c:v>
                </c:pt>
                <c:pt idx="2915">
                  <c:v>46046</c:v>
                </c:pt>
                <c:pt idx="2916">
                  <c:v>46047</c:v>
                </c:pt>
                <c:pt idx="2917">
                  <c:v>46048</c:v>
                </c:pt>
                <c:pt idx="2918">
                  <c:v>46049</c:v>
                </c:pt>
                <c:pt idx="2919">
                  <c:v>46050</c:v>
                </c:pt>
                <c:pt idx="2920">
                  <c:v>46051</c:v>
                </c:pt>
                <c:pt idx="2921">
                  <c:v>46052</c:v>
                </c:pt>
                <c:pt idx="2922">
                  <c:v>46053</c:v>
                </c:pt>
                <c:pt idx="2923">
                  <c:v>46054</c:v>
                </c:pt>
                <c:pt idx="2924">
                  <c:v>46055</c:v>
                </c:pt>
                <c:pt idx="2925">
                  <c:v>46056</c:v>
                </c:pt>
                <c:pt idx="2926">
                  <c:v>46057</c:v>
                </c:pt>
                <c:pt idx="2927">
                  <c:v>46058</c:v>
                </c:pt>
                <c:pt idx="2928">
                  <c:v>46059</c:v>
                </c:pt>
                <c:pt idx="2929">
                  <c:v>46060</c:v>
                </c:pt>
                <c:pt idx="2930">
                  <c:v>46061</c:v>
                </c:pt>
                <c:pt idx="2931">
                  <c:v>46062</c:v>
                </c:pt>
                <c:pt idx="2932">
                  <c:v>46063</c:v>
                </c:pt>
                <c:pt idx="2933">
                  <c:v>46064</c:v>
                </c:pt>
                <c:pt idx="2934">
                  <c:v>46065</c:v>
                </c:pt>
                <c:pt idx="2935">
                  <c:v>46066</c:v>
                </c:pt>
                <c:pt idx="2936">
                  <c:v>46067</c:v>
                </c:pt>
                <c:pt idx="2937">
                  <c:v>46068</c:v>
                </c:pt>
                <c:pt idx="2938">
                  <c:v>46069</c:v>
                </c:pt>
                <c:pt idx="2939">
                  <c:v>46070</c:v>
                </c:pt>
                <c:pt idx="2940">
                  <c:v>46071</c:v>
                </c:pt>
                <c:pt idx="2941">
                  <c:v>46072</c:v>
                </c:pt>
                <c:pt idx="2942">
                  <c:v>46073</c:v>
                </c:pt>
                <c:pt idx="2943">
                  <c:v>46074</c:v>
                </c:pt>
                <c:pt idx="2944">
                  <c:v>46075</c:v>
                </c:pt>
                <c:pt idx="2945">
                  <c:v>46076</c:v>
                </c:pt>
                <c:pt idx="2946">
                  <c:v>46077</c:v>
                </c:pt>
                <c:pt idx="2947">
                  <c:v>46078</c:v>
                </c:pt>
                <c:pt idx="2948">
                  <c:v>46079</c:v>
                </c:pt>
                <c:pt idx="2949">
                  <c:v>46080</c:v>
                </c:pt>
                <c:pt idx="2950">
                  <c:v>46081</c:v>
                </c:pt>
                <c:pt idx="2951">
                  <c:v>46082</c:v>
                </c:pt>
                <c:pt idx="2952">
                  <c:v>46083</c:v>
                </c:pt>
                <c:pt idx="2953">
                  <c:v>46084</c:v>
                </c:pt>
                <c:pt idx="2954">
                  <c:v>46085</c:v>
                </c:pt>
                <c:pt idx="2955">
                  <c:v>46086</c:v>
                </c:pt>
                <c:pt idx="2956">
                  <c:v>46087</c:v>
                </c:pt>
                <c:pt idx="2957">
                  <c:v>46088</c:v>
                </c:pt>
                <c:pt idx="2958">
                  <c:v>46089</c:v>
                </c:pt>
                <c:pt idx="2959">
                  <c:v>46090</c:v>
                </c:pt>
                <c:pt idx="2960">
                  <c:v>46091</c:v>
                </c:pt>
                <c:pt idx="2961">
                  <c:v>46092</c:v>
                </c:pt>
                <c:pt idx="2962">
                  <c:v>46093</c:v>
                </c:pt>
                <c:pt idx="2963">
                  <c:v>46094</c:v>
                </c:pt>
                <c:pt idx="2964">
                  <c:v>46095</c:v>
                </c:pt>
                <c:pt idx="2965">
                  <c:v>46096</c:v>
                </c:pt>
                <c:pt idx="2966">
                  <c:v>46097</c:v>
                </c:pt>
                <c:pt idx="2967">
                  <c:v>46098</c:v>
                </c:pt>
                <c:pt idx="2968">
                  <c:v>46099</c:v>
                </c:pt>
                <c:pt idx="2969">
                  <c:v>46100</c:v>
                </c:pt>
                <c:pt idx="2970">
                  <c:v>46101</c:v>
                </c:pt>
                <c:pt idx="2971">
                  <c:v>46102</c:v>
                </c:pt>
                <c:pt idx="2972">
                  <c:v>46103</c:v>
                </c:pt>
                <c:pt idx="2973">
                  <c:v>46104</c:v>
                </c:pt>
                <c:pt idx="2974">
                  <c:v>46105</c:v>
                </c:pt>
                <c:pt idx="2975">
                  <c:v>46106</c:v>
                </c:pt>
                <c:pt idx="2976">
                  <c:v>46107</c:v>
                </c:pt>
                <c:pt idx="2977">
                  <c:v>46108</c:v>
                </c:pt>
                <c:pt idx="2978">
                  <c:v>46109</c:v>
                </c:pt>
                <c:pt idx="2979">
                  <c:v>46110</c:v>
                </c:pt>
                <c:pt idx="2980">
                  <c:v>46111</c:v>
                </c:pt>
                <c:pt idx="2981">
                  <c:v>46112</c:v>
                </c:pt>
                <c:pt idx="2982">
                  <c:v>46113</c:v>
                </c:pt>
                <c:pt idx="2983">
                  <c:v>46114</c:v>
                </c:pt>
                <c:pt idx="2984">
                  <c:v>46115</c:v>
                </c:pt>
                <c:pt idx="2985">
                  <c:v>46116</c:v>
                </c:pt>
                <c:pt idx="2986">
                  <c:v>46117</c:v>
                </c:pt>
                <c:pt idx="2987">
                  <c:v>46118</c:v>
                </c:pt>
                <c:pt idx="2988">
                  <c:v>46119</c:v>
                </c:pt>
                <c:pt idx="2989">
                  <c:v>46120</c:v>
                </c:pt>
                <c:pt idx="2990">
                  <c:v>46121</c:v>
                </c:pt>
                <c:pt idx="2991">
                  <c:v>46122</c:v>
                </c:pt>
                <c:pt idx="2992">
                  <c:v>46123</c:v>
                </c:pt>
                <c:pt idx="2993">
                  <c:v>46124</c:v>
                </c:pt>
                <c:pt idx="2994">
                  <c:v>46125</c:v>
                </c:pt>
                <c:pt idx="2995">
                  <c:v>46126</c:v>
                </c:pt>
                <c:pt idx="2996">
                  <c:v>46127</c:v>
                </c:pt>
                <c:pt idx="2997">
                  <c:v>46128</c:v>
                </c:pt>
                <c:pt idx="2998">
                  <c:v>46129</c:v>
                </c:pt>
                <c:pt idx="2999">
                  <c:v>46130</c:v>
                </c:pt>
                <c:pt idx="3000">
                  <c:v>46131</c:v>
                </c:pt>
                <c:pt idx="3001">
                  <c:v>46132</c:v>
                </c:pt>
                <c:pt idx="3002">
                  <c:v>46133</c:v>
                </c:pt>
                <c:pt idx="3003">
                  <c:v>46134</c:v>
                </c:pt>
                <c:pt idx="3004">
                  <c:v>46135</c:v>
                </c:pt>
                <c:pt idx="3005">
                  <c:v>46136</c:v>
                </c:pt>
                <c:pt idx="3006">
                  <c:v>46137</c:v>
                </c:pt>
                <c:pt idx="3007">
                  <c:v>46138</c:v>
                </c:pt>
                <c:pt idx="3008">
                  <c:v>46139</c:v>
                </c:pt>
                <c:pt idx="3009">
                  <c:v>46140</c:v>
                </c:pt>
                <c:pt idx="3010">
                  <c:v>46141</c:v>
                </c:pt>
                <c:pt idx="3011">
                  <c:v>46142</c:v>
                </c:pt>
                <c:pt idx="3012">
                  <c:v>46143</c:v>
                </c:pt>
                <c:pt idx="3013">
                  <c:v>46144</c:v>
                </c:pt>
                <c:pt idx="3014">
                  <c:v>46145</c:v>
                </c:pt>
                <c:pt idx="3015">
                  <c:v>46146</c:v>
                </c:pt>
                <c:pt idx="3016">
                  <c:v>46147</c:v>
                </c:pt>
                <c:pt idx="3017">
                  <c:v>46148</c:v>
                </c:pt>
                <c:pt idx="3018">
                  <c:v>46149</c:v>
                </c:pt>
                <c:pt idx="3019">
                  <c:v>46150</c:v>
                </c:pt>
                <c:pt idx="3020">
                  <c:v>46151</c:v>
                </c:pt>
                <c:pt idx="3021">
                  <c:v>46152</c:v>
                </c:pt>
                <c:pt idx="3022">
                  <c:v>46153</c:v>
                </c:pt>
                <c:pt idx="3023">
                  <c:v>46154</c:v>
                </c:pt>
                <c:pt idx="3024">
                  <c:v>46155</c:v>
                </c:pt>
                <c:pt idx="3025">
                  <c:v>46156</c:v>
                </c:pt>
                <c:pt idx="3026">
                  <c:v>46157</c:v>
                </c:pt>
                <c:pt idx="3027">
                  <c:v>46158</c:v>
                </c:pt>
                <c:pt idx="3028">
                  <c:v>46159</c:v>
                </c:pt>
                <c:pt idx="3029">
                  <c:v>46160</c:v>
                </c:pt>
                <c:pt idx="3030">
                  <c:v>46161</c:v>
                </c:pt>
                <c:pt idx="3031">
                  <c:v>46162</c:v>
                </c:pt>
                <c:pt idx="3032">
                  <c:v>46163</c:v>
                </c:pt>
                <c:pt idx="3033">
                  <c:v>46164</c:v>
                </c:pt>
                <c:pt idx="3034">
                  <c:v>46165</c:v>
                </c:pt>
                <c:pt idx="3035">
                  <c:v>46166</c:v>
                </c:pt>
                <c:pt idx="3036">
                  <c:v>46167</c:v>
                </c:pt>
                <c:pt idx="3037">
                  <c:v>46168</c:v>
                </c:pt>
                <c:pt idx="3038">
                  <c:v>46169</c:v>
                </c:pt>
                <c:pt idx="3039">
                  <c:v>46170</c:v>
                </c:pt>
                <c:pt idx="3040">
                  <c:v>46171</c:v>
                </c:pt>
                <c:pt idx="3041">
                  <c:v>46172</c:v>
                </c:pt>
                <c:pt idx="3042">
                  <c:v>46173</c:v>
                </c:pt>
                <c:pt idx="3043">
                  <c:v>46174</c:v>
                </c:pt>
                <c:pt idx="3044">
                  <c:v>46175</c:v>
                </c:pt>
                <c:pt idx="3045">
                  <c:v>46176</c:v>
                </c:pt>
                <c:pt idx="3046">
                  <c:v>46177</c:v>
                </c:pt>
                <c:pt idx="3047">
                  <c:v>46178</c:v>
                </c:pt>
                <c:pt idx="3048">
                  <c:v>46179</c:v>
                </c:pt>
                <c:pt idx="3049">
                  <c:v>46180</c:v>
                </c:pt>
                <c:pt idx="3050">
                  <c:v>46181</c:v>
                </c:pt>
                <c:pt idx="3051">
                  <c:v>46182</c:v>
                </c:pt>
                <c:pt idx="3052">
                  <c:v>46183</c:v>
                </c:pt>
                <c:pt idx="3053">
                  <c:v>46184</c:v>
                </c:pt>
                <c:pt idx="3054">
                  <c:v>46185</c:v>
                </c:pt>
                <c:pt idx="3055">
                  <c:v>46186</c:v>
                </c:pt>
                <c:pt idx="3056">
                  <c:v>46187</c:v>
                </c:pt>
                <c:pt idx="3057">
                  <c:v>46188</c:v>
                </c:pt>
                <c:pt idx="3058">
                  <c:v>46189</c:v>
                </c:pt>
                <c:pt idx="3059">
                  <c:v>46190</c:v>
                </c:pt>
                <c:pt idx="3060">
                  <c:v>46191</c:v>
                </c:pt>
                <c:pt idx="3061">
                  <c:v>46192</c:v>
                </c:pt>
                <c:pt idx="3062">
                  <c:v>46193</c:v>
                </c:pt>
                <c:pt idx="3063">
                  <c:v>46194</c:v>
                </c:pt>
                <c:pt idx="3064">
                  <c:v>46195</c:v>
                </c:pt>
                <c:pt idx="3065">
                  <c:v>46196</c:v>
                </c:pt>
                <c:pt idx="3066">
                  <c:v>46197</c:v>
                </c:pt>
                <c:pt idx="3067">
                  <c:v>46198</c:v>
                </c:pt>
                <c:pt idx="3068">
                  <c:v>46199</c:v>
                </c:pt>
                <c:pt idx="3069">
                  <c:v>46200</c:v>
                </c:pt>
                <c:pt idx="3070">
                  <c:v>46201</c:v>
                </c:pt>
                <c:pt idx="3071">
                  <c:v>46202</c:v>
                </c:pt>
                <c:pt idx="3072">
                  <c:v>46203</c:v>
                </c:pt>
                <c:pt idx="3073">
                  <c:v>46204</c:v>
                </c:pt>
                <c:pt idx="3074">
                  <c:v>46205</c:v>
                </c:pt>
                <c:pt idx="3075">
                  <c:v>46206</c:v>
                </c:pt>
                <c:pt idx="3076">
                  <c:v>46207</c:v>
                </c:pt>
                <c:pt idx="3077">
                  <c:v>46208</c:v>
                </c:pt>
                <c:pt idx="3078">
                  <c:v>46209</c:v>
                </c:pt>
                <c:pt idx="3079">
                  <c:v>46210</c:v>
                </c:pt>
                <c:pt idx="3080">
                  <c:v>46211</c:v>
                </c:pt>
                <c:pt idx="3081">
                  <c:v>46212</c:v>
                </c:pt>
                <c:pt idx="3082">
                  <c:v>46213</c:v>
                </c:pt>
                <c:pt idx="3083">
                  <c:v>46214</c:v>
                </c:pt>
                <c:pt idx="3084">
                  <c:v>46215</c:v>
                </c:pt>
                <c:pt idx="3085">
                  <c:v>46216</c:v>
                </c:pt>
                <c:pt idx="3086">
                  <c:v>46217</c:v>
                </c:pt>
                <c:pt idx="3087">
                  <c:v>46218</c:v>
                </c:pt>
                <c:pt idx="3088">
                  <c:v>46219</c:v>
                </c:pt>
                <c:pt idx="3089">
                  <c:v>46220</c:v>
                </c:pt>
                <c:pt idx="3090">
                  <c:v>46221</c:v>
                </c:pt>
                <c:pt idx="3091">
                  <c:v>46222</c:v>
                </c:pt>
                <c:pt idx="3092">
                  <c:v>46223</c:v>
                </c:pt>
                <c:pt idx="3093">
                  <c:v>46224</c:v>
                </c:pt>
                <c:pt idx="3094">
                  <c:v>46225</c:v>
                </c:pt>
                <c:pt idx="3095">
                  <c:v>46226</c:v>
                </c:pt>
                <c:pt idx="3096">
                  <c:v>46227</c:v>
                </c:pt>
                <c:pt idx="3097">
                  <c:v>46228</c:v>
                </c:pt>
                <c:pt idx="3098">
                  <c:v>46229</c:v>
                </c:pt>
                <c:pt idx="3099">
                  <c:v>46230</c:v>
                </c:pt>
                <c:pt idx="3100">
                  <c:v>46231</c:v>
                </c:pt>
                <c:pt idx="3101">
                  <c:v>46232</c:v>
                </c:pt>
                <c:pt idx="3102">
                  <c:v>46233</c:v>
                </c:pt>
                <c:pt idx="3103">
                  <c:v>46234</c:v>
                </c:pt>
                <c:pt idx="3104">
                  <c:v>46235</c:v>
                </c:pt>
                <c:pt idx="3105">
                  <c:v>46236</c:v>
                </c:pt>
                <c:pt idx="3106">
                  <c:v>46237</c:v>
                </c:pt>
                <c:pt idx="3107">
                  <c:v>46238</c:v>
                </c:pt>
                <c:pt idx="3108">
                  <c:v>46239</c:v>
                </c:pt>
                <c:pt idx="3109">
                  <c:v>46240</c:v>
                </c:pt>
                <c:pt idx="3110">
                  <c:v>46241</c:v>
                </c:pt>
                <c:pt idx="3111">
                  <c:v>46242</c:v>
                </c:pt>
                <c:pt idx="3112">
                  <c:v>46243</c:v>
                </c:pt>
                <c:pt idx="3113">
                  <c:v>46244</c:v>
                </c:pt>
                <c:pt idx="3114">
                  <c:v>46245</c:v>
                </c:pt>
                <c:pt idx="3115">
                  <c:v>46246</c:v>
                </c:pt>
                <c:pt idx="3116">
                  <c:v>46247</c:v>
                </c:pt>
                <c:pt idx="3117">
                  <c:v>46248</c:v>
                </c:pt>
                <c:pt idx="3118">
                  <c:v>46249</c:v>
                </c:pt>
                <c:pt idx="3119">
                  <c:v>46250</c:v>
                </c:pt>
                <c:pt idx="3120">
                  <c:v>46251</c:v>
                </c:pt>
                <c:pt idx="3121">
                  <c:v>46252</c:v>
                </c:pt>
                <c:pt idx="3122">
                  <c:v>46253</c:v>
                </c:pt>
                <c:pt idx="3123">
                  <c:v>46254</c:v>
                </c:pt>
                <c:pt idx="3124">
                  <c:v>46255</c:v>
                </c:pt>
                <c:pt idx="3125">
                  <c:v>46256</c:v>
                </c:pt>
                <c:pt idx="3126">
                  <c:v>46257</c:v>
                </c:pt>
                <c:pt idx="3127">
                  <c:v>46258</c:v>
                </c:pt>
                <c:pt idx="3128">
                  <c:v>46259</c:v>
                </c:pt>
                <c:pt idx="3129">
                  <c:v>46260</c:v>
                </c:pt>
                <c:pt idx="3130">
                  <c:v>46261</c:v>
                </c:pt>
                <c:pt idx="3131">
                  <c:v>46262</c:v>
                </c:pt>
                <c:pt idx="3132">
                  <c:v>46263</c:v>
                </c:pt>
                <c:pt idx="3133">
                  <c:v>46264</c:v>
                </c:pt>
                <c:pt idx="3134">
                  <c:v>46265</c:v>
                </c:pt>
                <c:pt idx="3135">
                  <c:v>46266</c:v>
                </c:pt>
                <c:pt idx="3136">
                  <c:v>46267</c:v>
                </c:pt>
                <c:pt idx="3137">
                  <c:v>46268</c:v>
                </c:pt>
                <c:pt idx="3138">
                  <c:v>46269</c:v>
                </c:pt>
                <c:pt idx="3139">
                  <c:v>46270</c:v>
                </c:pt>
                <c:pt idx="3140">
                  <c:v>46271</c:v>
                </c:pt>
                <c:pt idx="3141">
                  <c:v>46272</c:v>
                </c:pt>
                <c:pt idx="3142">
                  <c:v>46273</c:v>
                </c:pt>
                <c:pt idx="3143">
                  <c:v>46274</c:v>
                </c:pt>
                <c:pt idx="3144">
                  <c:v>46275</c:v>
                </c:pt>
                <c:pt idx="3145">
                  <c:v>46276</c:v>
                </c:pt>
                <c:pt idx="3146">
                  <c:v>46277</c:v>
                </c:pt>
                <c:pt idx="3147">
                  <c:v>46278</c:v>
                </c:pt>
                <c:pt idx="3148">
                  <c:v>46279</c:v>
                </c:pt>
                <c:pt idx="3149">
                  <c:v>46280</c:v>
                </c:pt>
                <c:pt idx="3150">
                  <c:v>46281</c:v>
                </c:pt>
                <c:pt idx="3151">
                  <c:v>46282</c:v>
                </c:pt>
                <c:pt idx="3152">
                  <c:v>46283</c:v>
                </c:pt>
                <c:pt idx="3153">
                  <c:v>46284</c:v>
                </c:pt>
                <c:pt idx="3154">
                  <c:v>46285</c:v>
                </c:pt>
                <c:pt idx="3155">
                  <c:v>46286</c:v>
                </c:pt>
                <c:pt idx="3156">
                  <c:v>46287</c:v>
                </c:pt>
                <c:pt idx="3157">
                  <c:v>46288</c:v>
                </c:pt>
                <c:pt idx="3158">
                  <c:v>46289</c:v>
                </c:pt>
                <c:pt idx="3159">
                  <c:v>46290</c:v>
                </c:pt>
                <c:pt idx="3160">
                  <c:v>46291</c:v>
                </c:pt>
                <c:pt idx="3161">
                  <c:v>46292</c:v>
                </c:pt>
                <c:pt idx="3162">
                  <c:v>46293</c:v>
                </c:pt>
                <c:pt idx="3163">
                  <c:v>46294</c:v>
                </c:pt>
                <c:pt idx="3164">
                  <c:v>46295</c:v>
                </c:pt>
                <c:pt idx="3165">
                  <c:v>46296</c:v>
                </c:pt>
                <c:pt idx="3166">
                  <c:v>46297</c:v>
                </c:pt>
                <c:pt idx="3167">
                  <c:v>46298</c:v>
                </c:pt>
                <c:pt idx="3168">
                  <c:v>46299</c:v>
                </c:pt>
                <c:pt idx="3169">
                  <c:v>46300</c:v>
                </c:pt>
                <c:pt idx="3170">
                  <c:v>46301</c:v>
                </c:pt>
                <c:pt idx="3171">
                  <c:v>46302</c:v>
                </c:pt>
                <c:pt idx="3172">
                  <c:v>46303</c:v>
                </c:pt>
                <c:pt idx="3173">
                  <c:v>46304</c:v>
                </c:pt>
                <c:pt idx="3174">
                  <c:v>46305</c:v>
                </c:pt>
                <c:pt idx="3175">
                  <c:v>46306</c:v>
                </c:pt>
                <c:pt idx="3176">
                  <c:v>46307</c:v>
                </c:pt>
                <c:pt idx="3177">
                  <c:v>46308</c:v>
                </c:pt>
                <c:pt idx="3178">
                  <c:v>46309</c:v>
                </c:pt>
                <c:pt idx="3179">
                  <c:v>46310</c:v>
                </c:pt>
                <c:pt idx="3180">
                  <c:v>46311</c:v>
                </c:pt>
                <c:pt idx="3181">
                  <c:v>46312</c:v>
                </c:pt>
                <c:pt idx="3182">
                  <c:v>46313</c:v>
                </c:pt>
                <c:pt idx="3183">
                  <c:v>46314</c:v>
                </c:pt>
                <c:pt idx="3184">
                  <c:v>46315</c:v>
                </c:pt>
                <c:pt idx="3185">
                  <c:v>46316</c:v>
                </c:pt>
                <c:pt idx="3186">
                  <c:v>46317</c:v>
                </c:pt>
                <c:pt idx="3187">
                  <c:v>46318</c:v>
                </c:pt>
                <c:pt idx="3188">
                  <c:v>46319</c:v>
                </c:pt>
                <c:pt idx="3189">
                  <c:v>46320</c:v>
                </c:pt>
                <c:pt idx="3190">
                  <c:v>46321</c:v>
                </c:pt>
                <c:pt idx="3191">
                  <c:v>46322</c:v>
                </c:pt>
                <c:pt idx="3192">
                  <c:v>46323</c:v>
                </c:pt>
                <c:pt idx="3193">
                  <c:v>46324</c:v>
                </c:pt>
                <c:pt idx="3194">
                  <c:v>46325</c:v>
                </c:pt>
                <c:pt idx="3195">
                  <c:v>46326</c:v>
                </c:pt>
                <c:pt idx="3196">
                  <c:v>46327</c:v>
                </c:pt>
                <c:pt idx="3197">
                  <c:v>46328</c:v>
                </c:pt>
                <c:pt idx="3198">
                  <c:v>46329</c:v>
                </c:pt>
                <c:pt idx="3199">
                  <c:v>46330</c:v>
                </c:pt>
                <c:pt idx="3200">
                  <c:v>46331</c:v>
                </c:pt>
                <c:pt idx="3201">
                  <c:v>46332</c:v>
                </c:pt>
                <c:pt idx="3202">
                  <c:v>46333</c:v>
                </c:pt>
                <c:pt idx="3203">
                  <c:v>46334</c:v>
                </c:pt>
                <c:pt idx="3204">
                  <c:v>46335</c:v>
                </c:pt>
                <c:pt idx="3205">
                  <c:v>46336</c:v>
                </c:pt>
                <c:pt idx="3206">
                  <c:v>46337</c:v>
                </c:pt>
                <c:pt idx="3207">
                  <c:v>46338</c:v>
                </c:pt>
                <c:pt idx="3208">
                  <c:v>46339</c:v>
                </c:pt>
                <c:pt idx="3209">
                  <c:v>46340</c:v>
                </c:pt>
                <c:pt idx="3210">
                  <c:v>46341</c:v>
                </c:pt>
                <c:pt idx="3211">
                  <c:v>46342</c:v>
                </c:pt>
                <c:pt idx="3212">
                  <c:v>46343</c:v>
                </c:pt>
                <c:pt idx="3213">
                  <c:v>46344</c:v>
                </c:pt>
                <c:pt idx="3214">
                  <c:v>46345</c:v>
                </c:pt>
                <c:pt idx="3215">
                  <c:v>46346</c:v>
                </c:pt>
                <c:pt idx="3216">
                  <c:v>46347</c:v>
                </c:pt>
                <c:pt idx="3217">
                  <c:v>46348</c:v>
                </c:pt>
                <c:pt idx="3218">
                  <c:v>46349</c:v>
                </c:pt>
                <c:pt idx="3219">
                  <c:v>46350</c:v>
                </c:pt>
                <c:pt idx="3220">
                  <c:v>46351</c:v>
                </c:pt>
                <c:pt idx="3221">
                  <c:v>46352</c:v>
                </c:pt>
                <c:pt idx="3222">
                  <c:v>46353</c:v>
                </c:pt>
                <c:pt idx="3223">
                  <c:v>46354</c:v>
                </c:pt>
                <c:pt idx="3224">
                  <c:v>46355</c:v>
                </c:pt>
                <c:pt idx="3225">
                  <c:v>46356</c:v>
                </c:pt>
                <c:pt idx="3226">
                  <c:v>46357</c:v>
                </c:pt>
                <c:pt idx="3227">
                  <c:v>46358</c:v>
                </c:pt>
                <c:pt idx="3228">
                  <c:v>46359</c:v>
                </c:pt>
                <c:pt idx="3229">
                  <c:v>46360</c:v>
                </c:pt>
                <c:pt idx="3230">
                  <c:v>46361</c:v>
                </c:pt>
                <c:pt idx="3231">
                  <c:v>46362</c:v>
                </c:pt>
                <c:pt idx="3232">
                  <c:v>46363</c:v>
                </c:pt>
                <c:pt idx="3233">
                  <c:v>46364</c:v>
                </c:pt>
                <c:pt idx="3234">
                  <c:v>46365</c:v>
                </c:pt>
                <c:pt idx="3235">
                  <c:v>46366</c:v>
                </c:pt>
                <c:pt idx="3236">
                  <c:v>46367</c:v>
                </c:pt>
                <c:pt idx="3237">
                  <c:v>46368</c:v>
                </c:pt>
                <c:pt idx="3238">
                  <c:v>46369</c:v>
                </c:pt>
                <c:pt idx="3239">
                  <c:v>46370</c:v>
                </c:pt>
                <c:pt idx="3240">
                  <c:v>46371</c:v>
                </c:pt>
                <c:pt idx="3241">
                  <c:v>46372</c:v>
                </c:pt>
                <c:pt idx="3242">
                  <c:v>46373</c:v>
                </c:pt>
                <c:pt idx="3243">
                  <c:v>46374</c:v>
                </c:pt>
                <c:pt idx="3244">
                  <c:v>46375</c:v>
                </c:pt>
                <c:pt idx="3245">
                  <c:v>46376</c:v>
                </c:pt>
                <c:pt idx="3246">
                  <c:v>46377</c:v>
                </c:pt>
                <c:pt idx="3247">
                  <c:v>46378</c:v>
                </c:pt>
                <c:pt idx="3248">
                  <c:v>46379</c:v>
                </c:pt>
                <c:pt idx="3249">
                  <c:v>46380</c:v>
                </c:pt>
                <c:pt idx="3250">
                  <c:v>46381</c:v>
                </c:pt>
                <c:pt idx="3251">
                  <c:v>46382</c:v>
                </c:pt>
                <c:pt idx="3252">
                  <c:v>46383</c:v>
                </c:pt>
                <c:pt idx="3253">
                  <c:v>46384</c:v>
                </c:pt>
                <c:pt idx="3254">
                  <c:v>46385</c:v>
                </c:pt>
                <c:pt idx="3255">
                  <c:v>46386</c:v>
                </c:pt>
                <c:pt idx="3256">
                  <c:v>46387</c:v>
                </c:pt>
                <c:pt idx="3257">
                  <c:v>46388</c:v>
                </c:pt>
                <c:pt idx="3258">
                  <c:v>46389</c:v>
                </c:pt>
                <c:pt idx="3259">
                  <c:v>46390</c:v>
                </c:pt>
                <c:pt idx="3260">
                  <c:v>46391</c:v>
                </c:pt>
                <c:pt idx="3261">
                  <c:v>46392</c:v>
                </c:pt>
                <c:pt idx="3262">
                  <c:v>46393</c:v>
                </c:pt>
                <c:pt idx="3263">
                  <c:v>46394</c:v>
                </c:pt>
                <c:pt idx="3264">
                  <c:v>46395</c:v>
                </c:pt>
                <c:pt idx="3265">
                  <c:v>46396</c:v>
                </c:pt>
                <c:pt idx="3266">
                  <c:v>46397</c:v>
                </c:pt>
                <c:pt idx="3267">
                  <c:v>46398</c:v>
                </c:pt>
                <c:pt idx="3268">
                  <c:v>46399</c:v>
                </c:pt>
                <c:pt idx="3269">
                  <c:v>46400</c:v>
                </c:pt>
                <c:pt idx="3270">
                  <c:v>46401</c:v>
                </c:pt>
                <c:pt idx="3271">
                  <c:v>46402</c:v>
                </c:pt>
                <c:pt idx="3272">
                  <c:v>46403</c:v>
                </c:pt>
                <c:pt idx="3273">
                  <c:v>46404</c:v>
                </c:pt>
                <c:pt idx="3274">
                  <c:v>46405</c:v>
                </c:pt>
                <c:pt idx="3275">
                  <c:v>46406</c:v>
                </c:pt>
                <c:pt idx="3276">
                  <c:v>46407</c:v>
                </c:pt>
                <c:pt idx="3277">
                  <c:v>46408</c:v>
                </c:pt>
                <c:pt idx="3278">
                  <c:v>46409</c:v>
                </c:pt>
                <c:pt idx="3279">
                  <c:v>46410</c:v>
                </c:pt>
                <c:pt idx="3280">
                  <c:v>46411</c:v>
                </c:pt>
                <c:pt idx="3281">
                  <c:v>46412</c:v>
                </c:pt>
                <c:pt idx="3282">
                  <c:v>46413</c:v>
                </c:pt>
                <c:pt idx="3283">
                  <c:v>46414</c:v>
                </c:pt>
                <c:pt idx="3284">
                  <c:v>46415</c:v>
                </c:pt>
                <c:pt idx="3285">
                  <c:v>46416</c:v>
                </c:pt>
                <c:pt idx="3286">
                  <c:v>46417</c:v>
                </c:pt>
                <c:pt idx="3287">
                  <c:v>46418</c:v>
                </c:pt>
                <c:pt idx="3288">
                  <c:v>46419</c:v>
                </c:pt>
                <c:pt idx="3289">
                  <c:v>46420</c:v>
                </c:pt>
                <c:pt idx="3290">
                  <c:v>46421</c:v>
                </c:pt>
                <c:pt idx="3291">
                  <c:v>46422</c:v>
                </c:pt>
                <c:pt idx="3292">
                  <c:v>46423</c:v>
                </c:pt>
                <c:pt idx="3293">
                  <c:v>46424</c:v>
                </c:pt>
                <c:pt idx="3294">
                  <c:v>46425</c:v>
                </c:pt>
                <c:pt idx="3295">
                  <c:v>46426</c:v>
                </c:pt>
                <c:pt idx="3296">
                  <c:v>46427</c:v>
                </c:pt>
                <c:pt idx="3297">
                  <c:v>46428</c:v>
                </c:pt>
                <c:pt idx="3298">
                  <c:v>46429</c:v>
                </c:pt>
                <c:pt idx="3299">
                  <c:v>46430</c:v>
                </c:pt>
                <c:pt idx="3300">
                  <c:v>46431</c:v>
                </c:pt>
                <c:pt idx="3301">
                  <c:v>46432</c:v>
                </c:pt>
                <c:pt idx="3302">
                  <c:v>46433</c:v>
                </c:pt>
                <c:pt idx="3303">
                  <c:v>46434</c:v>
                </c:pt>
                <c:pt idx="3304">
                  <c:v>46435</c:v>
                </c:pt>
                <c:pt idx="3305">
                  <c:v>46436</c:v>
                </c:pt>
                <c:pt idx="3306">
                  <c:v>46437</c:v>
                </c:pt>
                <c:pt idx="3307">
                  <c:v>46438</c:v>
                </c:pt>
                <c:pt idx="3308">
                  <c:v>46439</c:v>
                </c:pt>
                <c:pt idx="3309">
                  <c:v>46440</c:v>
                </c:pt>
                <c:pt idx="3310">
                  <c:v>46441</c:v>
                </c:pt>
                <c:pt idx="3311">
                  <c:v>46442</c:v>
                </c:pt>
                <c:pt idx="3312">
                  <c:v>46443</c:v>
                </c:pt>
                <c:pt idx="3313">
                  <c:v>46444</c:v>
                </c:pt>
                <c:pt idx="3314">
                  <c:v>46445</c:v>
                </c:pt>
                <c:pt idx="3315">
                  <c:v>46446</c:v>
                </c:pt>
                <c:pt idx="3316">
                  <c:v>46447</c:v>
                </c:pt>
                <c:pt idx="3317">
                  <c:v>46448</c:v>
                </c:pt>
                <c:pt idx="3318">
                  <c:v>46449</c:v>
                </c:pt>
                <c:pt idx="3319">
                  <c:v>46450</c:v>
                </c:pt>
                <c:pt idx="3320">
                  <c:v>46451</c:v>
                </c:pt>
                <c:pt idx="3321">
                  <c:v>46452</c:v>
                </c:pt>
                <c:pt idx="3322">
                  <c:v>46453</c:v>
                </c:pt>
                <c:pt idx="3323">
                  <c:v>46454</c:v>
                </c:pt>
                <c:pt idx="3324">
                  <c:v>46455</c:v>
                </c:pt>
                <c:pt idx="3325">
                  <c:v>46456</c:v>
                </c:pt>
                <c:pt idx="3326">
                  <c:v>46457</c:v>
                </c:pt>
                <c:pt idx="3327">
                  <c:v>46458</c:v>
                </c:pt>
                <c:pt idx="3328">
                  <c:v>46459</c:v>
                </c:pt>
                <c:pt idx="3329">
                  <c:v>46460</c:v>
                </c:pt>
                <c:pt idx="3330">
                  <c:v>46461</c:v>
                </c:pt>
                <c:pt idx="3331">
                  <c:v>46462</c:v>
                </c:pt>
                <c:pt idx="3332">
                  <c:v>46463</c:v>
                </c:pt>
                <c:pt idx="3333">
                  <c:v>46464</c:v>
                </c:pt>
                <c:pt idx="3334">
                  <c:v>46465</c:v>
                </c:pt>
                <c:pt idx="3335">
                  <c:v>46466</c:v>
                </c:pt>
                <c:pt idx="3336">
                  <c:v>46467</c:v>
                </c:pt>
                <c:pt idx="3337">
                  <c:v>46468</c:v>
                </c:pt>
                <c:pt idx="3338">
                  <c:v>46469</c:v>
                </c:pt>
                <c:pt idx="3339">
                  <c:v>46470</c:v>
                </c:pt>
                <c:pt idx="3340">
                  <c:v>46471</c:v>
                </c:pt>
                <c:pt idx="3341">
                  <c:v>46472</c:v>
                </c:pt>
                <c:pt idx="3342">
                  <c:v>46473</c:v>
                </c:pt>
                <c:pt idx="3343">
                  <c:v>46474</c:v>
                </c:pt>
                <c:pt idx="3344">
                  <c:v>46475</c:v>
                </c:pt>
                <c:pt idx="3345">
                  <c:v>46476</c:v>
                </c:pt>
                <c:pt idx="3346">
                  <c:v>46477</c:v>
                </c:pt>
                <c:pt idx="3347">
                  <c:v>46478</c:v>
                </c:pt>
                <c:pt idx="3348">
                  <c:v>46479</c:v>
                </c:pt>
                <c:pt idx="3349">
                  <c:v>46480</c:v>
                </c:pt>
                <c:pt idx="3350">
                  <c:v>46481</c:v>
                </c:pt>
                <c:pt idx="3351">
                  <c:v>46482</c:v>
                </c:pt>
                <c:pt idx="3352">
                  <c:v>46483</c:v>
                </c:pt>
                <c:pt idx="3353">
                  <c:v>46484</c:v>
                </c:pt>
                <c:pt idx="3354">
                  <c:v>46485</c:v>
                </c:pt>
                <c:pt idx="3355">
                  <c:v>46486</c:v>
                </c:pt>
                <c:pt idx="3356">
                  <c:v>46487</c:v>
                </c:pt>
                <c:pt idx="3357">
                  <c:v>46488</c:v>
                </c:pt>
                <c:pt idx="3358">
                  <c:v>46489</c:v>
                </c:pt>
                <c:pt idx="3359">
                  <c:v>46490</c:v>
                </c:pt>
                <c:pt idx="3360">
                  <c:v>46491</c:v>
                </c:pt>
                <c:pt idx="3361">
                  <c:v>46492</c:v>
                </c:pt>
                <c:pt idx="3362">
                  <c:v>46493</c:v>
                </c:pt>
                <c:pt idx="3363">
                  <c:v>46494</c:v>
                </c:pt>
                <c:pt idx="3364">
                  <c:v>46495</c:v>
                </c:pt>
                <c:pt idx="3365">
                  <c:v>46496</c:v>
                </c:pt>
                <c:pt idx="3366">
                  <c:v>46497</c:v>
                </c:pt>
                <c:pt idx="3367">
                  <c:v>46498</c:v>
                </c:pt>
                <c:pt idx="3368">
                  <c:v>46499</c:v>
                </c:pt>
                <c:pt idx="3369">
                  <c:v>46500</c:v>
                </c:pt>
                <c:pt idx="3370">
                  <c:v>46501</c:v>
                </c:pt>
                <c:pt idx="3371">
                  <c:v>46502</c:v>
                </c:pt>
                <c:pt idx="3372">
                  <c:v>46503</c:v>
                </c:pt>
                <c:pt idx="3373">
                  <c:v>46504</c:v>
                </c:pt>
                <c:pt idx="3374">
                  <c:v>46505</c:v>
                </c:pt>
                <c:pt idx="3375">
                  <c:v>46506</c:v>
                </c:pt>
                <c:pt idx="3376">
                  <c:v>46507</c:v>
                </c:pt>
                <c:pt idx="3377">
                  <c:v>46508</c:v>
                </c:pt>
                <c:pt idx="3378">
                  <c:v>46509</c:v>
                </c:pt>
                <c:pt idx="3379">
                  <c:v>46510</c:v>
                </c:pt>
                <c:pt idx="3380">
                  <c:v>46511</c:v>
                </c:pt>
                <c:pt idx="3381">
                  <c:v>46512</c:v>
                </c:pt>
                <c:pt idx="3382">
                  <c:v>46513</c:v>
                </c:pt>
                <c:pt idx="3383">
                  <c:v>46514</c:v>
                </c:pt>
                <c:pt idx="3384">
                  <c:v>46515</c:v>
                </c:pt>
                <c:pt idx="3385">
                  <c:v>46516</c:v>
                </c:pt>
                <c:pt idx="3386">
                  <c:v>46517</c:v>
                </c:pt>
                <c:pt idx="3387">
                  <c:v>46518</c:v>
                </c:pt>
                <c:pt idx="3388">
                  <c:v>46519</c:v>
                </c:pt>
                <c:pt idx="3389">
                  <c:v>46520</c:v>
                </c:pt>
                <c:pt idx="3390">
                  <c:v>46521</c:v>
                </c:pt>
                <c:pt idx="3391">
                  <c:v>46522</c:v>
                </c:pt>
                <c:pt idx="3392">
                  <c:v>46523</c:v>
                </c:pt>
                <c:pt idx="3393">
                  <c:v>46524</c:v>
                </c:pt>
                <c:pt idx="3394">
                  <c:v>46525</c:v>
                </c:pt>
                <c:pt idx="3395">
                  <c:v>46526</c:v>
                </c:pt>
                <c:pt idx="3396">
                  <c:v>46527</c:v>
                </c:pt>
                <c:pt idx="3397">
                  <c:v>46528</c:v>
                </c:pt>
                <c:pt idx="3398">
                  <c:v>46529</c:v>
                </c:pt>
                <c:pt idx="3399">
                  <c:v>46530</c:v>
                </c:pt>
                <c:pt idx="3400">
                  <c:v>46531</c:v>
                </c:pt>
                <c:pt idx="3401">
                  <c:v>46532</c:v>
                </c:pt>
                <c:pt idx="3402">
                  <c:v>46533</c:v>
                </c:pt>
                <c:pt idx="3403">
                  <c:v>46534</c:v>
                </c:pt>
                <c:pt idx="3404">
                  <c:v>46535</c:v>
                </c:pt>
                <c:pt idx="3405">
                  <c:v>46536</c:v>
                </c:pt>
                <c:pt idx="3406">
                  <c:v>46537</c:v>
                </c:pt>
                <c:pt idx="3407">
                  <c:v>46538</c:v>
                </c:pt>
                <c:pt idx="3408">
                  <c:v>46539</c:v>
                </c:pt>
                <c:pt idx="3409">
                  <c:v>46540</c:v>
                </c:pt>
                <c:pt idx="3410">
                  <c:v>46541</c:v>
                </c:pt>
                <c:pt idx="3411">
                  <c:v>46542</c:v>
                </c:pt>
                <c:pt idx="3412">
                  <c:v>46543</c:v>
                </c:pt>
                <c:pt idx="3413">
                  <c:v>46544</c:v>
                </c:pt>
                <c:pt idx="3414">
                  <c:v>46545</c:v>
                </c:pt>
                <c:pt idx="3415">
                  <c:v>46546</c:v>
                </c:pt>
                <c:pt idx="3416">
                  <c:v>46547</c:v>
                </c:pt>
                <c:pt idx="3417">
                  <c:v>46548</c:v>
                </c:pt>
                <c:pt idx="3418">
                  <c:v>46549</c:v>
                </c:pt>
                <c:pt idx="3419">
                  <c:v>46550</c:v>
                </c:pt>
                <c:pt idx="3420">
                  <c:v>46551</c:v>
                </c:pt>
                <c:pt idx="3421">
                  <c:v>46552</c:v>
                </c:pt>
                <c:pt idx="3422">
                  <c:v>46553</c:v>
                </c:pt>
                <c:pt idx="3423">
                  <c:v>46554</c:v>
                </c:pt>
                <c:pt idx="3424">
                  <c:v>46555</c:v>
                </c:pt>
                <c:pt idx="3425">
                  <c:v>46556</c:v>
                </c:pt>
                <c:pt idx="3426">
                  <c:v>46557</c:v>
                </c:pt>
                <c:pt idx="3427">
                  <c:v>46558</c:v>
                </c:pt>
                <c:pt idx="3428">
                  <c:v>46559</c:v>
                </c:pt>
                <c:pt idx="3429">
                  <c:v>46560</c:v>
                </c:pt>
                <c:pt idx="3430">
                  <c:v>46561</c:v>
                </c:pt>
                <c:pt idx="3431">
                  <c:v>46562</c:v>
                </c:pt>
                <c:pt idx="3432">
                  <c:v>46563</c:v>
                </c:pt>
                <c:pt idx="3433">
                  <c:v>46564</c:v>
                </c:pt>
                <c:pt idx="3434">
                  <c:v>46565</c:v>
                </c:pt>
                <c:pt idx="3435">
                  <c:v>46566</c:v>
                </c:pt>
                <c:pt idx="3436">
                  <c:v>46567</c:v>
                </c:pt>
                <c:pt idx="3437">
                  <c:v>46568</c:v>
                </c:pt>
                <c:pt idx="3438">
                  <c:v>46569</c:v>
                </c:pt>
                <c:pt idx="3439">
                  <c:v>46570</c:v>
                </c:pt>
                <c:pt idx="3440">
                  <c:v>46571</c:v>
                </c:pt>
                <c:pt idx="3441">
                  <c:v>46572</c:v>
                </c:pt>
                <c:pt idx="3442">
                  <c:v>46573</c:v>
                </c:pt>
                <c:pt idx="3443">
                  <c:v>46574</c:v>
                </c:pt>
                <c:pt idx="3444">
                  <c:v>46575</c:v>
                </c:pt>
                <c:pt idx="3445">
                  <c:v>46576</c:v>
                </c:pt>
                <c:pt idx="3446">
                  <c:v>46577</c:v>
                </c:pt>
                <c:pt idx="3447">
                  <c:v>46578</c:v>
                </c:pt>
                <c:pt idx="3448">
                  <c:v>46579</c:v>
                </c:pt>
                <c:pt idx="3449">
                  <c:v>46580</c:v>
                </c:pt>
                <c:pt idx="3450">
                  <c:v>46581</c:v>
                </c:pt>
                <c:pt idx="3451">
                  <c:v>46582</c:v>
                </c:pt>
                <c:pt idx="3452">
                  <c:v>46583</c:v>
                </c:pt>
                <c:pt idx="3453">
                  <c:v>46584</c:v>
                </c:pt>
                <c:pt idx="3454">
                  <c:v>46585</c:v>
                </c:pt>
                <c:pt idx="3455">
                  <c:v>46586</c:v>
                </c:pt>
                <c:pt idx="3456">
                  <c:v>46587</c:v>
                </c:pt>
                <c:pt idx="3457">
                  <c:v>46588</c:v>
                </c:pt>
                <c:pt idx="3458">
                  <c:v>46589</c:v>
                </c:pt>
                <c:pt idx="3459">
                  <c:v>46590</c:v>
                </c:pt>
                <c:pt idx="3460">
                  <c:v>46591</c:v>
                </c:pt>
                <c:pt idx="3461">
                  <c:v>46592</c:v>
                </c:pt>
                <c:pt idx="3462">
                  <c:v>46593</c:v>
                </c:pt>
                <c:pt idx="3463">
                  <c:v>46594</c:v>
                </c:pt>
                <c:pt idx="3464">
                  <c:v>46595</c:v>
                </c:pt>
                <c:pt idx="3465">
                  <c:v>46596</c:v>
                </c:pt>
                <c:pt idx="3466">
                  <c:v>46597</c:v>
                </c:pt>
                <c:pt idx="3467">
                  <c:v>46598</c:v>
                </c:pt>
                <c:pt idx="3468">
                  <c:v>46599</c:v>
                </c:pt>
                <c:pt idx="3469">
                  <c:v>46600</c:v>
                </c:pt>
                <c:pt idx="3470">
                  <c:v>46601</c:v>
                </c:pt>
                <c:pt idx="3471">
                  <c:v>46602</c:v>
                </c:pt>
                <c:pt idx="3472">
                  <c:v>46603</c:v>
                </c:pt>
                <c:pt idx="3473">
                  <c:v>46604</c:v>
                </c:pt>
                <c:pt idx="3474">
                  <c:v>46605</c:v>
                </c:pt>
                <c:pt idx="3475">
                  <c:v>46606</c:v>
                </c:pt>
                <c:pt idx="3476">
                  <c:v>46607</c:v>
                </c:pt>
                <c:pt idx="3477">
                  <c:v>46608</c:v>
                </c:pt>
                <c:pt idx="3478">
                  <c:v>46609</c:v>
                </c:pt>
                <c:pt idx="3479">
                  <c:v>46610</c:v>
                </c:pt>
                <c:pt idx="3480">
                  <c:v>46611</c:v>
                </c:pt>
                <c:pt idx="3481">
                  <c:v>46612</c:v>
                </c:pt>
                <c:pt idx="3482">
                  <c:v>46613</c:v>
                </c:pt>
                <c:pt idx="3483">
                  <c:v>46614</c:v>
                </c:pt>
                <c:pt idx="3484">
                  <c:v>46615</c:v>
                </c:pt>
                <c:pt idx="3485">
                  <c:v>46616</c:v>
                </c:pt>
                <c:pt idx="3486">
                  <c:v>46617</c:v>
                </c:pt>
                <c:pt idx="3487">
                  <c:v>46618</c:v>
                </c:pt>
                <c:pt idx="3488">
                  <c:v>46619</c:v>
                </c:pt>
                <c:pt idx="3489">
                  <c:v>46620</c:v>
                </c:pt>
                <c:pt idx="3490">
                  <c:v>46621</c:v>
                </c:pt>
                <c:pt idx="3491">
                  <c:v>46622</c:v>
                </c:pt>
                <c:pt idx="3492">
                  <c:v>46623</c:v>
                </c:pt>
                <c:pt idx="3493">
                  <c:v>46624</c:v>
                </c:pt>
                <c:pt idx="3494">
                  <c:v>46625</c:v>
                </c:pt>
                <c:pt idx="3495">
                  <c:v>46626</c:v>
                </c:pt>
                <c:pt idx="3496">
                  <c:v>46627</c:v>
                </c:pt>
                <c:pt idx="3497">
                  <c:v>46628</c:v>
                </c:pt>
                <c:pt idx="3498">
                  <c:v>46629</c:v>
                </c:pt>
                <c:pt idx="3499">
                  <c:v>46630</c:v>
                </c:pt>
                <c:pt idx="3500">
                  <c:v>46631</c:v>
                </c:pt>
                <c:pt idx="3501">
                  <c:v>46632</c:v>
                </c:pt>
                <c:pt idx="3502">
                  <c:v>46633</c:v>
                </c:pt>
                <c:pt idx="3503">
                  <c:v>46634</c:v>
                </c:pt>
                <c:pt idx="3504">
                  <c:v>46635</c:v>
                </c:pt>
                <c:pt idx="3505">
                  <c:v>46636</c:v>
                </c:pt>
                <c:pt idx="3506">
                  <c:v>46637</c:v>
                </c:pt>
                <c:pt idx="3507">
                  <c:v>46638</c:v>
                </c:pt>
                <c:pt idx="3508">
                  <c:v>46639</c:v>
                </c:pt>
                <c:pt idx="3509">
                  <c:v>46640</c:v>
                </c:pt>
                <c:pt idx="3510">
                  <c:v>46641</c:v>
                </c:pt>
                <c:pt idx="3511">
                  <c:v>46642</c:v>
                </c:pt>
                <c:pt idx="3512">
                  <c:v>46643</c:v>
                </c:pt>
                <c:pt idx="3513">
                  <c:v>46644</c:v>
                </c:pt>
                <c:pt idx="3514">
                  <c:v>46645</c:v>
                </c:pt>
                <c:pt idx="3515">
                  <c:v>46646</c:v>
                </c:pt>
                <c:pt idx="3516">
                  <c:v>46647</c:v>
                </c:pt>
                <c:pt idx="3517">
                  <c:v>46648</c:v>
                </c:pt>
                <c:pt idx="3518">
                  <c:v>46649</c:v>
                </c:pt>
                <c:pt idx="3519">
                  <c:v>46650</c:v>
                </c:pt>
                <c:pt idx="3520">
                  <c:v>46651</c:v>
                </c:pt>
                <c:pt idx="3521">
                  <c:v>46652</c:v>
                </c:pt>
                <c:pt idx="3522">
                  <c:v>46653</c:v>
                </c:pt>
                <c:pt idx="3523">
                  <c:v>46654</c:v>
                </c:pt>
                <c:pt idx="3524">
                  <c:v>46655</c:v>
                </c:pt>
                <c:pt idx="3525">
                  <c:v>46656</c:v>
                </c:pt>
                <c:pt idx="3526">
                  <c:v>46657</c:v>
                </c:pt>
                <c:pt idx="3527">
                  <c:v>46658</c:v>
                </c:pt>
                <c:pt idx="3528">
                  <c:v>46659</c:v>
                </c:pt>
                <c:pt idx="3529">
                  <c:v>46660</c:v>
                </c:pt>
                <c:pt idx="3530">
                  <c:v>46661</c:v>
                </c:pt>
                <c:pt idx="3531">
                  <c:v>46662</c:v>
                </c:pt>
                <c:pt idx="3532">
                  <c:v>46663</c:v>
                </c:pt>
                <c:pt idx="3533">
                  <c:v>46664</c:v>
                </c:pt>
                <c:pt idx="3534">
                  <c:v>46665</c:v>
                </c:pt>
                <c:pt idx="3535">
                  <c:v>46666</c:v>
                </c:pt>
                <c:pt idx="3536">
                  <c:v>46667</c:v>
                </c:pt>
                <c:pt idx="3537">
                  <c:v>46668</c:v>
                </c:pt>
                <c:pt idx="3538">
                  <c:v>46669</c:v>
                </c:pt>
                <c:pt idx="3539">
                  <c:v>46670</c:v>
                </c:pt>
                <c:pt idx="3540">
                  <c:v>46671</c:v>
                </c:pt>
                <c:pt idx="3541">
                  <c:v>46672</c:v>
                </c:pt>
                <c:pt idx="3542">
                  <c:v>46673</c:v>
                </c:pt>
                <c:pt idx="3543">
                  <c:v>46674</c:v>
                </c:pt>
                <c:pt idx="3544">
                  <c:v>46675</c:v>
                </c:pt>
                <c:pt idx="3545">
                  <c:v>46676</c:v>
                </c:pt>
                <c:pt idx="3546">
                  <c:v>46677</c:v>
                </c:pt>
                <c:pt idx="3547">
                  <c:v>46678</c:v>
                </c:pt>
                <c:pt idx="3548">
                  <c:v>46679</c:v>
                </c:pt>
                <c:pt idx="3549">
                  <c:v>46680</c:v>
                </c:pt>
                <c:pt idx="3550">
                  <c:v>46681</c:v>
                </c:pt>
                <c:pt idx="3551">
                  <c:v>46682</c:v>
                </c:pt>
                <c:pt idx="3552">
                  <c:v>46683</c:v>
                </c:pt>
                <c:pt idx="3553">
                  <c:v>46684</c:v>
                </c:pt>
                <c:pt idx="3554">
                  <c:v>46685</c:v>
                </c:pt>
                <c:pt idx="3555">
                  <c:v>46686</c:v>
                </c:pt>
                <c:pt idx="3556">
                  <c:v>46687</c:v>
                </c:pt>
                <c:pt idx="3557">
                  <c:v>46688</c:v>
                </c:pt>
                <c:pt idx="3558">
                  <c:v>46689</c:v>
                </c:pt>
                <c:pt idx="3559">
                  <c:v>46690</c:v>
                </c:pt>
                <c:pt idx="3560">
                  <c:v>46691</c:v>
                </c:pt>
                <c:pt idx="3561">
                  <c:v>46692</c:v>
                </c:pt>
                <c:pt idx="3562">
                  <c:v>46693</c:v>
                </c:pt>
                <c:pt idx="3563">
                  <c:v>46694</c:v>
                </c:pt>
                <c:pt idx="3564">
                  <c:v>46695</c:v>
                </c:pt>
                <c:pt idx="3565">
                  <c:v>46696</c:v>
                </c:pt>
                <c:pt idx="3566">
                  <c:v>46697</c:v>
                </c:pt>
                <c:pt idx="3567">
                  <c:v>46698</c:v>
                </c:pt>
                <c:pt idx="3568">
                  <c:v>46699</c:v>
                </c:pt>
                <c:pt idx="3569">
                  <c:v>46700</c:v>
                </c:pt>
                <c:pt idx="3570">
                  <c:v>46701</c:v>
                </c:pt>
                <c:pt idx="3571">
                  <c:v>46702</c:v>
                </c:pt>
                <c:pt idx="3572">
                  <c:v>46703</c:v>
                </c:pt>
                <c:pt idx="3573">
                  <c:v>46704</c:v>
                </c:pt>
                <c:pt idx="3574">
                  <c:v>46705</c:v>
                </c:pt>
                <c:pt idx="3575">
                  <c:v>46706</c:v>
                </c:pt>
                <c:pt idx="3576">
                  <c:v>46707</c:v>
                </c:pt>
                <c:pt idx="3577">
                  <c:v>46708</c:v>
                </c:pt>
                <c:pt idx="3578">
                  <c:v>46709</c:v>
                </c:pt>
                <c:pt idx="3579">
                  <c:v>46710</c:v>
                </c:pt>
                <c:pt idx="3580">
                  <c:v>46711</c:v>
                </c:pt>
                <c:pt idx="3581">
                  <c:v>46712</c:v>
                </c:pt>
                <c:pt idx="3582">
                  <c:v>46713</c:v>
                </c:pt>
                <c:pt idx="3583">
                  <c:v>46714</c:v>
                </c:pt>
                <c:pt idx="3584">
                  <c:v>46715</c:v>
                </c:pt>
                <c:pt idx="3585">
                  <c:v>46716</c:v>
                </c:pt>
                <c:pt idx="3586">
                  <c:v>46717</c:v>
                </c:pt>
                <c:pt idx="3587">
                  <c:v>46718</c:v>
                </c:pt>
                <c:pt idx="3588">
                  <c:v>46719</c:v>
                </c:pt>
                <c:pt idx="3589">
                  <c:v>46720</c:v>
                </c:pt>
                <c:pt idx="3590">
                  <c:v>46721</c:v>
                </c:pt>
                <c:pt idx="3591">
                  <c:v>46722</c:v>
                </c:pt>
                <c:pt idx="3592">
                  <c:v>46723</c:v>
                </c:pt>
                <c:pt idx="3593">
                  <c:v>46724</c:v>
                </c:pt>
                <c:pt idx="3594">
                  <c:v>46725</c:v>
                </c:pt>
                <c:pt idx="3595">
                  <c:v>46726</c:v>
                </c:pt>
                <c:pt idx="3596">
                  <c:v>46727</c:v>
                </c:pt>
                <c:pt idx="3597">
                  <c:v>46728</c:v>
                </c:pt>
                <c:pt idx="3598">
                  <c:v>46729</c:v>
                </c:pt>
                <c:pt idx="3599">
                  <c:v>46730</c:v>
                </c:pt>
                <c:pt idx="3600">
                  <c:v>46731</c:v>
                </c:pt>
                <c:pt idx="3601">
                  <c:v>46732</c:v>
                </c:pt>
                <c:pt idx="3602">
                  <c:v>46733</c:v>
                </c:pt>
                <c:pt idx="3603">
                  <c:v>46734</c:v>
                </c:pt>
                <c:pt idx="3604">
                  <c:v>46735</c:v>
                </c:pt>
                <c:pt idx="3605">
                  <c:v>46736</c:v>
                </c:pt>
                <c:pt idx="3606">
                  <c:v>46737</c:v>
                </c:pt>
                <c:pt idx="3607">
                  <c:v>46738</c:v>
                </c:pt>
                <c:pt idx="3608">
                  <c:v>46739</c:v>
                </c:pt>
                <c:pt idx="3609">
                  <c:v>46740</c:v>
                </c:pt>
                <c:pt idx="3610">
                  <c:v>46741</c:v>
                </c:pt>
                <c:pt idx="3611">
                  <c:v>46742</c:v>
                </c:pt>
                <c:pt idx="3612">
                  <c:v>46743</c:v>
                </c:pt>
                <c:pt idx="3613">
                  <c:v>46744</c:v>
                </c:pt>
                <c:pt idx="3614">
                  <c:v>46745</c:v>
                </c:pt>
                <c:pt idx="3615">
                  <c:v>46746</c:v>
                </c:pt>
                <c:pt idx="3616">
                  <c:v>46747</c:v>
                </c:pt>
                <c:pt idx="3617">
                  <c:v>46748</c:v>
                </c:pt>
                <c:pt idx="3618">
                  <c:v>46749</c:v>
                </c:pt>
                <c:pt idx="3619">
                  <c:v>46750</c:v>
                </c:pt>
                <c:pt idx="3620">
                  <c:v>46751</c:v>
                </c:pt>
                <c:pt idx="3621">
                  <c:v>46752</c:v>
                </c:pt>
                <c:pt idx="3622">
                  <c:v>46753</c:v>
                </c:pt>
                <c:pt idx="3623">
                  <c:v>46754</c:v>
                </c:pt>
                <c:pt idx="3624">
                  <c:v>46755</c:v>
                </c:pt>
                <c:pt idx="3625">
                  <c:v>46756</c:v>
                </c:pt>
                <c:pt idx="3626">
                  <c:v>46757</c:v>
                </c:pt>
                <c:pt idx="3627">
                  <c:v>46758</c:v>
                </c:pt>
                <c:pt idx="3628">
                  <c:v>46759</c:v>
                </c:pt>
                <c:pt idx="3629">
                  <c:v>46760</c:v>
                </c:pt>
                <c:pt idx="3630">
                  <c:v>46761</c:v>
                </c:pt>
                <c:pt idx="3631">
                  <c:v>46762</c:v>
                </c:pt>
                <c:pt idx="3632">
                  <c:v>46763</c:v>
                </c:pt>
                <c:pt idx="3633">
                  <c:v>46764</c:v>
                </c:pt>
                <c:pt idx="3634">
                  <c:v>46765</c:v>
                </c:pt>
                <c:pt idx="3635">
                  <c:v>46766</c:v>
                </c:pt>
                <c:pt idx="3636">
                  <c:v>46767</c:v>
                </c:pt>
                <c:pt idx="3637">
                  <c:v>46768</c:v>
                </c:pt>
                <c:pt idx="3638">
                  <c:v>46769</c:v>
                </c:pt>
                <c:pt idx="3639">
                  <c:v>46770</c:v>
                </c:pt>
                <c:pt idx="3640">
                  <c:v>46771</c:v>
                </c:pt>
                <c:pt idx="3641">
                  <c:v>46772</c:v>
                </c:pt>
                <c:pt idx="3642">
                  <c:v>46773</c:v>
                </c:pt>
                <c:pt idx="3643">
                  <c:v>46774</c:v>
                </c:pt>
                <c:pt idx="3644">
                  <c:v>46775</c:v>
                </c:pt>
                <c:pt idx="3645">
                  <c:v>46776</c:v>
                </c:pt>
                <c:pt idx="3646">
                  <c:v>46777</c:v>
                </c:pt>
                <c:pt idx="3647">
                  <c:v>46778</c:v>
                </c:pt>
                <c:pt idx="3648">
                  <c:v>46779</c:v>
                </c:pt>
                <c:pt idx="3649">
                  <c:v>46780</c:v>
                </c:pt>
                <c:pt idx="3650">
                  <c:v>46781</c:v>
                </c:pt>
                <c:pt idx="3651">
                  <c:v>46782</c:v>
                </c:pt>
                <c:pt idx="3652">
                  <c:v>46783</c:v>
                </c:pt>
                <c:pt idx="3653">
                  <c:v>46784</c:v>
                </c:pt>
                <c:pt idx="3654">
                  <c:v>46785</c:v>
                </c:pt>
                <c:pt idx="3655">
                  <c:v>46786</c:v>
                </c:pt>
                <c:pt idx="3656">
                  <c:v>46787</c:v>
                </c:pt>
                <c:pt idx="3657">
                  <c:v>46788</c:v>
                </c:pt>
                <c:pt idx="3658">
                  <c:v>46789</c:v>
                </c:pt>
                <c:pt idx="3659">
                  <c:v>46790</c:v>
                </c:pt>
                <c:pt idx="3660">
                  <c:v>46791</c:v>
                </c:pt>
                <c:pt idx="3661">
                  <c:v>46792</c:v>
                </c:pt>
                <c:pt idx="3662">
                  <c:v>46793</c:v>
                </c:pt>
                <c:pt idx="3663">
                  <c:v>46794</c:v>
                </c:pt>
                <c:pt idx="3664">
                  <c:v>46795</c:v>
                </c:pt>
                <c:pt idx="3665">
                  <c:v>46796</c:v>
                </c:pt>
                <c:pt idx="3666">
                  <c:v>46797</c:v>
                </c:pt>
                <c:pt idx="3667">
                  <c:v>46798</c:v>
                </c:pt>
                <c:pt idx="3668">
                  <c:v>46799</c:v>
                </c:pt>
                <c:pt idx="3669">
                  <c:v>46800</c:v>
                </c:pt>
                <c:pt idx="3670">
                  <c:v>46801</c:v>
                </c:pt>
                <c:pt idx="3671">
                  <c:v>46802</c:v>
                </c:pt>
                <c:pt idx="3672">
                  <c:v>46803</c:v>
                </c:pt>
                <c:pt idx="3673">
                  <c:v>46804</c:v>
                </c:pt>
                <c:pt idx="3674">
                  <c:v>46805</c:v>
                </c:pt>
                <c:pt idx="3675">
                  <c:v>46806</c:v>
                </c:pt>
                <c:pt idx="3676">
                  <c:v>46807</c:v>
                </c:pt>
                <c:pt idx="3677">
                  <c:v>46808</c:v>
                </c:pt>
                <c:pt idx="3678">
                  <c:v>46809</c:v>
                </c:pt>
                <c:pt idx="3679">
                  <c:v>46810</c:v>
                </c:pt>
                <c:pt idx="3680">
                  <c:v>46811</c:v>
                </c:pt>
                <c:pt idx="3681">
                  <c:v>46812</c:v>
                </c:pt>
                <c:pt idx="3682">
                  <c:v>46813</c:v>
                </c:pt>
                <c:pt idx="3683">
                  <c:v>46814</c:v>
                </c:pt>
                <c:pt idx="3684">
                  <c:v>46815</c:v>
                </c:pt>
                <c:pt idx="3685">
                  <c:v>46816</c:v>
                </c:pt>
                <c:pt idx="3686">
                  <c:v>46817</c:v>
                </c:pt>
                <c:pt idx="3687">
                  <c:v>46818</c:v>
                </c:pt>
                <c:pt idx="3688">
                  <c:v>46819</c:v>
                </c:pt>
                <c:pt idx="3689">
                  <c:v>46820</c:v>
                </c:pt>
                <c:pt idx="3690">
                  <c:v>46821</c:v>
                </c:pt>
                <c:pt idx="3691">
                  <c:v>46822</c:v>
                </c:pt>
                <c:pt idx="3692">
                  <c:v>46823</c:v>
                </c:pt>
                <c:pt idx="3693">
                  <c:v>46824</c:v>
                </c:pt>
                <c:pt idx="3694">
                  <c:v>46825</c:v>
                </c:pt>
                <c:pt idx="3695">
                  <c:v>46826</c:v>
                </c:pt>
                <c:pt idx="3696">
                  <c:v>46827</c:v>
                </c:pt>
                <c:pt idx="3697">
                  <c:v>46828</c:v>
                </c:pt>
                <c:pt idx="3698">
                  <c:v>46829</c:v>
                </c:pt>
                <c:pt idx="3699">
                  <c:v>46830</c:v>
                </c:pt>
                <c:pt idx="3700">
                  <c:v>46831</c:v>
                </c:pt>
                <c:pt idx="3701">
                  <c:v>46832</c:v>
                </c:pt>
                <c:pt idx="3702">
                  <c:v>46833</c:v>
                </c:pt>
                <c:pt idx="3703">
                  <c:v>46834</c:v>
                </c:pt>
                <c:pt idx="3704">
                  <c:v>46835</c:v>
                </c:pt>
                <c:pt idx="3705">
                  <c:v>46836</c:v>
                </c:pt>
                <c:pt idx="3706">
                  <c:v>46837</c:v>
                </c:pt>
                <c:pt idx="3707">
                  <c:v>46838</c:v>
                </c:pt>
                <c:pt idx="3708">
                  <c:v>46839</c:v>
                </c:pt>
                <c:pt idx="3709">
                  <c:v>46840</c:v>
                </c:pt>
                <c:pt idx="3710">
                  <c:v>46841</c:v>
                </c:pt>
                <c:pt idx="3711">
                  <c:v>46842</c:v>
                </c:pt>
                <c:pt idx="3712">
                  <c:v>46843</c:v>
                </c:pt>
                <c:pt idx="3713">
                  <c:v>46844</c:v>
                </c:pt>
                <c:pt idx="3714">
                  <c:v>46845</c:v>
                </c:pt>
                <c:pt idx="3715">
                  <c:v>46846</c:v>
                </c:pt>
                <c:pt idx="3716">
                  <c:v>46847</c:v>
                </c:pt>
                <c:pt idx="3717">
                  <c:v>46848</c:v>
                </c:pt>
                <c:pt idx="3718">
                  <c:v>46849</c:v>
                </c:pt>
                <c:pt idx="3719">
                  <c:v>46850</c:v>
                </c:pt>
                <c:pt idx="3720">
                  <c:v>46851</c:v>
                </c:pt>
                <c:pt idx="3721">
                  <c:v>46852</c:v>
                </c:pt>
                <c:pt idx="3722">
                  <c:v>46853</c:v>
                </c:pt>
                <c:pt idx="3723">
                  <c:v>46854</c:v>
                </c:pt>
                <c:pt idx="3724">
                  <c:v>46855</c:v>
                </c:pt>
                <c:pt idx="3725">
                  <c:v>46856</c:v>
                </c:pt>
                <c:pt idx="3726">
                  <c:v>46857</c:v>
                </c:pt>
                <c:pt idx="3727">
                  <c:v>46858</c:v>
                </c:pt>
                <c:pt idx="3728">
                  <c:v>46859</c:v>
                </c:pt>
                <c:pt idx="3729">
                  <c:v>46860</c:v>
                </c:pt>
                <c:pt idx="3730">
                  <c:v>46861</c:v>
                </c:pt>
                <c:pt idx="3731">
                  <c:v>46862</c:v>
                </c:pt>
                <c:pt idx="3732">
                  <c:v>46863</c:v>
                </c:pt>
                <c:pt idx="3733">
                  <c:v>46864</c:v>
                </c:pt>
                <c:pt idx="3734">
                  <c:v>46865</c:v>
                </c:pt>
                <c:pt idx="3735">
                  <c:v>46866</c:v>
                </c:pt>
                <c:pt idx="3736">
                  <c:v>46867</c:v>
                </c:pt>
                <c:pt idx="3737">
                  <c:v>46868</c:v>
                </c:pt>
                <c:pt idx="3738">
                  <c:v>46869</c:v>
                </c:pt>
                <c:pt idx="3739">
                  <c:v>46870</c:v>
                </c:pt>
                <c:pt idx="3740">
                  <c:v>46871</c:v>
                </c:pt>
                <c:pt idx="3741">
                  <c:v>46872</c:v>
                </c:pt>
                <c:pt idx="3742">
                  <c:v>46873</c:v>
                </c:pt>
                <c:pt idx="3743">
                  <c:v>46874</c:v>
                </c:pt>
                <c:pt idx="3744">
                  <c:v>46875</c:v>
                </c:pt>
                <c:pt idx="3745">
                  <c:v>46876</c:v>
                </c:pt>
                <c:pt idx="3746">
                  <c:v>46877</c:v>
                </c:pt>
                <c:pt idx="3747">
                  <c:v>46878</c:v>
                </c:pt>
                <c:pt idx="3748">
                  <c:v>46879</c:v>
                </c:pt>
                <c:pt idx="3749">
                  <c:v>46880</c:v>
                </c:pt>
                <c:pt idx="3750">
                  <c:v>46881</c:v>
                </c:pt>
                <c:pt idx="3751">
                  <c:v>46882</c:v>
                </c:pt>
                <c:pt idx="3752">
                  <c:v>46883</c:v>
                </c:pt>
                <c:pt idx="3753">
                  <c:v>46884</c:v>
                </c:pt>
                <c:pt idx="3754">
                  <c:v>46885</c:v>
                </c:pt>
                <c:pt idx="3755">
                  <c:v>46886</c:v>
                </c:pt>
                <c:pt idx="3756">
                  <c:v>46887</c:v>
                </c:pt>
                <c:pt idx="3757">
                  <c:v>46888</c:v>
                </c:pt>
                <c:pt idx="3758">
                  <c:v>46889</c:v>
                </c:pt>
                <c:pt idx="3759">
                  <c:v>46890</c:v>
                </c:pt>
                <c:pt idx="3760">
                  <c:v>46891</c:v>
                </c:pt>
                <c:pt idx="3761">
                  <c:v>46892</c:v>
                </c:pt>
                <c:pt idx="3762">
                  <c:v>46893</c:v>
                </c:pt>
                <c:pt idx="3763">
                  <c:v>46894</c:v>
                </c:pt>
                <c:pt idx="3764">
                  <c:v>46895</c:v>
                </c:pt>
                <c:pt idx="3765">
                  <c:v>46896</c:v>
                </c:pt>
                <c:pt idx="3766">
                  <c:v>46897</c:v>
                </c:pt>
                <c:pt idx="3767">
                  <c:v>46898</c:v>
                </c:pt>
                <c:pt idx="3768">
                  <c:v>46899</c:v>
                </c:pt>
                <c:pt idx="3769">
                  <c:v>46900</c:v>
                </c:pt>
                <c:pt idx="3770">
                  <c:v>46901</c:v>
                </c:pt>
                <c:pt idx="3771">
                  <c:v>46902</c:v>
                </c:pt>
                <c:pt idx="3772">
                  <c:v>46903</c:v>
                </c:pt>
                <c:pt idx="3773">
                  <c:v>46904</c:v>
                </c:pt>
                <c:pt idx="3774">
                  <c:v>46905</c:v>
                </c:pt>
                <c:pt idx="3775">
                  <c:v>46906</c:v>
                </c:pt>
                <c:pt idx="3776">
                  <c:v>46907</c:v>
                </c:pt>
                <c:pt idx="3777">
                  <c:v>46908</c:v>
                </c:pt>
                <c:pt idx="3778">
                  <c:v>46909</c:v>
                </c:pt>
                <c:pt idx="3779">
                  <c:v>46910</c:v>
                </c:pt>
                <c:pt idx="3780">
                  <c:v>46911</c:v>
                </c:pt>
                <c:pt idx="3781">
                  <c:v>46912</c:v>
                </c:pt>
                <c:pt idx="3782">
                  <c:v>46913</c:v>
                </c:pt>
                <c:pt idx="3783">
                  <c:v>46914</c:v>
                </c:pt>
                <c:pt idx="3784">
                  <c:v>46915</c:v>
                </c:pt>
                <c:pt idx="3785">
                  <c:v>46916</c:v>
                </c:pt>
                <c:pt idx="3786">
                  <c:v>46917</c:v>
                </c:pt>
                <c:pt idx="3787">
                  <c:v>46918</c:v>
                </c:pt>
                <c:pt idx="3788">
                  <c:v>46919</c:v>
                </c:pt>
                <c:pt idx="3789">
                  <c:v>46920</c:v>
                </c:pt>
                <c:pt idx="3790">
                  <c:v>46921</c:v>
                </c:pt>
                <c:pt idx="3791">
                  <c:v>46922</c:v>
                </c:pt>
                <c:pt idx="3792">
                  <c:v>46923</c:v>
                </c:pt>
                <c:pt idx="3793">
                  <c:v>46924</c:v>
                </c:pt>
                <c:pt idx="3794">
                  <c:v>46925</c:v>
                </c:pt>
                <c:pt idx="3795">
                  <c:v>46926</c:v>
                </c:pt>
                <c:pt idx="3796">
                  <c:v>46927</c:v>
                </c:pt>
                <c:pt idx="3797">
                  <c:v>46928</c:v>
                </c:pt>
                <c:pt idx="3798">
                  <c:v>46929</c:v>
                </c:pt>
                <c:pt idx="3799">
                  <c:v>46930</c:v>
                </c:pt>
                <c:pt idx="3800">
                  <c:v>46931</c:v>
                </c:pt>
                <c:pt idx="3801">
                  <c:v>46932</c:v>
                </c:pt>
                <c:pt idx="3802">
                  <c:v>46933</c:v>
                </c:pt>
                <c:pt idx="3803">
                  <c:v>46934</c:v>
                </c:pt>
                <c:pt idx="3804">
                  <c:v>46935</c:v>
                </c:pt>
                <c:pt idx="3805">
                  <c:v>46936</c:v>
                </c:pt>
                <c:pt idx="3806">
                  <c:v>46937</c:v>
                </c:pt>
                <c:pt idx="3807">
                  <c:v>46938</c:v>
                </c:pt>
                <c:pt idx="3808">
                  <c:v>46939</c:v>
                </c:pt>
                <c:pt idx="3809">
                  <c:v>46940</c:v>
                </c:pt>
                <c:pt idx="3810">
                  <c:v>46941</c:v>
                </c:pt>
                <c:pt idx="3811">
                  <c:v>46942</c:v>
                </c:pt>
                <c:pt idx="3812">
                  <c:v>46943</c:v>
                </c:pt>
                <c:pt idx="3813">
                  <c:v>46944</c:v>
                </c:pt>
                <c:pt idx="3814">
                  <c:v>46945</c:v>
                </c:pt>
                <c:pt idx="3815">
                  <c:v>46946</c:v>
                </c:pt>
                <c:pt idx="3816">
                  <c:v>46947</c:v>
                </c:pt>
                <c:pt idx="3817">
                  <c:v>46948</c:v>
                </c:pt>
                <c:pt idx="3818">
                  <c:v>46949</c:v>
                </c:pt>
                <c:pt idx="3819">
                  <c:v>46950</c:v>
                </c:pt>
                <c:pt idx="3820">
                  <c:v>46951</c:v>
                </c:pt>
                <c:pt idx="3821">
                  <c:v>46952</c:v>
                </c:pt>
                <c:pt idx="3822">
                  <c:v>46953</c:v>
                </c:pt>
                <c:pt idx="3823">
                  <c:v>46954</c:v>
                </c:pt>
                <c:pt idx="3824">
                  <c:v>46955</c:v>
                </c:pt>
                <c:pt idx="3825">
                  <c:v>46956</c:v>
                </c:pt>
                <c:pt idx="3826">
                  <c:v>46957</c:v>
                </c:pt>
                <c:pt idx="3827">
                  <c:v>46958</c:v>
                </c:pt>
                <c:pt idx="3828">
                  <c:v>46959</c:v>
                </c:pt>
                <c:pt idx="3829">
                  <c:v>46960</c:v>
                </c:pt>
                <c:pt idx="3830">
                  <c:v>46961</c:v>
                </c:pt>
                <c:pt idx="3831">
                  <c:v>46962</c:v>
                </c:pt>
                <c:pt idx="3832">
                  <c:v>46963</c:v>
                </c:pt>
                <c:pt idx="3833">
                  <c:v>46964</c:v>
                </c:pt>
                <c:pt idx="3834">
                  <c:v>46965</c:v>
                </c:pt>
                <c:pt idx="3835">
                  <c:v>46966</c:v>
                </c:pt>
                <c:pt idx="3836">
                  <c:v>46967</c:v>
                </c:pt>
                <c:pt idx="3837">
                  <c:v>46968</c:v>
                </c:pt>
                <c:pt idx="3838">
                  <c:v>46969</c:v>
                </c:pt>
                <c:pt idx="3839">
                  <c:v>46970</c:v>
                </c:pt>
                <c:pt idx="3840">
                  <c:v>46971</c:v>
                </c:pt>
                <c:pt idx="3841">
                  <c:v>46972</c:v>
                </c:pt>
                <c:pt idx="3842">
                  <c:v>46973</c:v>
                </c:pt>
                <c:pt idx="3843">
                  <c:v>46974</c:v>
                </c:pt>
                <c:pt idx="3844">
                  <c:v>46975</c:v>
                </c:pt>
                <c:pt idx="3845">
                  <c:v>46976</c:v>
                </c:pt>
                <c:pt idx="3846">
                  <c:v>46977</c:v>
                </c:pt>
                <c:pt idx="3847">
                  <c:v>46978</c:v>
                </c:pt>
                <c:pt idx="3848">
                  <c:v>46979</c:v>
                </c:pt>
                <c:pt idx="3849">
                  <c:v>46980</c:v>
                </c:pt>
                <c:pt idx="3850">
                  <c:v>46981</c:v>
                </c:pt>
                <c:pt idx="3851">
                  <c:v>46982</c:v>
                </c:pt>
                <c:pt idx="3852">
                  <c:v>46983</c:v>
                </c:pt>
                <c:pt idx="3853">
                  <c:v>46984</c:v>
                </c:pt>
                <c:pt idx="3854">
                  <c:v>46985</c:v>
                </c:pt>
                <c:pt idx="3855">
                  <c:v>46986</c:v>
                </c:pt>
                <c:pt idx="3856">
                  <c:v>46987</c:v>
                </c:pt>
                <c:pt idx="3857">
                  <c:v>46988</c:v>
                </c:pt>
                <c:pt idx="3858">
                  <c:v>46989</c:v>
                </c:pt>
                <c:pt idx="3859">
                  <c:v>46990</c:v>
                </c:pt>
                <c:pt idx="3860">
                  <c:v>46991</c:v>
                </c:pt>
                <c:pt idx="3861">
                  <c:v>46992</c:v>
                </c:pt>
                <c:pt idx="3862">
                  <c:v>46993</c:v>
                </c:pt>
                <c:pt idx="3863">
                  <c:v>46994</c:v>
                </c:pt>
                <c:pt idx="3864">
                  <c:v>46995</c:v>
                </c:pt>
                <c:pt idx="3865">
                  <c:v>46996</c:v>
                </c:pt>
                <c:pt idx="3866">
                  <c:v>46997</c:v>
                </c:pt>
                <c:pt idx="3867">
                  <c:v>46998</c:v>
                </c:pt>
                <c:pt idx="3868">
                  <c:v>46999</c:v>
                </c:pt>
                <c:pt idx="3869">
                  <c:v>47000</c:v>
                </c:pt>
                <c:pt idx="3870">
                  <c:v>47001</c:v>
                </c:pt>
                <c:pt idx="3871">
                  <c:v>47002</c:v>
                </c:pt>
                <c:pt idx="3872">
                  <c:v>47003</c:v>
                </c:pt>
                <c:pt idx="3873">
                  <c:v>47004</c:v>
                </c:pt>
                <c:pt idx="3874">
                  <c:v>47005</c:v>
                </c:pt>
                <c:pt idx="3875">
                  <c:v>47006</c:v>
                </c:pt>
                <c:pt idx="3876">
                  <c:v>47007</c:v>
                </c:pt>
                <c:pt idx="3877">
                  <c:v>47008</c:v>
                </c:pt>
                <c:pt idx="3878">
                  <c:v>47009</c:v>
                </c:pt>
                <c:pt idx="3879">
                  <c:v>47010</c:v>
                </c:pt>
                <c:pt idx="3880">
                  <c:v>47011</c:v>
                </c:pt>
                <c:pt idx="3881">
                  <c:v>47012</c:v>
                </c:pt>
                <c:pt idx="3882">
                  <c:v>47013</c:v>
                </c:pt>
                <c:pt idx="3883">
                  <c:v>47014</c:v>
                </c:pt>
                <c:pt idx="3884">
                  <c:v>47015</c:v>
                </c:pt>
                <c:pt idx="3885">
                  <c:v>47016</c:v>
                </c:pt>
                <c:pt idx="3886">
                  <c:v>47017</c:v>
                </c:pt>
                <c:pt idx="3887">
                  <c:v>47018</c:v>
                </c:pt>
                <c:pt idx="3888">
                  <c:v>47019</c:v>
                </c:pt>
                <c:pt idx="3889">
                  <c:v>47020</c:v>
                </c:pt>
                <c:pt idx="3890">
                  <c:v>47021</c:v>
                </c:pt>
                <c:pt idx="3891">
                  <c:v>47022</c:v>
                </c:pt>
                <c:pt idx="3892">
                  <c:v>47023</c:v>
                </c:pt>
                <c:pt idx="3893">
                  <c:v>47024</c:v>
                </c:pt>
                <c:pt idx="3894">
                  <c:v>47025</c:v>
                </c:pt>
                <c:pt idx="3895">
                  <c:v>47026</c:v>
                </c:pt>
                <c:pt idx="3896">
                  <c:v>47027</c:v>
                </c:pt>
                <c:pt idx="3897">
                  <c:v>47028</c:v>
                </c:pt>
                <c:pt idx="3898">
                  <c:v>47029</c:v>
                </c:pt>
                <c:pt idx="3899">
                  <c:v>47030</c:v>
                </c:pt>
                <c:pt idx="3900">
                  <c:v>47031</c:v>
                </c:pt>
                <c:pt idx="3901">
                  <c:v>47032</c:v>
                </c:pt>
                <c:pt idx="3902">
                  <c:v>47033</c:v>
                </c:pt>
                <c:pt idx="3903">
                  <c:v>47034</c:v>
                </c:pt>
                <c:pt idx="3904">
                  <c:v>47035</c:v>
                </c:pt>
                <c:pt idx="3905">
                  <c:v>47036</c:v>
                </c:pt>
                <c:pt idx="3906">
                  <c:v>47037</c:v>
                </c:pt>
                <c:pt idx="3907">
                  <c:v>47038</c:v>
                </c:pt>
                <c:pt idx="3908">
                  <c:v>47039</c:v>
                </c:pt>
                <c:pt idx="3909">
                  <c:v>47040</c:v>
                </c:pt>
                <c:pt idx="3910">
                  <c:v>47041</c:v>
                </c:pt>
                <c:pt idx="3911">
                  <c:v>47042</c:v>
                </c:pt>
                <c:pt idx="3912">
                  <c:v>47043</c:v>
                </c:pt>
                <c:pt idx="3913">
                  <c:v>47044</c:v>
                </c:pt>
                <c:pt idx="3914">
                  <c:v>47045</c:v>
                </c:pt>
                <c:pt idx="3915">
                  <c:v>47046</c:v>
                </c:pt>
                <c:pt idx="3916">
                  <c:v>47047</c:v>
                </c:pt>
                <c:pt idx="3917">
                  <c:v>47048</c:v>
                </c:pt>
                <c:pt idx="3918">
                  <c:v>47049</c:v>
                </c:pt>
                <c:pt idx="3919">
                  <c:v>47050</c:v>
                </c:pt>
                <c:pt idx="3920">
                  <c:v>47051</c:v>
                </c:pt>
                <c:pt idx="3921">
                  <c:v>47052</c:v>
                </c:pt>
                <c:pt idx="3922">
                  <c:v>47053</c:v>
                </c:pt>
                <c:pt idx="3923">
                  <c:v>47054</c:v>
                </c:pt>
                <c:pt idx="3924">
                  <c:v>47055</c:v>
                </c:pt>
                <c:pt idx="3925">
                  <c:v>47056</c:v>
                </c:pt>
                <c:pt idx="3926">
                  <c:v>47057</c:v>
                </c:pt>
                <c:pt idx="3927">
                  <c:v>47058</c:v>
                </c:pt>
                <c:pt idx="3928">
                  <c:v>47059</c:v>
                </c:pt>
                <c:pt idx="3929">
                  <c:v>47060</c:v>
                </c:pt>
                <c:pt idx="3930">
                  <c:v>47061</c:v>
                </c:pt>
                <c:pt idx="3931">
                  <c:v>47062</c:v>
                </c:pt>
                <c:pt idx="3932">
                  <c:v>47063</c:v>
                </c:pt>
                <c:pt idx="3933">
                  <c:v>47064</c:v>
                </c:pt>
                <c:pt idx="3934">
                  <c:v>47065</c:v>
                </c:pt>
                <c:pt idx="3935">
                  <c:v>47066</c:v>
                </c:pt>
                <c:pt idx="3936">
                  <c:v>47067</c:v>
                </c:pt>
                <c:pt idx="3937">
                  <c:v>47068</c:v>
                </c:pt>
                <c:pt idx="3938">
                  <c:v>47069</c:v>
                </c:pt>
                <c:pt idx="3939">
                  <c:v>47070</c:v>
                </c:pt>
                <c:pt idx="3940">
                  <c:v>47071</c:v>
                </c:pt>
                <c:pt idx="3941">
                  <c:v>47072</c:v>
                </c:pt>
                <c:pt idx="3942">
                  <c:v>47073</c:v>
                </c:pt>
                <c:pt idx="3943">
                  <c:v>47074</c:v>
                </c:pt>
                <c:pt idx="3944">
                  <c:v>47075</c:v>
                </c:pt>
                <c:pt idx="3945">
                  <c:v>47076</c:v>
                </c:pt>
                <c:pt idx="3946">
                  <c:v>47077</c:v>
                </c:pt>
                <c:pt idx="3947">
                  <c:v>47078</c:v>
                </c:pt>
                <c:pt idx="3948">
                  <c:v>47079</c:v>
                </c:pt>
                <c:pt idx="3949">
                  <c:v>47080</c:v>
                </c:pt>
                <c:pt idx="3950">
                  <c:v>47081</c:v>
                </c:pt>
                <c:pt idx="3951">
                  <c:v>47082</c:v>
                </c:pt>
                <c:pt idx="3952">
                  <c:v>47083</c:v>
                </c:pt>
                <c:pt idx="3953">
                  <c:v>47084</c:v>
                </c:pt>
                <c:pt idx="3954">
                  <c:v>47085</c:v>
                </c:pt>
                <c:pt idx="3955">
                  <c:v>47086</c:v>
                </c:pt>
                <c:pt idx="3956">
                  <c:v>47087</c:v>
                </c:pt>
                <c:pt idx="3957">
                  <c:v>47088</c:v>
                </c:pt>
                <c:pt idx="3958">
                  <c:v>47089</c:v>
                </c:pt>
                <c:pt idx="3959">
                  <c:v>47090</c:v>
                </c:pt>
                <c:pt idx="3960">
                  <c:v>47091</c:v>
                </c:pt>
                <c:pt idx="3961">
                  <c:v>47092</c:v>
                </c:pt>
                <c:pt idx="3962">
                  <c:v>47093</c:v>
                </c:pt>
                <c:pt idx="3963">
                  <c:v>47094</c:v>
                </c:pt>
                <c:pt idx="3964">
                  <c:v>47095</c:v>
                </c:pt>
                <c:pt idx="3965">
                  <c:v>47096</c:v>
                </c:pt>
                <c:pt idx="3966">
                  <c:v>47097</c:v>
                </c:pt>
                <c:pt idx="3967">
                  <c:v>47098</c:v>
                </c:pt>
                <c:pt idx="3968">
                  <c:v>47099</c:v>
                </c:pt>
                <c:pt idx="3969">
                  <c:v>47100</c:v>
                </c:pt>
                <c:pt idx="3970">
                  <c:v>47101</c:v>
                </c:pt>
                <c:pt idx="3971">
                  <c:v>47102</c:v>
                </c:pt>
                <c:pt idx="3972">
                  <c:v>47103</c:v>
                </c:pt>
                <c:pt idx="3973">
                  <c:v>47104</c:v>
                </c:pt>
                <c:pt idx="3974">
                  <c:v>47105</c:v>
                </c:pt>
                <c:pt idx="3975">
                  <c:v>47106</c:v>
                </c:pt>
                <c:pt idx="3976">
                  <c:v>47107</c:v>
                </c:pt>
                <c:pt idx="3977">
                  <c:v>47108</c:v>
                </c:pt>
                <c:pt idx="3978">
                  <c:v>47109</c:v>
                </c:pt>
                <c:pt idx="3979">
                  <c:v>47110</c:v>
                </c:pt>
                <c:pt idx="3980">
                  <c:v>47111</c:v>
                </c:pt>
                <c:pt idx="3981">
                  <c:v>47112</c:v>
                </c:pt>
                <c:pt idx="3982">
                  <c:v>47113</c:v>
                </c:pt>
                <c:pt idx="3983">
                  <c:v>47114</c:v>
                </c:pt>
                <c:pt idx="3984">
                  <c:v>47115</c:v>
                </c:pt>
                <c:pt idx="3985">
                  <c:v>47116</c:v>
                </c:pt>
                <c:pt idx="3986">
                  <c:v>47117</c:v>
                </c:pt>
                <c:pt idx="3987">
                  <c:v>47118</c:v>
                </c:pt>
                <c:pt idx="3988">
                  <c:v>47119</c:v>
                </c:pt>
                <c:pt idx="3989">
                  <c:v>47120</c:v>
                </c:pt>
                <c:pt idx="3990">
                  <c:v>47121</c:v>
                </c:pt>
                <c:pt idx="3991">
                  <c:v>47122</c:v>
                </c:pt>
                <c:pt idx="3992">
                  <c:v>47123</c:v>
                </c:pt>
                <c:pt idx="3993">
                  <c:v>47124</c:v>
                </c:pt>
                <c:pt idx="3994">
                  <c:v>47125</c:v>
                </c:pt>
                <c:pt idx="3995">
                  <c:v>47126</c:v>
                </c:pt>
                <c:pt idx="3996">
                  <c:v>47127</c:v>
                </c:pt>
                <c:pt idx="3997">
                  <c:v>47128</c:v>
                </c:pt>
                <c:pt idx="3998">
                  <c:v>47129</c:v>
                </c:pt>
              </c:numCache>
            </c:numRef>
          </c:cat>
          <c:val>
            <c:numRef>
              <c:f>'[outputs (003).xlsx]market_zero_curve'!$C$2:$C$4000</c:f>
              <c:numCache>
                <c:formatCode>General</c:formatCode>
                <c:ptCount val="3999"/>
                <c:pt idx="0">
                  <c:v>0.03</c:v>
                </c:pt>
                <c:pt idx="1">
                  <c:v>0.03</c:v>
                </c:pt>
                <c:pt idx="2">
                  <c:v>2.9803410836499483E-2</c:v>
                </c:pt>
                <c:pt idx="3">
                  <c:v>2.9604310121389216E-2</c:v>
                </c:pt>
                <c:pt idx="4">
                  <c:v>2.9403382248674462E-2</c:v>
                </c:pt>
                <c:pt idx="5">
                  <c:v>2.9201311612360389E-2</c:v>
                </c:pt>
                <c:pt idx="6">
                  <c:v>2.8998782606452254E-2</c:v>
                </c:pt>
                <c:pt idx="7">
                  <c:v>2.8796479624955258E-2</c:v>
                </c:pt>
                <c:pt idx="8">
                  <c:v>2.8595087061874604E-2</c:v>
                </c:pt>
                <c:pt idx="9">
                  <c:v>2.8395289311215547E-2</c:v>
                </c:pt>
                <c:pt idx="10">
                  <c:v>2.8197770766983276E-2</c:v>
                </c:pt>
                <c:pt idx="11">
                  <c:v>2.8003215823183013E-2</c:v>
                </c:pt>
                <c:pt idx="12">
                  <c:v>2.7812308873819983E-2</c:v>
                </c:pt>
                <c:pt idx="13">
                  <c:v>2.76257343128994E-2</c:v>
                </c:pt>
                <c:pt idx="14">
                  <c:v>2.7444176534426479E-2</c:v>
                </c:pt>
                <c:pt idx="15">
                  <c:v>2.7268319932406436E-2</c:v>
                </c:pt>
                <c:pt idx="16">
                  <c:v>2.7098848900844501E-2</c:v>
                </c:pt>
                <c:pt idx="17">
                  <c:v>2.6936447833745887E-2</c:v>
                </c:pt>
                <c:pt idx="18">
                  <c:v>2.6781801125115811E-2</c:v>
                </c:pt>
                <c:pt idx="19">
                  <c:v>2.6635593168959477E-2</c:v>
                </c:pt>
                <c:pt idx="20">
                  <c:v>2.6498508359282129E-2</c:v>
                </c:pt>
                <c:pt idx="21">
                  <c:v>2.6371231090088959E-2</c:v>
                </c:pt>
                <c:pt idx="22">
                  <c:v>2.6254445755385207E-2</c:v>
                </c:pt>
                <c:pt idx="23">
                  <c:v>2.6148836749176081E-2</c:v>
                </c:pt>
                <c:pt idx="24">
                  <c:v>2.6055088465466794E-2</c:v>
                </c:pt>
                <c:pt idx="25">
                  <c:v>2.597388529826257E-2</c:v>
                </c:pt>
                <c:pt idx="26">
                  <c:v>2.5905911641568628E-2</c:v>
                </c:pt>
                <c:pt idx="27">
                  <c:v>2.5851851889390178E-2</c:v>
                </c:pt>
                <c:pt idx="28">
                  <c:v>2.5812390435732444E-2</c:v>
                </c:pt>
                <c:pt idx="29">
                  <c:v>2.5788211674600648E-2</c:v>
                </c:pt>
                <c:pt idx="30">
                  <c:v>2.5779999999999997E-2</c:v>
                </c:pt>
                <c:pt idx="31">
                  <c:v>2.5780232861064574E-2</c:v>
                </c:pt>
                <c:pt idx="32">
                  <c:v>2.5780923190024195E-2</c:v>
                </c:pt>
                <c:pt idx="33">
                  <c:v>2.5782058605527628E-2</c:v>
                </c:pt>
                <c:pt idx="34">
                  <c:v>2.5783626726223707E-2</c:v>
                </c:pt>
                <c:pt idx="35">
                  <c:v>2.5785615170761202E-2</c:v>
                </c:pt>
                <c:pt idx="36">
                  <c:v>2.5788011557788947E-2</c:v>
                </c:pt>
                <c:pt idx="37">
                  <c:v>2.5790803505955702E-2</c:v>
                </c:pt>
                <c:pt idx="38">
                  <c:v>2.5793978633910291E-2</c:v>
                </c:pt>
                <c:pt idx="39">
                  <c:v>2.5797524560301502E-2</c:v>
                </c:pt>
                <c:pt idx="40">
                  <c:v>2.5801428903778147E-2</c:v>
                </c:pt>
                <c:pt idx="41">
                  <c:v>2.5805679282989016E-2</c:v>
                </c:pt>
                <c:pt idx="42">
                  <c:v>2.581026331658292E-2</c:v>
                </c:pt>
                <c:pt idx="43">
                  <c:v>2.5815168623208633E-2</c:v>
                </c:pt>
                <c:pt idx="44">
                  <c:v>2.5820382821514977E-2</c:v>
                </c:pt>
                <c:pt idx="45">
                  <c:v>2.5825893530150752E-2</c:v>
                </c:pt>
                <c:pt idx="46">
                  <c:v>2.5831688367764748E-2</c:v>
                </c:pt>
                <c:pt idx="47">
                  <c:v>2.5837754953005766E-2</c:v>
                </c:pt>
                <c:pt idx="48">
                  <c:v>2.5844080904522601E-2</c:v>
                </c:pt>
                <c:pt idx="49">
                  <c:v>2.5850653840964077E-2</c:v>
                </c:pt>
                <c:pt idx="50">
                  <c:v>2.5857461380978972E-2</c:v>
                </c:pt>
                <c:pt idx="51">
                  <c:v>2.5864491143216078E-2</c:v>
                </c:pt>
                <c:pt idx="52">
                  <c:v>2.587173074632421E-2</c:v>
                </c:pt>
                <c:pt idx="53">
                  <c:v>2.5879167808952167E-2</c:v>
                </c:pt>
                <c:pt idx="54">
                  <c:v>2.5886789949748742E-2</c:v>
                </c:pt>
                <c:pt idx="55">
                  <c:v>2.5894584787362732E-2</c:v>
                </c:pt>
                <c:pt idx="56">
                  <c:v>2.5902539940442951E-2</c:v>
                </c:pt>
                <c:pt idx="57">
                  <c:v>2.5910643027638194E-2</c:v>
                </c:pt>
                <c:pt idx="58">
                  <c:v>2.5918881667597243E-2</c:v>
                </c:pt>
                <c:pt idx="59">
                  <c:v>2.5927243478968912E-2</c:v>
                </c:pt>
                <c:pt idx="60">
                  <c:v>2.5935716080402009E-2</c:v>
                </c:pt>
                <c:pt idx="61">
                  <c:v>2.5944287090545318E-2</c:v>
                </c:pt>
                <c:pt idx="62">
                  <c:v>2.5952944128047647E-2</c:v>
                </c:pt>
                <c:pt idx="63">
                  <c:v>2.5961674811557787E-2</c:v>
                </c:pt>
                <c:pt idx="64">
                  <c:v>2.5970466759724545E-2</c:v>
                </c:pt>
                <c:pt idx="65">
                  <c:v>2.5979307591196724E-2</c:v>
                </c:pt>
                <c:pt idx="66">
                  <c:v>2.5988184924623119E-2</c:v>
                </c:pt>
                <c:pt idx="67">
                  <c:v>2.5997086378652522E-2</c:v>
                </c:pt>
                <c:pt idx="68">
                  <c:v>2.6005999571933738E-2</c:v>
                </c:pt>
                <c:pt idx="69">
                  <c:v>2.6014912123115574E-2</c:v>
                </c:pt>
                <c:pt idx="70">
                  <c:v>2.6023811650846822E-2</c:v>
                </c:pt>
                <c:pt idx="71">
                  <c:v>2.6032685773776289E-2</c:v>
                </c:pt>
                <c:pt idx="72">
                  <c:v>2.6041522110552766E-2</c:v>
                </c:pt>
                <c:pt idx="73">
                  <c:v>2.6050308279825046E-2</c:v>
                </c:pt>
                <c:pt idx="74">
                  <c:v>2.6059031900241947E-2</c:v>
                </c:pt>
                <c:pt idx="75">
                  <c:v>2.6067680590452259E-2</c:v>
                </c:pt>
                <c:pt idx="76">
                  <c:v>2.6076241969104779E-2</c:v>
                </c:pt>
                <c:pt idx="77">
                  <c:v>2.6084703654848315E-2</c:v>
                </c:pt>
                <c:pt idx="78">
                  <c:v>2.6093053266331656E-2</c:v>
                </c:pt>
                <c:pt idx="79">
                  <c:v>2.6101278422203611E-2</c:v>
                </c:pt>
                <c:pt idx="80">
                  <c:v>2.6109366741112972E-2</c:v>
                </c:pt>
                <c:pt idx="81">
                  <c:v>2.6117305841708544E-2</c:v>
                </c:pt>
                <c:pt idx="82">
                  <c:v>2.6125083342639119E-2</c:v>
                </c:pt>
                <c:pt idx="83">
                  <c:v>2.6132686862553503E-2</c:v>
                </c:pt>
                <c:pt idx="84">
                  <c:v>2.6140104020100498E-2</c:v>
                </c:pt>
                <c:pt idx="85">
                  <c:v>2.61473224339289E-2</c:v>
                </c:pt>
                <c:pt idx="86">
                  <c:v>2.6154329722687511E-2</c:v>
                </c:pt>
                <c:pt idx="87">
                  <c:v>2.6161113505025126E-2</c:v>
                </c:pt>
                <c:pt idx="88">
                  <c:v>2.6167661399590543E-2</c:v>
                </c:pt>
                <c:pt idx="89">
                  <c:v>2.6173961025032569E-2</c:v>
                </c:pt>
                <c:pt idx="90">
                  <c:v>2.6179999999999998E-2</c:v>
                </c:pt>
                <c:pt idx="91">
                  <c:v>2.6185886406446226E-2</c:v>
                </c:pt>
                <c:pt idx="92">
                  <c:v>2.6191737054044224E-2</c:v>
                </c:pt>
                <c:pt idx="93">
                  <c:v>2.619755265302218E-2</c:v>
                </c:pt>
                <c:pt idx="94">
                  <c:v>2.6203333913608285E-2</c:v>
                </c:pt>
                <c:pt idx="95">
                  <c:v>2.6209081546030709E-2</c:v>
                </c:pt>
                <c:pt idx="96">
                  <c:v>2.6214796260517644E-2</c:v>
                </c:pt>
                <c:pt idx="97">
                  <c:v>2.6220478767297273E-2</c:v>
                </c:pt>
                <c:pt idx="98">
                  <c:v>2.6226129776597766E-2</c:v>
                </c:pt>
                <c:pt idx="99">
                  <c:v>2.623174999864733E-2</c:v>
                </c:pt>
                <c:pt idx="100">
                  <c:v>2.6237340143674123E-2</c:v>
                </c:pt>
                <c:pt idx="101">
                  <c:v>2.6242900921906356E-2</c:v>
                </c:pt>
                <c:pt idx="102">
                  <c:v>2.6248433043572196E-2</c:v>
                </c:pt>
                <c:pt idx="103">
                  <c:v>2.6253937218899827E-2</c:v>
                </c:pt>
                <c:pt idx="104">
                  <c:v>2.6259414158117424E-2</c:v>
                </c:pt>
                <c:pt idx="105">
                  <c:v>2.6264864571453189E-2</c:v>
                </c:pt>
                <c:pt idx="106">
                  <c:v>2.6270289169135284E-2</c:v>
                </c:pt>
                <c:pt idx="107">
                  <c:v>2.6275688661391922E-2</c:v>
                </c:pt>
                <c:pt idx="108">
                  <c:v>2.6281063758451264E-2</c:v>
                </c:pt>
                <c:pt idx="109">
                  <c:v>2.6286415170541484E-2</c:v>
                </c:pt>
                <c:pt idx="110">
                  <c:v>2.6291743607890796E-2</c:v>
                </c:pt>
                <c:pt idx="111">
                  <c:v>2.6297049780727354E-2</c:v>
                </c:pt>
                <c:pt idx="112">
                  <c:v>2.6302334399279363E-2</c:v>
                </c:pt>
                <c:pt idx="113">
                  <c:v>2.6307598173774999E-2</c:v>
                </c:pt>
                <c:pt idx="114">
                  <c:v>2.6312841814442441E-2</c:v>
                </c:pt>
                <c:pt idx="115">
                  <c:v>2.6318066031509872E-2</c:v>
                </c:pt>
                <c:pt idx="116">
                  <c:v>2.6323271535205476E-2</c:v>
                </c:pt>
                <c:pt idx="117">
                  <c:v>2.6328459035757441E-2</c:v>
                </c:pt>
                <c:pt idx="118">
                  <c:v>2.6333629243393959E-2</c:v>
                </c:pt>
                <c:pt idx="119">
                  <c:v>2.6338782868343201E-2</c:v>
                </c:pt>
                <c:pt idx="120">
                  <c:v>2.6343920620833343E-2</c:v>
                </c:pt>
                <c:pt idx="121">
                  <c:v>2.6349043211092573E-2</c:v>
                </c:pt>
                <c:pt idx="122">
                  <c:v>2.6354151349349084E-2</c:v>
                </c:pt>
                <c:pt idx="123">
                  <c:v>2.6359245745831057E-2</c:v>
                </c:pt>
                <c:pt idx="124">
                  <c:v>2.6364327110766677E-2</c:v>
                </c:pt>
                <c:pt idx="125">
                  <c:v>2.636939615438412E-2</c:v>
                </c:pt>
                <c:pt idx="126">
                  <c:v>2.6374453586911567E-2</c:v>
                </c:pt>
                <c:pt idx="127">
                  <c:v>2.6379500118577211E-2</c:v>
                </c:pt>
                <c:pt idx="128">
                  <c:v>2.6384536459609226E-2</c:v>
                </c:pt>
                <c:pt idx="129">
                  <c:v>2.6389563320235798E-2</c:v>
                </c:pt>
                <c:pt idx="130">
                  <c:v>2.6394581410685122E-2</c:v>
                </c:pt>
                <c:pt idx="131">
                  <c:v>2.639959144118537E-2</c:v>
                </c:pt>
                <c:pt idx="132">
                  <c:v>2.640459412196472E-2</c:v>
                </c:pt>
                <c:pt idx="133">
                  <c:v>2.6409590163251364E-2</c:v>
                </c:pt>
                <c:pt idx="134">
                  <c:v>2.6414580275273488E-2</c:v>
                </c:pt>
                <c:pt idx="135">
                  <c:v>2.6419565168259274E-2</c:v>
                </c:pt>
                <c:pt idx="136">
                  <c:v>2.6424545552436902E-2</c:v>
                </c:pt>
                <c:pt idx="137">
                  <c:v>2.6429522138034553E-2</c:v>
                </c:pt>
                <c:pt idx="138">
                  <c:v>2.643449563528041E-2</c:v>
                </c:pt>
                <c:pt idx="139">
                  <c:v>2.6439466754402667E-2</c:v>
                </c:pt>
                <c:pt idx="140">
                  <c:v>2.6444436205629498E-2</c:v>
                </c:pt>
                <c:pt idx="141">
                  <c:v>2.6449404699189084E-2</c:v>
                </c:pt>
                <c:pt idx="142">
                  <c:v>2.6454372945309616E-2</c:v>
                </c:pt>
                <c:pt idx="143">
                  <c:v>2.645934165421927E-2</c:v>
                </c:pt>
                <c:pt idx="144">
                  <c:v>2.6464311536146243E-2</c:v>
                </c:pt>
                <c:pt idx="145">
                  <c:v>2.6469283301318702E-2</c:v>
                </c:pt>
                <c:pt idx="146">
                  <c:v>2.6474257659964844E-2</c:v>
                </c:pt>
                <c:pt idx="147">
                  <c:v>2.6479235322312833E-2</c:v>
                </c:pt>
                <c:pt idx="148">
                  <c:v>2.6484216998590878E-2</c:v>
                </c:pt>
                <c:pt idx="149">
                  <c:v>2.6489203399027141E-2</c:v>
                </c:pt>
                <c:pt idx="150">
                  <c:v>2.649419523384982E-2</c:v>
                </c:pt>
                <c:pt idx="151">
                  <c:v>2.6499193213287083E-2</c:v>
                </c:pt>
                <c:pt idx="152">
                  <c:v>2.650419804756713E-2</c:v>
                </c:pt>
                <c:pt idx="153">
                  <c:v>2.6509210446918133E-2</c:v>
                </c:pt>
                <c:pt idx="154">
                  <c:v>2.6514231121568282E-2</c:v>
                </c:pt>
                <c:pt idx="155">
                  <c:v>2.6519260781745754E-2</c:v>
                </c:pt>
                <c:pt idx="156">
                  <c:v>2.6524300137678737E-2</c:v>
                </c:pt>
                <c:pt idx="157">
                  <c:v>2.652934989959542E-2</c:v>
                </c:pt>
                <c:pt idx="158">
                  <c:v>2.653441077772397E-2</c:v>
                </c:pt>
                <c:pt idx="159">
                  <c:v>2.6539483482292583E-2</c:v>
                </c:pt>
                <c:pt idx="160">
                  <c:v>2.6544568723529442E-2</c:v>
                </c:pt>
                <c:pt idx="161">
                  <c:v>2.6549667211662721E-2</c:v>
                </c:pt>
                <c:pt idx="162">
                  <c:v>2.6554779656920616E-2</c:v>
                </c:pt>
                <c:pt idx="163">
                  <c:v>2.6559906769531301E-2</c:v>
                </c:pt>
                <c:pt idx="164">
                  <c:v>2.6565049259722966E-2</c:v>
                </c:pt>
                <c:pt idx="165">
                  <c:v>2.6570207837723785E-2</c:v>
                </c:pt>
                <c:pt idx="166">
                  <c:v>2.657538321376195E-2</c:v>
                </c:pt>
                <c:pt idx="167">
                  <c:v>2.6580576098065641E-2</c:v>
                </c:pt>
                <c:pt idx="168">
                  <c:v>2.6585787200863048E-2</c:v>
                </c:pt>
                <c:pt idx="169">
                  <c:v>2.6591017232382337E-2</c:v>
                </c:pt>
                <c:pt idx="170">
                  <c:v>2.6596266902851717E-2</c:v>
                </c:pt>
                <c:pt idx="171">
                  <c:v>2.660153692249935E-2</c:v>
                </c:pt>
                <c:pt idx="172">
                  <c:v>2.6606828001553423E-2</c:v>
                </c:pt>
                <c:pt idx="173">
                  <c:v>2.6612140850242123E-2</c:v>
                </c:pt>
                <c:pt idx="174">
                  <c:v>2.6617476178793641E-2</c:v>
                </c:pt>
                <c:pt idx="175">
                  <c:v>2.6622834697436145E-2</c:v>
                </c:pt>
                <c:pt idx="176">
                  <c:v>2.6628217116397832E-2</c:v>
                </c:pt>
                <c:pt idx="177">
                  <c:v>2.6633624145906871E-2</c:v>
                </c:pt>
                <c:pt idx="178">
                  <c:v>2.6639056496191461E-2</c:v>
                </c:pt>
                <c:pt idx="179">
                  <c:v>2.6644514877479777E-2</c:v>
                </c:pt>
                <c:pt idx="180">
                  <c:v>2.665E-2</c:v>
                </c:pt>
                <c:pt idx="181">
                  <c:v>2.6655500755541434E-2</c:v>
                </c:pt>
                <c:pt idx="182">
                  <c:v>2.6661005564571773E-2</c:v>
                </c:pt>
                <c:pt idx="183">
                  <c:v>2.66665144303368E-2</c:v>
                </c:pt>
                <c:pt idx="184">
                  <c:v>2.6672027356082317E-2</c:v>
                </c:pt>
                <c:pt idx="185">
                  <c:v>2.6677544345054111E-2</c:v>
                </c:pt>
                <c:pt idx="186">
                  <c:v>2.6683065400497964E-2</c:v>
                </c:pt>
                <c:pt idx="187">
                  <c:v>2.6688590525659674E-2</c:v>
                </c:pt>
                <c:pt idx="188">
                  <c:v>2.6694119723785034E-2</c:v>
                </c:pt>
                <c:pt idx="189">
                  <c:v>2.669965299811982E-2</c:v>
                </c:pt>
                <c:pt idx="190">
                  <c:v>2.6705190351909831E-2</c:v>
                </c:pt>
                <c:pt idx="191">
                  <c:v>2.6710731788400846E-2</c:v>
                </c:pt>
                <c:pt idx="192">
                  <c:v>2.6716277310838678E-2</c:v>
                </c:pt>
                <c:pt idx="193">
                  <c:v>2.6721826922469091E-2</c:v>
                </c:pt>
                <c:pt idx="194">
                  <c:v>2.6727380626537893E-2</c:v>
                </c:pt>
                <c:pt idx="195">
                  <c:v>2.6732938426290848E-2</c:v>
                </c:pt>
                <c:pt idx="196">
                  <c:v>2.6738500324973786E-2</c:v>
                </c:pt>
                <c:pt idx="197">
                  <c:v>2.6744066325832466E-2</c:v>
                </c:pt>
                <c:pt idx="198">
                  <c:v>2.6749636432112676E-2</c:v>
                </c:pt>
                <c:pt idx="199">
                  <c:v>2.6755210647060216E-2</c:v>
                </c:pt>
                <c:pt idx="200">
                  <c:v>2.6760788973920886E-2</c:v>
                </c:pt>
                <c:pt idx="201">
                  <c:v>2.6766371415940456E-2</c:v>
                </c:pt>
                <c:pt idx="202">
                  <c:v>2.6771957976364724E-2</c:v>
                </c:pt>
                <c:pt idx="203">
                  <c:v>2.6777548658439482E-2</c:v>
                </c:pt>
                <c:pt idx="204">
                  <c:v>2.6783143465410518E-2</c:v>
                </c:pt>
                <c:pt idx="205">
                  <c:v>2.6788742400523622E-2</c:v>
                </c:pt>
                <c:pt idx="206">
                  <c:v>2.6794345467024576E-2</c:v>
                </c:pt>
                <c:pt idx="207">
                  <c:v>2.6799952668159165E-2</c:v>
                </c:pt>
                <c:pt idx="208">
                  <c:v>2.6805564007173207E-2</c:v>
                </c:pt>
                <c:pt idx="209">
                  <c:v>2.6811179487312473E-2</c:v>
                </c:pt>
                <c:pt idx="210">
                  <c:v>2.6816799111822744E-2</c:v>
                </c:pt>
                <c:pt idx="211">
                  <c:v>2.6822422883949822E-2</c:v>
                </c:pt>
                <c:pt idx="212">
                  <c:v>2.6828050806939494E-2</c:v>
                </c:pt>
                <c:pt idx="213">
                  <c:v>2.6833682884037559E-2</c:v>
                </c:pt>
                <c:pt idx="214">
                  <c:v>2.6839319118489777E-2</c:v>
                </c:pt>
                <c:pt idx="215">
                  <c:v>2.6844959513541967E-2</c:v>
                </c:pt>
                <c:pt idx="216">
                  <c:v>2.6850604072439908E-2</c:v>
                </c:pt>
                <c:pt idx="217">
                  <c:v>2.6856252798429393E-2</c:v>
                </c:pt>
                <c:pt idx="218">
                  <c:v>2.6861905694756202E-2</c:v>
                </c:pt>
                <c:pt idx="219">
                  <c:v>2.686756276466613E-2</c:v>
                </c:pt>
                <c:pt idx="220">
                  <c:v>2.6873224011404982E-2</c:v>
                </c:pt>
                <c:pt idx="221">
                  <c:v>2.687888943821853E-2</c:v>
                </c:pt>
                <c:pt idx="222">
                  <c:v>2.6884559048352557E-2</c:v>
                </c:pt>
                <c:pt idx="223">
                  <c:v>2.6890232845052865E-2</c:v>
                </c:pt>
                <c:pt idx="224">
                  <c:v>2.6895910831565249E-2</c:v>
                </c:pt>
                <c:pt idx="225">
                  <c:v>2.690159301113549E-2</c:v>
                </c:pt>
                <c:pt idx="226">
                  <c:v>2.6907279387009372E-2</c:v>
                </c:pt>
                <c:pt idx="227">
                  <c:v>2.6912969962432684E-2</c:v>
                </c:pt>
                <c:pt idx="228">
                  <c:v>2.6918664740651237E-2</c:v>
                </c:pt>
                <c:pt idx="229">
                  <c:v>2.6924363724910812E-2</c:v>
                </c:pt>
                <c:pt idx="230">
                  <c:v>2.6930066918457174E-2</c:v>
                </c:pt>
                <c:pt idx="231">
                  <c:v>2.6935774324536137E-2</c:v>
                </c:pt>
                <c:pt idx="232">
                  <c:v>2.6941485946393492E-2</c:v>
                </c:pt>
                <c:pt idx="233">
                  <c:v>2.694720178727502E-2</c:v>
                </c:pt>
                <c:pt idx="234">
                  <c:v>2.6952921850426505E-2</c:v>
                </c:pt>
                <c:pt idx="235">
                  <c:v>2.6958646139093743E-2</c:v>
                </c:pt>
                <c:pt idx="236">
                  <c:v>2.6964374656522537E-2</c:v>
                </c:pt>
                <c:pt idx="237">
                  <c:v>2.6970107405958656E-2</c:v>
                </c:pt>
                <c:pt idx="238">
                  <c:v>2.6975844390647888E-2</c:v>
                </c:pt>
                <c:pt idx="239">
                  <c:v>2.698158561383604E-2</c:v>
                </c:pt>
                <c:pt idx="240">
                  <c:v>2.6987331078768901E-2</c:v>
                </c:pt>
                <c:pt idx="241">
                  <c:v>2.6993080788692246E-2</c:v>
                </c:pt>
                <c:pt idx="242">
                  <c:v>2.6998834746851871E-2</c:v>
                </c:pt>
                <c:pt idx="243">
                  <c:v>2.7004592956493559E-2</c:v>
                </c:pt>
                <c:pt idx="244">
                  <c:v>2.7010355420863122E-2</c:v>
                </c:pt>
                <c:pt idx="245">
                  <c:v>2.7016122143206336E-2</c:v>
                </c:pt>
                <c:pt idx="246">
                  <c:v>2.7021893126768972E-2</c:v>
                </c:pt>
                <c:pt idx="247">
                  <c:v>2.7027668374796841E-2</c:v>
                </c:pt>
                <c:pt idx="248">
                  <c:v>2.7033447890535738E-2</c:v>
                </c:pt>
                <c:pt idx="249">
                  <c:v>2.7039231677231438E-2</c:v>
                </c:pt>
                <c:pt idx="250">
                  <c:v>2.7045019738129731E-2</c:v>
                </c:pt>
                <c:pt idx="251">
                  <c:v>2.7050812076476409E-2</c:v>
                </c:pt>
                <c:pt idx="252">
                  <c:v>2.7056608695517275E-2</c:v>
                </c:pt>
                <c:pt idx="253">
                  <c:v>2.7062409598498104E-2</c:v>
                </c:pt>
                <c:pt idx="254">
                  <c:v>2.7068214788664682E-2</c:v>
                </c:pt>
                <c:pt idx="255">
                  <c:v>2.7074024269262798E-2</c:v>
                </c:pt>
                <c:pt idx="256">
                  <c:v>2.7079838043538265E-2</c:v>
                </c:pt>
                <c:pt idx="257">
                  <c:v>2.7085656114736855E-2</c:v>
                </c:pt>
                <c:pt idx="258">
                  <c:v>2.7091478486104346E-2</c:v>
                </c:pt>
                <c:pt idx="259">
                  <c:v>2.7097305160886546E-2</c:v>
                </c:pt>
                <c:pt idx="260">
                  <c:v>2.7103136142329246E-2</c:v>
                </c:pt>
                <c:pt idx="261">
                  <c:v>2.7108971433678224E-2</c:v>
                </c:pt>
                <c:pt idx="262">
                  <c:v>2.7114811038179275E-2</c:v>
                </c:pt>
                <c:pt idx="263">
                  <c:v>2.7120654959078179E-2</c:v>
                </c:pt>
                <c:pt idx="264">
                  <c:v>2.7126503199620754E-2</c:v>
                </c:pt>
                <c:pt idx="265">
                  <c:v>2.713235576305276E-2</c:v>
                </c:pt>
                <c:pt idx="266">
                  <c:v>2.7138212652619988E-2</c:v>
                </c:pt>
                <c:pt idx="267">
                  <c:v>2.7144073871568239E-2</c:v>
                </c:pt>
                <c:pt idx="268">
                  <c:v>2.7149939423143307E-2</c:v>
                </c:pt>
                <c:pt idx="269">
                  <c:v>2.715580931059098E-2</c:v>
                </c:pt>
                <c:pt idx="270">
                  <c:v>2.7161683537157026E-2</c:v>
                </c:pt>
                <c:pt idx="271">
                  <c:v>2.7167562106087249E-2</c:v>
                </c:pt>
                <c:pt idx="272">
                  <c:v>2.7173445020627452E-2</c:v>
                </c:pt>
                <c:pt idx="273">
                  <c:v>2.7179332284023409E-2</c:v>
                </c:pt>
                <c:pt idx="274">
                  <c:v>2.7185223899520911E-2</c:v>
                </c:pt>
                <c:pt idx="275">
                  <c:v>2.7191119870365751E-2</c:v>
                </c:pt>
                <c:pt idx="276">
                  <c:v>2.7197020199803718E-2</c:v>
                </c:pt>
                <c:pt idx="277">
                  <c:v>2.7202924891080602E-2</c:v>
                </c:pt>
                <c:pt idx="278">
                  <c:v>2.7208833947442189E-2</c:v>
                </c:pt>
                <c:pt idx="279">
                  <c:v>2.7214747372134269E-2</c:v>
                </c:pt>
                <c:pt idx="280">
                  <c:v>2.7220665168402637E-2</c:v>
                </c:pt>
                <c:pt idx="281">
                  <c:v>2.7226587339493076E-2</c:v>
                </c:pt>
                <c:pt idx="282">
                  <c:v>2.7232513888651382E-2</c:v>
                </c:pt>
                <c:pt idx="283">
                  <c:v>2.7238444819123339E-2</c:v>
                </c:pt>
                <c:pt idx="284">
                  <c:v>2.7244380134154741E-2</c:v>
                </c:pt>
                <c:pt idx="285">
                  <c:v>2.7250319836991371E-2</c:v>
                </c:pt>
                <c:pt idx="286">
                  <c:v>2.7256263930879029E-2</c:v>
                </c:pt>
                <c:pt idx="287">
                  <c:v>2.7262212419063493E-2</c:v>
                </c:pt>
                <c:pt idx="288">
                  <c:v>2.7268165304790568E-2</c:v>
                </c:pt>
                <c:pt idx="289">
                  <c:v>2.7274122591306026E-2</c:v>
                </c:pt>
                <c:pt idx="290">
                  <c:v>2.728008428185566E-2</c:v>
                </c:pt>
                <c:pt idx="291">
                  <c:v>2.7286050379685269E-2</c:v>
                </c:pt>
                <c:pt idx="292">
                  <c:v>2.7292020888040645E-2</c:v>
                </c:pt>
                <c:pt idx="293">
                  <c:v>2.729799581016756E-2</c:v>
                </c:pt>
                <c:pt idx="294">
                  <c:v>2.7303975149311814E-2</c:v>
                </c:pt>
                <c:pt idx="295">
                  <c:v>2.7309958908719199E-2</c:v>
                </c:pt>
                <c:pt idx="296">
                  <c:v>2.7315947091635498E-2</c:v>
                </c:pt>
                <c:pt idx="297">
                  <c:v>2.7321939701306513E-2</c:v>
                </c:pt>
                <c:pt idx="298">
                  <c:v>2.7327936740978016E-2</c:v>
                </c:pt>
                <c:pt idx="299">
                  <c:v>2.7333938213895806E-2</c:v>
                </c:pt>
                <c:pt idx="300">
                  <c:v>2.7339944123305676E-2</c:v>
                </c:pt>
                <c:pt idx="301">
                  <c:v>2.7345954472453412E-2</c:v>
                </c:pt>
                <c:pt idx="302">
                  <c:v>2.7351969264584802E-2</c:v>
                </c:pt>
                <c:pt idx="303">
                  <c:v>2.7357988502945636E-2</c:v>
                </c:pt>
                <c:pt idx="304">
                  <c:v>2.736401219078171E-2</c:v>
                </c:pt>
                <c:pt idx="305">
                  <c:v>2.7370040331338798E-2</c:v>
                </c:pt>
                <c:pt idx="306">
                  <c:v>2.7376072927862705E-2</c:v>
                </c:pt>
                <c:pt idx="307">
                  <c:v>2.7382109983599214E-2</c:v>
                </c:pt>
                <c:pt idx="308">
                  <c:v>2.7388151501794116E-2</c:v>
                </c:pt>
                <c:pt idx="309">
                  <c:v>2.7394197485693203E-2</c:v>
                </c:pt>
                <c:pt idx="310">
                  <c:v>2.7400247938542253E-2</c:v>
                </c:pt>
                <c:pt idx="311">
                  <c:v>2.7406302863587074E-2</c:v>
                </c:pt>
                <c:pt idx="312">
                  <c:v>2.7412362264073446E-2</c:v>
                </c:pt>
                <c:pt idx="313">
                  <c:v>2.7418426143247156E-2</c:v>
                </c:pt>
                <c:pt idx="314">
                  <c:v>2.7424494504353997E-2</c:v>
                </c:pt>
                <c:pt idx="315">
                  <c:v>2.7430567350639756E-2</c:v>
                </c:pt>
                <c:pt idx="316">
                  <c:v>2.7436644685350221E-2</c:v>
                </c:pt>
                <c:pt idx="317">
                  <c:v>2.7442726511731186E-2</c:v>
                </c:pt>
                <c:pt idx="318">
                  <c:v>2.7448812833028448E-2</c:v>
                </c:pt>
                <c:pt idx="319">
                  <c:v>2.7454903652487782E-2</c:v>
                </c:pt>
                <c:pt idx="320">
                  <c:v>2.746099897335498E-2</c:v>
                </c:pt>
                <c:pt idx="321">
                  <c:v>2.7467098798875839E-2</c:v>
                </c:pt>
                <c:pt idx="322">
                  <c:v>2.7473203132296148E-2</c:v>
                </c:pt>
                <c:pt idx="323">
                  <c:v>2.7479311976861688E-2</c:v>
                </c:pt>
                <c:pt idx="324">
                  <c:v>2.7485425335818256E-2</c:v>
                </c:pt>
                <c:pt idx="325">
                  <c:v>2.7491543212411637E-2</c:v>
                </c:pt>
                <c:pt idx="326">
                  <c:v>2.7497665609887628E-2</c:v>
                </c:pt>
                <c:pt idx="327">
                  <c:v>2.7503792531492009E-2</c:v>
                </c:pt>
                <c:pt idx="328">
                  <c:v>2.7509923980470578E-2</c:v>
                </c:pt>
                <c:pt idx="329">
                  <c:v>2.7516059960069117E-2</c:v>
                </c:pt>
                <c:pt idx="330">
                  <c:v>2.7522200473533421E-2</c:v>
                </c:pt>
                <c:pt idx="331">
                  <c:v>2.7528345524109279E-2</c:v>
                </c:pt>
                <c:pt idx="332">
                  <c:v>2.7534495115042482E-2</c:v>
                </c:pt>
                <c:pt idx="333">
                  <c:v>2.7540649249578809E-2</c:v>
                </c:pt>
                <c:pt idx="334">
                  <c:v>2.7546807930964066E-2</c:v>
                </c:pt>
                <c:pt idx="335">
                  <c:v>2.7552971162444026E-2</c:v>
                </c:pt>
                <c:pt idx="336">
                  <c:v>2.7559138947264493E-2</c:v>
                </c:pt>
                <c:pt idx="337">
                  <c:v>2.7565311288671249E-2</c:v>
                </c:pt>
                <c:pt idx="338">
                  <c:v>2.7571488189910086E-2</c:v>
                </c:pt>
                <c:pt idx="339">
                  <c:v>2.7577669654226793E-2</c:v>
                </c:pt>
                <c:pt idx="340">
                  <c:v>2.7583855684867153E-2</c:v>
                </c:pt>
                <c:pt idx="341">
                  <c:v>2.7590046285076969E-2</c:v>
                </c:pt>
                <c:pt idx="342">
                  <c:v>2.7596241458102022E-2</c:v>
                </c:pt>
                <c:pt idx="343">
                  <c:v>2.7602441207188102E-2</c:v>
                </c:pt>
                <c:pt idx="344">
                  <c:v>2.7608645535580997E-2</c:v>
                </c:pt>
                <c:pt idx="345">
                  <c:v>2.7614854446526501E-2</c:v>
                </c:pt>
                <c:pt idx="346">
                  <c:v>2.7621067943270398E-2</c:v>
                </c:pt>
                <c:pt idx="347">
                  <c:v>2.7627286029058493E-2</c:v>
                </c:pt>
                <c:pt idx="348">
                  <c:v>2.7633508707136552E-2</c:v>
                </c:pt>
                <c:pt idx="349">
                  <c:v>2.7639735980750379E-2</c:v>
                </c:pt>
                <c:pt idx="350">
                  <c:v>2.7645967853145763E-2</c:v>
                </c:pt>
                <c:pt idx="351">
                  <c:v>2.7652204327568489E-2</c:v>
                </c:pt>
                <c:pt idx="352">
                  <c:v>2.7658445407264347E-2</c:v>
                </c:pt>
                <c:pt idx="353">
                  <c:v>2.7664691095479137E-2</c:v>
                </c:pt>
                <c:pt idx="354">
                  <c:v>2.7670941395458636E-2</c:v>
                </c:pt>
                <c:pt idx="355">
                  <c:v>2.7677196310448633E-2</c:v>
                </c:pt>
                <c:pt idx="356">
                  <c:v>2.7683455843694926E-2</c:v>
                </c:pt>
                <c:pt idx="357">
                  <c:v>2.7689719998443302E-2</c:v>
                </c:pt>
                <c:pt idx="358">
                  <c:v>2.7695988777939551E-2</c:v>
                </c:pt>
                <c:pt idx="359">
                  <c:v>2.7702262185429458E-2</c:v>
                </c:pt>
                <c:pt idx="360">
                  <c:v>2.7708540224158813E-2</c:v>
                </c:pt>
                <c:pt idx="361">
                  <c:v>2.7714822897373412E-2</c:v>
                </c:pt>
                <c:pt idx="362">
                  <c:v>2.7721110208319039E-2</c:v>
                </c:pt>
                <c:pt idx="363">
                  <c:v>2.7727402160241492E-2</c:v>
                </c:pt>
                <c:pt idx="364">
                  <c:v>2.7733698756386545E-2</c:v>
                </c:pt>
                <c:pt idx="365">
                  <c:v>2.7740000000000001E-2</c:v>
                </c:pt>
                <c:pt idx="366">
                  <c:v>2.7746306239049185E-2</c:v>
                </c:pt>
                <c:pt idx="367">
                  <c:v>2.7752617808070514E-2</c:v>
                </c:pt>
                <c:pt idx="368">
                  <c:v>2.7758934690163415E-2</c:v>
                </c:pt>
                <c:pt idx="369">
                  <c:v>2.7765256868427315E-2</c:v>
                </c:pt>
                <c:pt idx="370">
                  <c:v>2.7771584325961642E-2</c:v>
                </c:pt>
                <c:pt idx="371">
                  <c:v>2.7777917045865831E-2</c:v>
                </c:pt>
                <c:pt idx="372">
                  <c:v>2.7784255011239309E-2</c:v>
                </c:pt>
                <c:pt idx="373">
                  <c:v>2.7790598205181503E-2</c:v>
                </c:pt>
                <c:pt idx="374">
                  <c:v>2.7796946610791844E-2</c:v>
                </c:pt>
                <c:pt idx="375">
                  <c:v>2.7803300211169755E-2</c:v>
                </c:pt>
                <c:pt idx="376">
                  <c:v>2.7809658989414659E-2</c:v>
                </c:pt>
                <c:pt idx="377">
                  <c:v>2.7816022928626002E-2</c:v>
                </c:pt>
                <c:pt idx="378">
                  <c:v>2.7822392011903195E-2</c:v>
                </c:pt>
                <c:pt idx="379">
                  <c:v>2.7828766222345674E-2</c:v>
                </c:pt>
                <c:pt idx="380">
                  <c:v>2.7835145543052865E-2</c:v>
                </c:pt>
                <c:pt idx="381">
                  <c:v>2.7841529957124193E-2</c:v>
                </c:pt>
                <c:pt idx="382">
                  <c:v>2.7847919447659093E-2</c:v>
                </c:pt>
                <c:pt idx="383">
                  <c:v>2.7854313997756994E-2</c:v>
                </c:pt>
                <c:pt idx="384">
                  <c:v>2.7860713590517318E-2</c:v>
                </c:pt>
                <c:pt idx="385">
                  <c:v>2.7867118209039501E-2</c:v>
                </c:pt>
                <c:pt idx="386">
                  <c:v>2.7873527836422968E-2</c:v>
                </c:pt>
                <c:pt idx="387">
                  <c:v>2.7879942455767141E-2</c:v>
                </c:pt>
                <c:pt idx="388">
                  <c:v>2.7886362050171455E-2</c:v>
                </c:pt>
                <c:pt idx="389">
                  <c:v>2.7892786602735337E-2</c:v>
                </c:pt>
                <c:pt idx="390">
                  <c:v>2.7899216096558203E-2</c:v>
                </c:pt>
                <c:pt idx="391">
                  <c:v>2.7905650514739509E-2</c:v>
                </c:pt>
                <c:pt idx="392">
                  <c:v>2.791208984037866E-2</c:v>
                </c:pt>
                <c:pt idx="393">
                  <c:v>2.7918534056575097E-2</c:v>
                </c:pt>
                <c:pt idx="394">
                  <c:v>2.7924983146428238E-2</c:v>
                </c:pt>
                <c:pt idx="395">
                  <c:v>2.7931437093037519E-2</c:v>
                </c:pt>
                <c:pt idx="396">
                  <c:v>2.7937895879502368E-2</c:v>
                </c:pt>
                <c:pt idx="397">
                  <c:v>2.7944359488922207E-2</c:v>
                </c:pt>
                <c:pt idx="398">
                  <c:v>2.7950827904396472E-2</c:v>
                </c:pt>
                <c:pt idx="399">
                  <c:v>2.7957301109024568E-2</c:v>
                </c:pt>
                <c:pt idx="400">
                  <c:v>2.7963779085905967E-2</c:v>
                </c:pt>
                <c:pt idx="401">
                  <c:v>2.7970261818140055E-2</c:v>
                </c:pt>
                <c:pt idx="402">
                  <c:v>2.7976749288826288E-2</c:v>
                </c:pt>
                <c:pt idx="403">
                  <c:v>2.7983241481064083E-2</c:v>
                </c:pt>
                <c:pt idx="404">
                  <c:v>2.7989738377952874E-2</c:v>
                </c:pt>
                <c:pt idx="405">
                  <c:v>2.7996239962592075E-2</c:v>
                </c:pt>
                <c:pt idx="406">
                  <c:v>2.8002746218081132E-2</c:v>
                </c:pt>
                <c:pt idx="407">
                  <c:v>2.8009257127519463E-2</c:v>
                </c:pt>
                <c:pt idx="408">
                  <c:v>2.8015772674006498E-2</c:v>
                </c:pt>
                <c:pt idx="409">
                  <c:v>2.8022292840641665E-2</c:v>
                </c:pt>
                <c:pt idx="410">
                  <c:v>2.8028817610524386E-2</c:v>
                </c:pt>
                <c:pt idx="411">
                  <c:v>2.8035346966754107E-2</c:v>
                </c:pt>
                <c:pt idx="412">
                  <c:v>2.8041880892430242E-2</c:v>
                </c:pt>
                <c:pt idx="413">
                  <c:v>2.8048419370652226E-2</c:v>
                </c:pt>
                <c:pt idx="414">
                  <c:v>2.8054962384519485E-2</c:v>
                </c:pt>
                <c:pt idx="415">
                  <c:v>2.8061509917131439E-2</c:v>
                </c:pt>
                <c:pt idx="416">
                  <c:v>2.8068061951587533E-2</c:v>
                </c:pt>
                <c:pt idx="417">
                  <c:v>2.8074618470987182E-2</c:v>
                </c:pt>
                <c:pt idx="418">
                  <c:v>2.808117945842982E-2</c:v>
                </c:pt>
                <c:pt idx="419">
                  <c:v>2.8087744897014863E-2</c:v>
                </c:pt>
                <c:pt idx="420">
                  <c:v>2.8094314769841769E-2</c:v>
                </c:pt>
                <c:pt idx="421">
                  <c:v>2.8100889060009931E-2</c:v>
                </c:pt>
                <c:pt idx="422">
                  <c:v>2.8107467750618793E-2</c:v>
                </c:pt>
                <c:pt idx="423">
                  <c:v>2.8114050824767794E-2</c:v>
                </c:pt>
                <c:pt idx="424">
                  <c:v>2.8120638265556348E-2</c:v>
                </c:pt>
                <c:pt idx="425">
                  <c:v>2.8127230056083887E-2</c:v>
                </c:pt>
                <c:pt idx="426">
                  <c:v>2.8133826179449841E-2</c:v>
                </c:pt>
                <c:pt idx="427">
                  <c:v>2.8140426618753635E-2</c:v>
                </c:pt>
                <c:pt idx="428">
                  <c:v>2.8147031357094697E-2</c:v>
                </c:pt>
                <c:pt idx="429">
                  <c:v>2.8153640377572463E-2</c:v>
                </c:pt>
                <c:pt idx="430">
                  <c:v>2.8160253663286346E-2</c:v>
                </c:pt>
                <c:pt idx="431">
                  <c:v>2.816687119733579E-2</c:v>
                </c:pt>
                <c:pt idx="432">
                  <c:v>2.8173492962820224E-2</c:v>
                </c:pt>
                <c:pt idx="433">
                  <c:v>2.8180118942839061E-2</c:v>
                </c:pt>
                <c:pt idx="434">
                  <c:v>2.8186749120491742E-2</c:v>
                </c:pt>
                <c:pt idx="435">
                  <c:v>2.819338347887768E-2</c:v>
                </c:pt>
                <c:pt idx="436">
                  <c:v>2.820002200109633E-2</c:v>
                </c:pt>
                <c:pt idx="437">
                  <c:v>2.8206664670247097E-2</c:v>
                </c:pt>
                <c:pt idx="438">
                  <c:v>2.8213311469429417E-2</c:v>
                </c:pt>
                <c:pt idx="439">
                  <c:v>2.8219962381742708E-2</c:v>
                </c:pt>
                <c:pt idx="440">
                  <c:v>2.8226617390286424E-2</c:v>
                </c:pt>
                <c:pt idx="441">
                  <c:v>2.8233276478159972E-2</c:v>
                </c:pt>
                <c:pt idx="442">
                  <c:v>2.823993962846278E-2</c:v>
                </c:pt>
                <c:pt idx="443">
                  <c:v>2.8246606824294286E-2</c:v>
                </c:pt>
                <c:pt idx="444">
                  <c:v>2.8253278048753917E-2</c:v>
                </c:pt>
                <c:pt idx="445">
                  <c:v>2.8259953284941103E-2</c:v>
                </c:pt>
                <c:pt idx="446">
                  <c:v>2.8266632515955261E-2</c:v>
                </c:pt>
                <c:pt idx="447">
                  <c:v>2.8273315724895828E-2</c:v>
                </c:pt>
                <c:pt idx="448">
                  <c:v>2.8280002894862225E-2</c:v>
                </c:pt>
                <c:pt idx="449">
                  <c:v>2.8286694008953894E-2</c:v>
                </c:pt>
                <c:pt idx="450">
                  <c:v>2.8293389050270245E-2</c:v>
                </c:pt>
                <c:pt idx="451">
                  <c:v>2.8300088001910723E-2</c:v>
                </c:pt>
                <c:pt idx="452">
                  <c:v>2.8306790846974753E-2</c:v>
                </c:pt>
                <c:pt idx="453">
                  <c:v>2.8313497568561757E-2</c:v>
                </c:pt>
                <c:pt idx="454">
                  <c:v>2.8320208149771164E-2</c:v>
                </c:pt>
                <c:pt idx="455">
                  <c:v>2.8326922573702406E-2</c:v>
                </c:pt>
                <c:pt idx="456">
                  <c:v>2.8333640823454905E-2</c:v>
                </c:pt>
                <c:pt idx="457">
                  <c:v>2.8340362882128097E-2</c:v>
                </c:pt>
                <c:pt idx="458">
                  <c:v>2.8347088732821418E-2</c:v>
                </c:pt>
                <c:pt idx="459">
                  <c:v>2.8353818358634264E-2</c:v>
                </c:pt>
                <c:pt idx="460">
                  <c:v>2.8360551742666107E-2</c:v>
                </c:pt>
                <c:pt idx="461">
                  <c:v>2.836728886801633E-2</c:v>
                </c:pt>
                <c:pt idx="462">
                  <c:v>2.8374029717784403E-2</c:v>
                </c:pt>
                <c:pt idx="463">
                  <c:v>2.8380774275069728E-2</c:v>
                </c:pt>
                <c:pt idx="464">
                  <c:v>2.8387522522971741E-2</c:v>
                </c:pt>
                <c:pt idx="465">
                  <c:v>2.8394274444589872E-2</c:v>
                </c:pt>
                <c:pt idx="466">
                  <c:v>2.8401030023023549E-2</c:v>
                </c:pt>
                <c:pt idx="467">
                  <c:v>2.8407789241372199E-2</c:v>
                </c:pt>
                <c:pt idx="468">
                  <c:v>2.8414552082735235E-2</c:v>
                </c:pt>
                <c:pt idx="469">
                  <c:v>2.8421318530212122E-2</c:v>
                </c:pt>
                <c:pt idx="470">
                  <c:v>2.8428088566902248E-2</c:v>
                </c:pt>
                <c:pt idx="471">
                  <c:v>2.8434862175905077E-2</c:v>
                </c:pt>
                <c:pt idx="472">
                  <c:v>2.8441639340320006E-2</c:v>
                </c:pt>
                <c:pt idx="473">
                  <c:v>2.8448420043246481E-2</c:v>
                </c:pt>
                <c:pt idx="474">
                  <c:v>2.8455204267783928E-2</c:v>
                </c:pt>
                <c:pt idx="475">
                  <c:v>2.8461991997031772E-2</c:v>
                </c:pt>
                <c:pt idx="476">
                  <c:v>2.8468783214089452E-2</c:v>
                </c:pt>
                <c:pt idx="477">
                  <c:v>2.8475577902056366E-2</c:v>
                </c:pt>
                <c:pt idx="478">
                  <c:v>2.8482376044031987E-2</c:v>
                </c:pt>
                <c:pt idx="479">
                  <c:v>2.8489177623115702E-2</c:v>
                </c:pt>
                <c:pt idx="480">
                  <c:v>2.8495982622406973E-2</c:v>
                </c:pt>
                <c:pt idx="481">
                  <c:v>2.8502791025005199E-2</c:v>
                </c:pt>
                <c:pt idx="482">
                  <c:v>2.8509602814009823E-2</c:v>
                </c:pt>
                <c:pt idx="483">
                  <c:v>2.8516417972520278E-2</c:v>
                </c:pt>
                <c:pt idx="484">
                  <c:v>2.8523236483635986E-2</c:v>
                </c:pt>
                <c:pt idx="485">
                  <c:v>2.8530058330456371E-2</c:v>
                </c:pt>
                <c:pt idx="486">
                  <c:v>2.8536883496080859E-2</c:v>
                </c:pt>
                <c:pt idx="487">
                  <c:v>2.8543711963608911E-2</c:v>
                </c:pt>
                <c:pt idx="488">
                  <c:v>2.8550543716139899E-2</c:v>
                </c:pt>
                <c:pt idx="489">
                  <c:v>2.8557378736773307E-2</c:v>
                </c:pt>
                <c:pt idx="490">
                  <c:v>2.8564217008608516E-2</c:v>
                </c:pt>
                <c:pt idx="491">
                  <c:v>2.857105851474499E-2</c:v>
                </c:pt>
                <c:pt idx="492">
                  <c:v>2.8577903238282139E-2</c:v>
                </c:pt>
                <c:pt idx="493">
                  <c:v>2.8584751162319396E-2</c:v>
                </c:pt>
                <c:pt idx="494">
                  <c:v>2.859160226995619E-2</c:v>
                </c:pt>
                <c:pt idx="495">
                  <c:v>2.8598456544291946E-2</c:v>
                </c:pt>
                <c:pt idx="496">
                  <c:v>2.86053139684261E-2</c:v>
                </c:pt>
                <c:pt idx="497">
                  <c:v>2.861217452545806E-2</c:v>
                </c:pt>
                <c:pt idx="498">
                  <c:v>2.8619038198487285E-2</c:v>
                </c:pt>
                <c:pt idx="499">
                  <c:v>2.862590497061317E-2</c:v>
                </c:pt>
                <c:pt idx="500">
                  <c:v>2.8632774824935186E-2</c:v>
                </c:pt>
                <c:pt idx="501">
                  <c:v>2.8639647744552715E-2</c:v>
                </c:pt>
                <c:pt idx="502">
                  <c:v>2.8646523712565215E-2</c:v>
                </c:pt>
                <c:pt idx="503">
                  <c:v>2.8653402712072101E-2</c:v>
                </c:pt>
                <c:pt idx="504">
                  <c:v>2.8660284726172811E-2</c:v>
                </c:pt>
                <c:pt idx="505">
                  <c:v>2.866716973796676E-2</c:v>
                </c:pt>
                <c:pt idx="506">
                  <c:v>2.8674057730553384E-2</c:v>
                </c:pt>
                <c:pt idx="507">
                  <c:v>2.8680948687032127E-2</c:v>
                </c:pt>
                <c:pt idx="508">
                  <c:v>2.8687842590502385E-2</c:v>
                </c:pt>
                <c:pt idx="509">
                  <c:v>2.8694739424063611E-2</c:v>
                </c:pt>
                <c:pt idx="510">
                  <c:v>2.8701639170815221E-2</c:v>
                </c:pt>
                <c:pt idx="511">
                  <c:v>2.8708541813856646E-2</c:v>
                </c:pt>
                <c:pt idx="512">
                  <c:v>2.8715447336287322E-2</c:v>
                </c:pt>
                <c:pt idx="513">
                  <c:v>2.8722355721206669E-2</c:v>
                </c:pt>
                <c:pt idx="514">
                  <c:v>2.8729266951714114E-2</c:v>
                </c:pt>
                <c:pt idx="515">
                  <c:v>2.8736181010909089E-2</c:v>
                </c:pt>
                <c:pt idx="516">
                  <c:v>2.8743097881891028E-2</c:v>
                </c:pt>
                <c:pt idx="517">
                  <c:v>2.8750017547759341E-2</c:v>
                </c:pt>
                <c:pt idx="518">
                  <c:v>2.8756939991613484E-2</c:v>
                </c:pt>
                <c:pt idx="519">
                  <c:v>2.8763865196552853E-2</c:v>
                </c:pt>
                <c:pt idx="520">
                  <c:v>2.8770793145676911E-2</c:v>
                </c:pt>
                <c:pt idx="521">
                  <c:v>2.8777723822085054E-2</c:v>
                </c:pt>
                <c:pt idx="522">
                  <c:v>2.878465720887673E-2</c:v>
                </c:pt>
                <c:pt idx="523">
                  <c:v>2.879159328915136E-2</c:v>
                </c:pt>
                <c:pt idx="524">
                  <c:v>2.8798532046008376E-2</c:v>
                </c:pt>
                <c:pt idx="525">
                  <c:v>2.8805473462547204E-2</c:v>
                </c:pt>
                <c:pt idx="526">
                  <c:v>2.8812417521867265E-2</c:v>
                </c:pt>
                <c:pt idx="527">
                  <c:v>2.8819364207068016E-2</c:v>
                </c:pt>
                <c:pt idx="528">
                  <c:v>2.8826313501248833E-2</c:v>
                </c:pt>
                <c:pt idx="529">
                  <c:v>2.8833265387509209E-2</c:v>
                </c:pt>
                <c:pt idx="530">
                  <c:v>2.8840219848948509E-2</c:v>
                </c:pt>
                <c:pt idx="531">
                  <c:v>2.8847176868666207E-2</c:v>
                </c:pt>
                <c:pt idx="532">
                  <c:v>2.8854136429761715E-2</c:v>
                </c:pt>
                <c:pt idx="533">
                  <c:v>2.8861098515334454E-2</c:v>
                </c:pt>
                <c:pt idx="534">
                  <c:v>2.8868063108483864E-2</c:v>
                </c:pt>
                <c:pt idx="535">
                  <c:v>2.8875030192309373E-2</c:v>
                </c:pt>
                <c:pt idx="536">
                  <c:v>2.8881999749910403E-2</c:v>
                </c:pt>
                <c:pt idx="537">
                  <c:v>2.8888971764386373E-2</c:v>
                </c:pt>
                <c:pt idx="538">
                  <c:v>2.8895946218836746E-2</c:v>
                </c:pt>
                <c:pt idx="539">
                  <c:v>2.8902923096360899E-2</c:v>
                </c:pt>
                <c:pt idx="540">
                  <c:v>2.8909902380058312E-2</c:v>
                </c:pt>
                <c:pt idx="541">
                  <c:v>2.8916884053028377E-2</c:v>
                </c:pt>
                <c:pt idx="542">
                  <c:v>2.8923868098370539E-2</c:v>
                </c:pt>
                <c:pt idx="543">
                  <c:v>2.8930854499184221E-2</c:v>
                </c:pt>
                <c:pt idx="544">
                  <c:v>2.893784323856885E-2</c:v>
                </c:pt>
                <c:pt idx="545">
                  <c:v>2.894483429962386E-2</c:v>
                </c:pt>
                <c:pt idx="546">
                  <c:v>2.8951827665448671E-2</c:v>
                </c:pt>
                <c:pt idx="547">
                  <c:v>2.8958823319142731E-2</c:v>
                </c:pt>
                <c:pt idx="548">
                  <c:v>2.8965821243805437E-2</c:v>
                </c:pt>
                <c:pt idx="549">
                  <c:v>2.8972821422536241E-2</c:v>
                </c:pt>
                <c:pt idx="550">
                  <c:v>2.897982383843456E-2</c:v>
                </c:pt>
                <c:pt idx="551">
                  <c:v>2.8986828474599831E-2</c:v>
                </c:pt>
                <c:pt idx="552">
                  <c:v>2.8993835314131477E-2</c:v>
                </c:pt>
                <c:pt idx="553">
                  <c:v>2.9000844340128926E-2</c:v>
                </c:pt>
                <c:pt idx="554">
                  <c:v>2.9007855535691605E-2</c:v>
                </c:pt>
                <c:pt idx="555">
                  <c:v>2.9014868883918951E-2</c:v>
                </c:pt>
                <c:pt idx="556">
                  <c:v>2.9021884367910377E-2</c:v>
                </c:pt>
                <c:pt idx="557">
                  <c:v>2.9028901970765325E-2</c:v>
                </c:pt>
                <c:pt idx="558">
                  <c:v>2.9035921675583214E-2</c:v>
                </c:pt>
                <c:pt idx="559">
                  <c:v>2.9042943465463482E-2</c:v>
                </c:pt>
                <c:pt idx="560">
                  <c:v>2.9049967323505548E-2</c:v>
                </c:pt>
                <c:pt idx="561">
                  <c:v>2.9056993232808845E-2</c:v>
                </c:pt>
                <c:pt idx="562">
                  <c:v>2.9064021176472797E-2</c:v>
                </c:pt>
                <c:pt idx="563">
                  <c:v>2.9071051137596841E-2</c:v>
                </c:pt>
                <c:pt idx="564">
                  <c:v>2.9078083099280401E-2</c:v>
                </c:pt>
                <c:pt idx="565">
                  <c:v>2.9085117044622896E-2</c:v>
                </c:pt>
                <c:pt idx="566">
                  <c:v>2.9092152956723766E-2</c:v>
                </c:pt>
                <c:pt idx="567">
                  <c:v>2.9099190818682438E-2</c:v>
                </c:pt>
                <c:pt idx="568">
                  <c:v>2.9106230613598339E-2</c:v>
                </c:pt>
                <c:pt idx="569">
                  <c:v>2.9113272324570894E-2</c:v>
                </c:pt>
                <c:pt idx="570">
                  <c:v>2.9120315934699534E-2</c:v>
                </c:pt>
                <c:pt idx="571">
                  <c:v>2.9127361427083689E-2</c:v>
                </c:pt>
                <c:pt idx="572">
                  <c:v>2.9134408784822777E-2</c:v>
                </c:pt>
                <c:pt idx="573">
                  <c:v>2.914145799101624E-2</c:v>
                </c:pt>
                <c:pt idx="574">
                  <c:v>2.9148509028763498E-2</c:v>
                </c:pt>
                <c:pt idx="575">
                  <c:v>2.9155561881163986E-2</c:v>
                </c:pt>
                <c:pt idx="576">
                  <c:v>2.9162616531317121E-2</c:v>
                </c:pt>
                <c:pt idx="577">
                  <c:v>2.9169672962322344E-2</c:v>
                </c:pt>
                <c:pt idx="578">
                  <c:v>2.9176731157279076E-2</c:v>
                </c:pt>
                <c:pt idx="579">
                  <c:v>2.918379109928675E-2</c:v>
                </c:pt>
                <c:pt idx="580">
                  <c:v>2.9190852771444786E-2</c:v>
                </c:pt>
                <c:pt idx="581">
                  <c:v>2.9197916156852622E-2</c:v>
                </c:pt>
                <c:pt idx="582">
                  <c:v>2.9204981238609679E-2</c:v>
                </c:pt>
                <c:pt idx="583">
                  <c:v>2.9212047999815392E-2</c:v>
                </c:pt>
                <c:pt idx="584">
                  <c:v>2.921911642356918E-2</c:v>
                </c:pt>
                <c:pt idx="585">
                  <c:v>2.9226186492970478E-2</c:v>
                </c:pt>
                <c:pt idx="586">
                  <c:v>2.9233258191118716E-2</c:v>
                </c:pt>
                <c:pt idx="587">
                  <c:v>2.9240331501113312E-2</c:v>
                </c:pt>
                <c:pt idx="588">
                  <c:v>2.9247406406053705E-2</c:v>
                </c:pt>
                <c:pt idx="589">
                  <c:v>2.925448288903932E-2</c:v>
                </c:pt>
                <c:pt idx="590">
                  <c:v>2.9261560933169586E-2</c:v>
                </c:pt>
                <c:pt idx="591">
                  <c:v>2.9268640521543925E-2</c:v>
                </c:pt>
                <c:pt idx="592">
                  <c:v>2.9275721637261779E-2</c:v>
                </c:pt>
                <c:pt idx="593">
                  <c:v>2.9282804263422561E-2</c:v>
                </c:pt>
                <c:pt idx="594">
                  <c:v>2.9289888383125712E-2</c:v>
                </c:pt>
                <c:pt idx="595">
                  <c:v>2.9296973979470647E-2</c:v>
                </c:pt>
                <c:pt idx="596">
                  <c:v>2.9304061035556803E-2</c:v>
                </c:pt>
                <c:pt idx="597">
                  <c:v>2.9311149534483608E-2</c:v>
                </c:pt>
                <c:pt idx="598">
                  <c:v>2.9318239459350491E-2</c:v>
                </c:pt>
                <c:pt idx="599">
                  <c:v>2.9325330793256874E-2</c:v>
                </c:pt>
                <c:pt idx="600">
                  <c:v>2.9332423519302195E-2</c:v>
                </c:pt>
                <c:pt idx="601">
                  <c:v>2.9339517620585873E-2</c:v>
                </c:pt>
                <c:pt idx="602">
                  <c:v>2.9346613080207341E-2</c:v>
                </c:pt>
                <c:pt idx="603">
                  <c:v>2.9353709881266031E-2</c:v>
                </c:pt>
                <c:pt idx="604">
                  <c:v>2.9360808006861357E-2</c:v>
                </c:pt>
                <c:pt idx="605">
                  <c:v>2.9367907440092763E-2</c:v>
                </c:pt>
                <c:pt idx="606">
                  <c:v>2.937500816405967E-2</c:v>
                </c:pt>
                <c:pt idx="607">
                  <c:v>2.9382110161861506E-2</c:v>
                </c:pt>
                <c:pt idx="608">
                  <c:v>2.9389213416597705E-2</c:v>
                </c:pt>
                <c:pt idx="609">
                  <c:v>2.9396317911367688E-2</c:v>
                </c:pt>
                <c:pt idx="610">
                  <c:v>2.9403423629270883E-2</c:v>
                </c:pt>
                <c:pt idx="611">
                  <c:v>2.9410530553406727E-2</c:v>
                </c:pt>
                <c:pt idx="612">
                  <c:v>2.9417638666874642E-2</c:v>
                </c:pt>
                <c:pt idx="613">
                  <c:v>2.9424747952774052E-2</c:v>
                </c:pt>
                <c:pt idx="614">
                  <c:v>2.9431858394204397E-2</c:v>
                </c:pt>
                <c:pt idx="615">
                  <c:v>2.9438969974265095E-2</c:v>
                </c:pt>
                <c:pt idx="616">
                  <c:v>2.9446082676055578E-2</c:v>
                </c:pt>
                <c:pt idx="617">
                  <c:v>2.9453196482675276E-2</c:v>
                </c:pt>
                <c:pt idx="618">
                  <c:v>2.9460311377223613E-2</c:v>
                </c:pt>
                <c:pt idx="619">
                  <c:v>2.9467427342800022E-2</c:v>
                </c:pt>
                <c:pt idx="620">
                  <c:v>2.9474544362503928E-2</c:v>
                </c:pt>
                <c:pt idx="621">
                  <c:v>2.9481662419434763E-2</c:v>
                </c:pt>
                <c:pt idx="622">
                  <c:v>2.9488781496691943E-2</c:v>
                </c:pt>
                <c:pt idx="623">
                  <c:v>2.9495901577374917E-2</c:v>
                </c:pt>
                <c:pt idx="624">
                  <c:v>2.9503022644583092E-2</c:v>
                </c:pt>
                <c:pt idx="625">
                  <c:v>2.9510144681415912E-2</c:v>
                </c:pt>
                <c:pt idx="626">
                  <c:v>2.9517267670972805E-2</c:v>
                </c:pt>
                <c:pt idx="627">
                  <c:v>2.9524391596353186E-2</c:v>
                </c:pt>
                <c:pt idx="628">
                  <c:v>2.9531516440656495E-2</c:v>
                </c:pt>
                <c:pt idx="629">
                  <c:v>2.9538642186982159E-2</c:v>
                </c:pt>
                <c:pt idx="630">
                  <c:v>2.9545768818429595E-2</c:v>
                </c:pt>
                <c:pt idx="631">
                  <c:v>2.9552896318098244E-2</c:v>
                </c:pt>
                <c:pt idx="632">
                  <c:v>2.9560024669087529E-2</c:v>
                </c:pt>
                <c:pt idx="633">
                  <c:v>2.9567153854496882E-2</c:v>
                </c:pt>
                <c:pt idx="634">
                  <c:v>2.9574283857425724E-2</c:v>
                </c:pt>
                <c:pt idx="635">
                  <c:v>2.9581414660973495E-2</c:v>
                </c:pt>
                <c:pt idx="636">
                  <c:v>2.9588546248239613E-2</c:v>
                </c:pt>
                <c:pt idx="637">
                  <c:v>2.9595678602323504E-2</c:v>
                </c:pt>
                <c:pt idx="638">
                  <c:v>2.9602811706324613E-2</c:v>
                </c:pt>
                <c:pt idx="639">
                  <c:v>2.9609945543342349E-2</c:v>
                </c:pt>
                <c:pt idx="640">
                  <c:v>2.961708009647615E-2</c:v>
                </c:pt>
                <c:pt idx="641">
                  <c:v>2.9624215348825447E-2</c:v>
                </c:pt>
                <c:pt idx="642">
                  <c:v>2.9631351283489663E-2</c:v>
                </c:pt>
                <c:pt idx="643">
                  <c:v>2.9638487883568224E-2</c:v>
                </c:pt>
                <c:pt idx="644">
                  <c:v>2.9645625132160559E-2</c:v>
                </c:pt>
                <c:pt idx="645">
                  <c:v>2.96527630123661E-2</c:v>
                </c:pt>
                <c:pt idx="646">
                  <c:v>2.9659901507284279E-2</c:v>
                </c:pt>
                <c:pt idx="647">
                  <c:v>2.9667040600014516E-2</c:v>
                </c:pt>
                <c:pt idx="648">
                  <c:v>2.9674180273656238E-2</c:v>
                </c:pt>
                <c:pt idx="649">
                  <c:v>2.9681320511308881E-2</c:v>
                </c:pt>
                <c:pt idx="650">
                  <c:v>2.9688461296071875E-2</c:v>
                </c:pt>
                <c:pt idx="651">
                  <c:v>2.969560261104464E-2</c:v>
                </c:pt>
                <c:pt idx="652">
                  <c:v>2.9702744439326606E-2</c:v>
                </c:pt>
                <c:pt idx="653">
                  <c:v>2.9709886764017208E-2</c:v>
                </c:pt>
                <c:pt idx="654">
                  <c:v>2.9717029568215862E-2</c:v>
                </c:pt>
                <c:pt idx="655">
                  <c:v>2.9724172835022006E-2</c:v>
                </c:pt>
                <c:pt idx="656">
                  <c:v>2.9731316547535067E-2</c:v>
                </c:pt>
                <c:pt idx="657">
                  <c:v>2.9738460688854475E-2</c:v>
                </c:pt>
                <c:pt idx="658">
                  <c:v>2.9745605242079649E-2</c:v>
                </c:pt>
                <c:pt idx="659">
                  <c:v>2.975275019031003E-2</c:v>
                </c:pt>
                <c:pt idx="660">
                  <c:v>2.9759895516645034E-2</c:v>
                </c:pt>
                <c:pt idx="661">
                  <c:v>2.9767041204184098E-2</c:v>
                </c:pt>
                <c:pt idx="662">
                  <c:v>2.9774187236026643E-2</c:v>
                </c:pt>
                <c:pt idx="663">
                  <c:v>2.9781333595272109E-2</c:v>
                </c:pt>
                <c:pt idx="664">
                  <c:v>2.9788480265019911E-2</c:v>
                </c:pt>
                <c:pt idx="665">
                  <c:v>2.9795627228369481E-2</c:v>
                </c:pt>
                <c:pt idx="666">
                  <c:v>2.9802774468420258E-2</c:v>
                </c:pt>
                <c:pt idx="667">
                  <c:v>2.9809921968271653E-2</c:v>
                </c:pt>
                <c:pt idx="668">
                  <c:v>2.981706971102311E-2</c:v>
                </c:pt>
                <c:pt idx="669">
                  <c:v>2.9824217679774046E-2</c:v>
                </c:pt>
                <c:pt idx="670">
                  <c:v>2.9831365857623894E-2</c:v>
                </c:pt>
                <c:pt idx="671">
                  <c:v>2.9838514227672083E-2</c:v>
                </c:pt>
                <c:pt idx="672">
                  <c:v>2.984566277301804E-2</c:v>
                </c:pt>
                <c:pt idx="673">
                  <c:v>2.9852811476761189E-2</c:v>
                </c:pt>
                <c:pt idx="674">
                  <c:v>2.9859960322000965E-2</c:v>
                </c:pt>
                <c:pt idx="675">
                  <c:v>2.9867109291836801E-2</c:v>
                </c:pt>
                <c:pt idx="676">
                  <c:v>2.9874258369368106E-2</c:v>
                </c:pt>
                <c:pt idx="677">
                  <c:v>2.9881407537694329E-2</c:v>
                </c:pt>
                <c:pt idx="678">
                  <c:v>2.9888556779914886E-2</c:v>
                </c:pt>
                <c:pt idx="679">
                  <c:v>2.9895706079129215E-2</c:v>
                </c:pt>
                <c:pt idx="680">
                  <c:v>2.9902855418436736E-2</c:v>
                </c:pt>
                <c:pt idx="681">
                  <c:v>2.9910004780936871E-2</c:v>
                </c:pt>
                <c:pt idx="682">
                  <c:v>2.9917154149729064E-2</c:v>
                </c:pt>
                <c:pt idx="683">
                  <c:v>2.9924303507912739E-2</c:v>
                </c:pt>
                <c:pt idx="684">
                  <c:v>2.9931452838587315E-2</c:v>
                </c:pt>
                <c:pt idx="685">
                  <c:v>2.993860212485222E-2</c:v>
                </c:pt>
                <c:pt idx="686">
                  <c:v>2.9945751349806895E-2</c:v>
                </c:pt>
                <c:pt idx="687">
                  <c:v>2.995290049655077E-2</c:v>
                </c:pt>
                <c:pt idx="688">
                  <c:v>2.9960049548183255E-2</c:v>
                </c:pt>
                <c:pt idx="689">
                  <c:v>2.9967198487803794E-2</c:v>
                </c:pt>
                <c:pt idx="690">
                  <c:v>2.9974347298511811E-2</c:v>
                </c:pt>
                <c:pt idx="691">
                  <c:v>2.9981495963406726E-2</c:v>
                </c:pt>
                <c:pt idx="692">
                  <c:v>2.9988644465587987E-2</c:v>
                </c:pt>
                <c:pt idx="693">
                  <c:v>2.9995792788155E-2</c:v>
                </c:pt>
                <c:pt idx="694">
                  <c:v>3.0002940914207209E-2</c:v>
                </c:pt>
                <c:pt idx="695">
                  <c:v>3.0010088826844035E-2</c:v>
                </c:pt>
                <c:pt idx="696">
                  <c:v>3.00172365091649E-2</c:v>
                </c:pt>
                <c:pt idx="697">
                  <c:v>3.0024383944269244E-2</c:v>
                </c:pt>
                <c:pt idx="698">
                  <c:v>3.0031531115256492E-2</c:v>
                </c:pt>
                <c:pt idx="699">
                  <c:v>3.0038678005226069E-2</c:v>
                </c:pt>
                <c:pt idx="700">
                  <c:v>3.0045824597277407E-2</c:v>
                </c:pt>
                <c:pt idx="701">
                  <c:v>3.0052970874509935E-2</c:v>
                </c:pt>
                <c:pt idx="702">
                  <c:v>3.0060116820023079E-2</c:v>
                </c:pt>
                <c:pt idx="703">
                  <c:v>3.0067262416916263E-2</c:v>
                </c:pt>
                <c:pt idx="704">
                  <c:v>3.0074407648288927E-2</c:v>
                </c:pt>
                <c:pt idx="705">
                  <c:v>3.0081552497240482E-2</c:v>
                </c:pt>
                <c:pt idx="706">
                  <c:v>3.0088696946870372E-2</c:v>
                </c:pt>
                <c:pt idx="707">
                  <c:v>3.0095840980278021E-2</c:v>
                </c:pt>
                <c:pt idx="708">
                  <c:v>3.0102984580562854E-2</c:v>
                </c:pt>
                <c:pt idx="709">
                  <c:v>3.0110127730824304E-2</c:v>
                </c:pt>
                <c:pt idx="710">
                  <c:v>3.011727041416179E-2</c:v>
                </c:pt>
                <c:pt idx="711">
                  <c:v>3.0124412613674753E-2</c:v>
                </c:pt>
                <c:pt idx="712">
                  <c:v>3.0131554312462609E-2</c:v>
                </c:pt>
                <c:pt idx="713">
                  <c:v>3.0138695493624797E-2</c:v>
                </c:pt>
                <c:pt idx="714">
                  <c:v>3.0145836140260739E-2</c:v>
                </c:pt>
                <c:pt idx="715">
                  <c:v>3.0152976235469864E-2</c:v>
                </c:pt>
                <c:pt idx="716">
                  <c:v>3.01601157623516E-2</c:v>
                </c:pt>
                <c:pt idx="717">
                  <c:v>3.0167254704005376E-2</c:v>
                </c:pt>
                <c:pt idx="718">
                  <c:v>3.0174393043530624E-2</c:v>
                </c:pt>
                <c:pt idx="719">
                  <c:v>3.0181530764026764E-2</c:v>
                </c:pt>
                <c:pt idx="720">
                  <c:v>3.0188667848593233E-2</c:v>
                </c:pt>
                <c:pt idx="721">
                  <c:v>3.019580428032945E-2</c:v>
                </c:pt>
                <c:pt idx="722">
                  <c:v>3.0202940042334852E-2</c:v>
                </c:pt>
                <c:pt idx="723">
                  <c:v>3.0210075117708866E-2</c:v>
                </c:pt>
                <c:pt idx="724">
                  <c:v>3.0217209489550916E-2</c:v>
                </c:pt>
                <c:pt idx="725">
                  <c:v>3.0224343140960435E-2</c:v>
                </c:pt>
                <c:pt idx="726">
                  <c:v>3.0231476055036847E-2</c:v>
                </c:pt>
                <c:pt idx="727">
                  <c:v>3.0238608214879576E-2</c:v>
                </c:pt>
                <c:pt idx="728">
                  <c:v>3.0245739603588062E-2</c:v>
                </c:pt>
                <c:pt idx="729">
                  <c:v>3.0252870204261727E-2</c:v>
                </c:pt>
                <c:pt idx="730">
                  <c:v>3.0259999999999999E-2</c:v>
                </c:pt>
                <c:pt idx="731">
                  <c:v>3.0267130854337427E-2</c:v>
                </c:pt>
                <c:pt idx="732">
                  <c:v>3.0274264633197979E-2</c:v>
                </c:pt>
                <c:pt idx="733">
                  <c:v>3.028140132326522E-2</c:v>
                </c:pt>
                <c:pt idx="734">
                  <c:v>3.0288540911222721E-2</c:v>
                </c:pt>
                <c:pt idx="735">
                  <c:v>3.0295683383754025E-2</c:v>
                </c:pt>
                <c:pt idx="736">
                  <c:v>3.0302828727542724E-2</c:v>
                </c:pt>
                <c:pt idx="737">
                  <c:v>3.0309976929272377E-2</c:v>
                </c:pt>
                <c:pt idx="738">
                  <c:v>3.0317127975626537E-2</c:v>
                </c:pt>
                <c:pt idx="739">
                  <c:v>3.0324281853288785E-2</c:v>
                </c:pt>
                <c:pt idx="740">
                  <c:v>3.0331438548942678E-2</c:v>
                </c:pt>
                <c:pt idx="741">
                  <c:v>3.0338598049271776E-2</c:v>
                </c:pt>
                <c:pt idx="742">
                  <c:v>3.0345760340959649E-2</c:v>
                </c:pt>
                <c:pt idx="743">
                  <c:v>3.035292541068986E-2</c:v>
                </c:pt>
                <c:pt idx="744">
                  <c:v>3.0360093245145981E-2</c:v>
                </c:pt>
                <c:pt idx="745">
                  <c:v>3.0367263831011567E-2</c:v>
                </c:pt>
                <c:pt idx="746">
                  <c:v>3.0374437154970176E-2</c:v>
                </c:pt>
                <c:pt idx="747">
                  <c:v>3.0381613203705398E-2</c:v>
                </c:pt>
                <c:pt idx="748">
                  <c:v>3.0388791963900784E-2</c:v>
                </c:pt>
                <c:pt idx="749">
                  <c:v>3.0395973422239899E-2</c:v>
                </c:pt>
                <c:pt idx="750">
                  <c:v>3.0403157565406305E-2</c:v>
                </c:pt>
                <c:pt idx="751">
                  <c:v>3.0410344380083575E-2</c:v>
                </c:pt>
                <c:pt idx="752">
                  <c:v>3.0417533852955266E-2</c:v>
                </c:pt>
                <c:pt idx="753">
                  <c:v>3.0424725970704943E-2</c:v>
                </c:pt>
                <c:pt idx="754">
                  <c:v>3.043192072001618E-2</c:v>
                </c:pt>
                <c:pt idx="755">
                  <c:v>3.043911808757252E-2</c:v>
                </c:pt>
                <c:pt idx="756">
                  <c:v>3.044631806005756E-2</c:v>
                </c:pt>
                <c:pt idx="757">
                  <c:v>3.0453520624154847E-2</c:v>
                </c:pt>
                <c:pt idx="758">
                  <c:v>3.0460725766547948E-2</c:v>
                </c:pt>
                <c:pt idx="759">
                  <c:v>3.0467933473920423E-2</c:v>
                </c:pt>
                <c:pt idx="760">
                  <c:v>3.0475143732955852E-2</c:v>
                </c:pt>
                <c:pt idx="761">
                  <c:v>3.0482356530337783E-2</c:v>
                </c:pt>
                <c:pt idx="762">
                  <c:v>3.0489571852749784E-2</c:v>
                </c:pt>
                <c:pt idx="763">
                  <c:v>3.0496789686875428E-2</c:v>
                </c:pt>
                <c:pt idx="764">
                  <c:v>3.0504010019398266E-2</c:v>
                </c:pt>
                <c:pt idx="765">
                  <c:v>3.0511232837001891E-2</c:v>
                </c:pt>
                <c:pt idx="766">
                  <c:v>3.051845812636983E-2</c:v>
                </c:pt>
                <c:pt idx="767">
                  <c:v>3.0525685874185682E-2</c:v>
                </c:pt>
                <c:pt idx="768">
                  <c:v>3.0532916067132987E-2</c:v>
                </c:pt>
                <c:pt idx="769">
                  <c:v>3.0540148691895329E-2</c:v>
                </c:pt>
                <c:pt idx="770">
                  <c:v>3.0547383735156267E-2</c:v>
                </c:pt>
                <c:pt idx="771">
                  <c:v>3.0554621183599355E-2</c:v>
                </c:pt>
                <c:pt idx="772">
                  <c:v>3.0561861023908166E-2</c:v>
                </c:pt>
                <c:pt idx="773">
                  <c:v>3.0569103242766273E-2</c:v>
                </c:pt>
                <c:pt idx="774">
                  <c:v>3.0576347826857222E-2</c:v>
                </c:pt>
                <c:pt idx="775">
                  <c:v>3.058359476286459E-2</c:v>
                </c:pt>
                <c:pt idx="776">
                  <c:v>3.0590844037471955E-2</c:v>
                </c:pt>
                <c:pt idx="777">
                  <c:v>3.0598095637362856E-2</c:v>
                </c:pt>
                <c:pt idx="778">
                  <c:v>3.0605349549220874E-2</c:v>
                </c:pt>
                <c:pt idx="779">
                  <c:v>3.0612605759729572E-2</c:v>
                </c:pt>
                <c:pt idx="780">
                  <c:v>3.0619864255572511E-2</c:v>
                </c:pt>
                <c:pt idx="781">
                  <c:v>3.062712502343326E-2</c:v>
                </c:pt>
                <c:pt idx="782">
                  <c:v>3.0634388049995381E-2</c:v>
                </c:pt>
                <c:pt idx="783">
                  <c:v>3.0641653321942432E-2</c:v>
                </c:pt>
                <c:pt idx="784">
                  <c:v>3.0648920825957989E-2</c:v>
                </c:pt>
                <c:pt idx="785">
                  <c:v>3.0656190548725627E-2</c:v>
                </c:pt>
                <c:pt idx="786">
                  <c:v>3.0663462476928877E-2</c:v>
                </c:pt>
                <c:pt idx="787">
                  <c:v>3.0670736597251332E-2</c:v>
                </c:pt>
                <c:pt idx="788">
                  <c:v>3.0678012896376561E-2</c:v>
                </c:pt>
                <c:pt idx="789">
                  <c:v>3.0685291360988107E-2</c:v>
                </c:pt>
                <c:pt idx="790">
                  <c:v>3.0692571977769548E-2</c:v>
                </c:pt>
                <c:pt idx="791">
                  <c:v>3.0699854733404447E-2</c:v>
                </c:pt>
                <c:pt idx="792">
                  <c:v>3.070713961457637E-2</c:v>
                </c:pt>
                <c:pt idx="793">
                  <c:v>3.0714426607968869E-2</c:v>
                </c:pt>
                <c:pt idx="794">
                  <c:v>3.0721715700265544E-2</c:v>
                </c:pt>
                <c:pt idx="795">
                  <c:v>3.072900687814991E-2</c:v>
                </c:pt>
                <c:pt idx="796">
                  <c:v>3.0736300128305572E-2</c:v>
                </c:pt>
                <c:pt idx="797">
                  <c:v>3.0743595437416081E-2</c:v>
                </c:pt>
                <c:pt idx="798">
                  <c:v>3.0750892792165006E-2</c:v>
                </c:pt>
                <c:pt idx="799">
                  <c:v>3.0758192179235901E-2</c:v>
                </c:pt>
                <c:pt idx="800">
                  <c:v>3.0765493585312342E-2</c:v>
                </c:pt>
                <c:pt idx="801">
                  <c:v>3.0772796997077891E-2</c:v>
                </c:pt>
                <c:pt idx="802">
                  <c:v>3.0780102401216102E-2</c:v>
                </c:pt>
                <c:pt idx="803">
                  <c:v>3.0787409784410563E-2</c:v>
                </c:pt>
                <c:pt idx="804">
                  <c:v>3.0794719133344813E-2</c:v>
                </c:pt>
                <c:pt idx="805">
                  <c:v>3.0802030434702449E-2</c:v>
                </c:pt>
                <c:pt idx="806">
                  <c:v>3.0809343675166995E-2</c:v>
                </c:pt>
                <c:pt idx="807">
                  <c:v>3.081665884142205E-2</c:v>
                </c:pt>
                <c:pt idx="808">
                  <c:v>3.0823975920151164E-2</c:v>
                </c:pt>
                <c:pt idx="809">
                  <c:v>3.0831294898037907E-2</c:v>
                </c:pt>
                <c:pt idx="810">
                  <c:v>3.0838615761765838E-2</c:v>
                </c:pt>
                <c:pt idx="811">
                  <c:v>3.0845938498018532E-2</c:v>
                </c:pt>
                <c:pt idx="812">
                  <c:v>3.0853263093479546E-2</c:v>
                </c:pt>
                <c:pt idx="813">
                  <c:v>3.0860589534832436E-2</c:v>
                </c:pt>
                <c:pt idx="814">
                  <c:v>3.0867917808760796E-2</c:v>
                </c:pt>
                <c:pt idx="815">
                  <c:v>3.0875247901948157E-2</c:v>
                </c:pt>
                <c:pt idx="816">
                  <c:v>3.0882579801078103E-2</c:v>
                </c:pt>
                <c:pt idx="817">
                  <c:v>3.0889913492834199E-2</c:v>
                </c:pt>
                <c:pt idx="818">
                  <c:v>3.0897248963900004E-2</c:v>
                </c:pt>
                <c:pt idx="819">
                  <c:v>3.0904586200959087E-2</c:v>
                </c:pt>
                <c:pt idx="820">
                  <c:v>3.0911925190695015E-2</c:v>
                </c:pt>
                <c:pt idx="821">
                  <c:v>3.0919265919791349E-2</c:v>
                </c:pt>
                <c:pt idx="822">
                  <c:v>3.0926608374931639E-2</c:v>
                </c:pt>
                <c:pt idx="823">
                  <c:v>3.0933952542799487E-2</c:v>
                </c:pt>
                <c:pt idx="824">
                  <c:v>3.0941298410078411E-2</c:v>
                </c:pt>
                <c:pt idx="825">
                  <c:v>3.094864596345203E-2</c:v>
                </c:pt>
                <c:pt idx="826">
                  <c:v>3.0955995189603857E-2</c:v>
                </c:pt>
                <c:pt idx="827">
                  <c:v>3.0963346075217491E-2</c:v>
                </c:pt>
                <c:pt idx="828">
                  <c:v>3.0970698606976488E-2</c:v>
                </c:pt>
                <c:pt idx="829">
                  <c:v>3.0978052771564405E-2</c:v>
                </c:pt>
                <c:pt idx="830">
                  <c:v>3.0985408555664819E-2</c:v>
                </c:pt>
                <c:pt idx="831">
                  <c:v>3.099276594596128E-2</c:v>
                </c:pt>
                <c:pt idx="832">
                  <c:v>3.1000124929137375E-2</c:v>
                </c:pt>
                <c:pt idx="833">
                  <c:v>3.1007485491876638E-2</c:v>
                </c:pt>
                <c:pt idx="834">
                  <c:v>3.1014847620862672E-2</c:v>
                </c:pt>
                <c:pt idx="835">
                  <c:v>3.1022211302778997E-2</c:v>
                </c:pt>
                <c:pt idx="836">
                  <c:v>3.1029576524309231E-2</c:v>
                </c:pt>
                <c:pt idx="837">
                  <c:v>3.1036943272136894E-2</c:v>
                </c:pt>
                <c:pt idx="838">
                  <c:v>3.1044311532945568E-2</c:v>
                </c:pt>
                <c:pt idx="839">
                  <c:v>3.1051681293418818E-2</c:v>
                </c:pt>
                <c:pt idx="840">
                  <c:v>3.1059052540240207E-2</c:v>
                </c:pt>
                <c:pt idx="841">
                  <c:v>3.1066425260093317E-2</c:v>
                </c:pt>
                <c:pt idx="842">
                  <c:v>3.1073799439661667E-2</c:v>
                </c:pt>
                <c:pt idx="843">
                  <c:v>3.1081175065628887E-2</c:v>
                </c:pt>
                <c:pt idx="844">
                  <c:v>3.1088552124678478E-2</c:v>
                </c:pt>
                <c:pt idx="845">
                  <c:v>3.1095930603494058E-2</c:v>
                </c:pt>
                <c:pt idx="846">
                  <c:v>3.110331048875915E-2</c:v>
                </c:pt>
                <c:pt idx="847">
                  <c:v>3.111069176715734E-2</c:v>
                </c:pt>
                <c:pt idx="848">
                  <c:v>3.1118074425372198E-2</c:v>
                </c:pt>
                <c:pt idx="849">
                  <c:v>3.1125458450087282E-2</c:v>
                </c:pt>
                <c:pt idx="850">
                  <c:v>3.1132843827986152E-2</c:v>
                </c:pt>
                <c:pt idx="851">
                  <c:v>3.1140230545752372E-2</c:v>
                </c:pt>
                <c:pt idx="852">
                  <c:v>3.1147618590069526E-2</c:v>
                </c:pt>
                <c:pt idx="853">
                  <c:v>3.115500794762115E-2</c:v>
                </c:pt>
                <c:pt idx="854">
                  <c:v>3.1162398605090839E-2</c:v>
                </c:pt>
                <c:pt idx="855">
                  <c:v>3.1169790549162121E-2</c:v>
                </c:pt>
                <c:pt idx="856">
                  <c:v>3.1177183766518603E-2</c:v>
                </c:pt>
                <c:pt idx="857">
                  <c:v>3.1184578243843825E-2</c:v>
                </c:pt>
                <c:pt idx="858">
                  <c:v>3.1191973967821356E-2</c:v>
                </c:pt>
                <c:pt idx="859">
                  <c:v>3.1199370925134754E-2</c:v>
                </c:pt>
                <c:pt idx="860">
                  <c:v>3.1206769102467599E-2</c:v>
                </c:pt>
                <c:pt idx="861">
                  <c:v>3.1214168486503456E-2</c:v>
                </c:pt>
                <c:pt idx="862">
                  <c:v>3.1221569063925866E-2</c:v>
                </c:pt>
                <c:pt idx="863">
                  <c:v>3.1228970821418432E-2</c:v>
                </c:pt>
                <c:pt idx="864">
                  <c:v>3.123637374566467E-2</c:v>
                </c:pt>
                <c:pt idx="865">
                  <c:v>3.1243777823348199E-2</c:v>
                </c:pt>
                <c:pt idx="866">
                  <c:v>3.1251183041152542E-2</c:v>
                </c:pt>
                <c:pt idx="867">
                  <c:v>3.125858938576128E-2</c:v>
                </c:pt>
                <c:pt idx="868">
                  <c:v>3.1265996843857988E-2</c:v>
                </c:pt>
                <c:pt idx="869">
                  <c:v>3.1273405402126211E-2</c:v>
                </c:pt>
                <c:pt idx="870">
                  <c:v>3.128081504724952E-2</c:v>
                </c:pt>
                <c:pt idx="871">
                  <c:v>3.128822576591149E-2</c:v>
                </c:pt>
                <c:pt idx="872">
                  <c:v>3.1295637544795682E-2</c:v>
                </c:pt>
                <c:pt idx="873">
                  <c:v>3.1303050370585644E-2</c:v>
                </c:pt>
                <c:pt idx="874">
                  <c:v>3.1310464229964981E-2</c:v>
                </c:pt>
                <c:pt idx="875">
                  <c:v>3.1317879109617204E-2</c:v>
                </c:pt>
                <c:pt idx="876">
                  <c:v>3.1325294996225925E-2</c:v>
                </c:pt>
                <c:pt idx="877">
                  <c:v>3.1332711876474684E-2</c:v>
                </c:pt>
                <c:pt idx="878">
                  <c:v>3.134012973704705E-2</c:v>
                </c:pt>
                <c:pt idx="879">
                  <c:v>3.1347548564626591E-2</c:v>
                </c:pt>
                <c:pt idx="880">
                  <c:v>3.1354968345896878E-2</c:v>
                </c:pt>
                <c:pt idx="881">
                  <c:v>3.1362389067541463E-2</c:v>
                </c:pt>
                <c:pt idx="882">
                  <c:v>3.1369810716243909E-2</c:v>
                </c:pt>
                <c:pt idx="883">
                  <c:v>3.1377233278687806E-2</c:v>
                </c:pt>
                <c:pt idx="884">
                  <c:v>3.1384656741556674E-2</c:v>
                </c:pt>
                <c:pt idx="885">
                  <c:v>3.1392081091534144E-2</c:v>
                </c:pt>
                <c:pt idx="886">
                  <c:v>3.1399506315303714E-2</c:v>
                </c:pt>
                <c:pt idx="887">
                  <c:v>3.1406932399548983E-2</c:v>
                </c:pt>
                <c:pt idx="888">
                  <c:v>3.1414359330953517E-2</c:v>
                </c:pt>
                <c:pt idx="889">
                  <c:v>3.1421787096200866E-2</c:v>
                </c:pt>
                <c:pt idx="890">
                  <c:v>3.1429215681974612E-2</c:v>
                </c:pt>
                <c:pt idx="891">
                  <c:v>3.1436645074958303E-2</c:v>
                </c:pt>
                <c:pt idx="892">
                  <c:v>3.1444075261835527E-2</c:v>
                </c:pt>
                <c:pt idx="893">
                  <c:v>3.145150622928982E-2</c:v>
                </c:pt>
                <c:pt idx="894">
                  <c:v>3.1458937964004778E-2</c:v>
                </c:pt>
                <c:pt idx="895">
                  <c:v>3.1466370452663921E-2</c:v>
                </c:pt>
                <c:pt idx="896">
                  <c:v>3.1473803681950865E-2</c:v>
                </c:pt>
                <c:pt idx="897">
                  <c:v>3.1481237638549146E-2</c:v>
                </c:pt>
                <c:pt idx="898">
                  <c:v>3.1488672309142339E-2</c:v>
                </c:pt>
                <c:pt idx="899">
                  <c:v>3.1496107680413998E-2</c:v>
                </c:pt>
                <c:pt idx="900">
                  <c:v>3.1503543739047693E-2</c:v>
                </c:pt>
                <c:pt idx="901">
                  <c:v>3.1510980471727006E-2</c:v>
                </c:pt>
                <c:pt idx="902">
                  <c:v>3.151841786513547E-2</c:v>
                </c:pt>
                <c:pt idx="903">
                  <c:v>3.1525855905956683E-2</c:v>
                </c:pt>
                <c:pt idx="904">
                  <c:v>3.1533294580874179E-2</c:v>
                </c:pt>
                <c:pt idx="905">
                  <c:v>3.1540733876571553E-2</c:v>
                </c:pt>
                <c:pt idx="906">
                  <c:v>3.154817377973234E-2</c:v>
                </c:pt>
                <c:pt idx="907">
                  <c:v>3.155561427704013E-2</c:v>
                </c:pt>
                <c:pt idx="908">
                  <c:v>3.156305535517847E-2</c:v>
                </c:pt>
                <c:pt idx="909">
                  <c:v>3.1570497000830935E-2</c:v>
                </c:pt>
                <c:pt idx="910">
                  <c:v>3.1577939200681096E-2</c:v>
                </c:pt>
                <c:pt idx="911">
                  <c:v>3.1585381941412492E-2</c:v>
                </c:pt>
                <c:pt idx="912">
                  <c:v>3.1592825209708734E-2</c:v>
                </c:pt>
                <c:pt idx="913">
                  <c:v>3.1600268992253336E-2</c:v>
                </c:pt>
                <c:pt idx="914">
                  <c:v>3.1607713275729886E-2</c:v>
                </c:pt>
                <c:pt idx="915">
                  <c:v>3.1615158046821953E-2</c:v>
                </c:pt>
                <c:pt idx="916">
                  <c:v>3.16226032922131E-2</c:v>
                </c:pt>
                <c:pt idx="917">
                  <c:v>3.1630048998586888E-2</c:v>
                </c:pt>
                <c:pt idx="918">
                  <c:v>3.1637495152626885E-2</c:v>
                </c:pt>
                <c:pt idx="919">
                  <c:v>3.1644941741016647E-2</c:v>
                </c:pt>
                <c:pt idx="920">
                  <c:v>3.1652388750439756E-2</c:v>
                </c:pt>
                <c:pt idx="921">
                  <c:v>3.1659836167579759E-2</c:v>
                </c:pt>
                <c:pt idx="922">
                  <c:v>3.1667283979120234E-2</c:v>
                </c:pt>
                <c:pt idx="923">
                  <c:v>3.1674732171744741E-2</c:v>
                </c:pt>
                <c:pt idx="924">
                  <c:v>3.1682180732136841E-2</c:v>
                </c:pt>
                <c:pt idx="925">
                  <c:v>3.1689629646980112E-2</c:v>
                </c:pt>
                <c:pt idx="926">
                  <c:v>3.1697078902958108E-2</c:v>
                </c:pt>
                <c:pt idx="927">
                  <c:v>3.1704528486754389E-2</c:v>
                </c:pt>
                <c:pt idx="928">
                  <c:v>3.1711978385052533E-2</c:v>
                </c:pt>
                <c:pt idx="929">
                  <c:v>3.1719428584536094E-2</c:v>
                </c:pt>
                <c:pt idx="930">
                  <c:v>3.172687907188864E-2</c:v>
                </c:pt>
                <c:pt idx="931">
                  <c:v>3.1734329833793748E-2</c:v>
                </c:pt>
                <c:pt idx="932">
                  <c:v>3.1741780856934965E-2</c:v>
                </c:pt>
                <c:pt idx="933">
                  <c:v>3.1749232127995866E-2</c:v>
                </c:pt>
                <c:pt idx="934">
                  <c:v>3.1756683633660014E-2</c:v>
                </c:pt>
                <c:pt idx="935">
                  <c:v>3.1764135360610971E-2</c:v>
                </c:pt>
                <c:pt idx="936">
                  <c:v>3.1771587295532311E-2</c:v>
                </c:pt>
                <c:pt idx="937">
                  <c:v>3.177903942510759E-2</c:v>
                </c:pt>
                <c:pt idx="938">
                  <c:v>3.178649173602037E-2</c:v>
                </c:pt>
                <c:pt idx="939">
                  <c:v>3.1793944214954226E-2</c:v>
                </c:pt>
                <c:pt idx="940">
                  <c:v>3.180139684859272E-2</c:v>
                </c:pt>
                <c:pt idx="941">
                  <c:v>3.180884962361942E-2</c:v>
                </c:pt>
                <c:pt idx="942">
                  <c:v>3.1816302526717875E-2</c:v>
                </c:pt>
                <c:pt idx="943">
                  <c:v>3.1823755544571668E-2</c:v>
                </c:pt>
                <c:pt idx="944">
                  <c:v>3.1831208663864352E-2</c:v>
                </c:pt>
                <c:pt idx="945">
                  <c:v>3.1838661871279504E-2</c:v>
                </c:pt>
                <c:pt idx="946">
                  <c:v>3.1846115153500679E-2</c:v>
                </c:pt>
                <c:pt idx="947">
                  <c:v>3.1853568497211444E-2</c:v>
                </c:pt>
                <c:pt idx="948">
                  <c:v>3.186102188909537E-2</c:v>
                </c:pt>
                <c:pt idx="949">
                  <c:v>3.186847531583601E-2</c:v>
                </c:pt>
                <c:pt idx="950">
                  <c:v>3.1875928764116941E-2</c:v>
                </c:pt>
                <c:pt idx="951">
                  <c:v>3.1883382220621724E-2</c:v>
                </c:pt>
                <c:pt idx="952">
                  <c:v>3.1890835672033921E-2</c:v>
                </c:pt>
                <c:pt idx="953">
                  <c:v>3.18982891050371E-2</c:v>
                </c:pt>
                <c:pt idx="954">
                  <c:v>3.1905742506314817E-2</c:v>
                </c:pt>
                <c:pt idx="955">
                  <c:v>3.1913195862550661E-2</c:v>
                </c:pt>
                <c:pt idx="956">
                  <c:v>3.1920649160428166E-2</c:v>
                </c:pt>
                <c:pt idx="957">
                  <c:v>3.1928102386630922E-2</c:v>
                </c:pt>
                <c:pt idx="958">
                  <c:v>3.1935555527842475E-2</c:v>
                </c:pt>
                <c:pt idx="959">
                  <c:v>3.1943008570746403E-2</c:v>
                </c:pt>
                <c:pt idx="960">
                  <c:v>3.1950461502026267E-2</c:v>
                </c:pt>
                <c:pt idx="961">
                  <c:v>3.1957914308365629E-2</c:v>
                </c:pt>
                <c:pt idx="962">
                  <c:v>3.196536697644807E-2</c:v>
                </c:pt>
                <c:pt idx="963">
                  <c:v>3.1972819492957133E-2</c:v>
                </c:pt>
                <c:pt idx="964">
                  <c:v>3.1980271844576379E-2</c:v>
                </c:pt>
                <c:pt idx="965">
                  <c:v>3.1987724017989397E-2</c:v>
                </c:pt>
                <c:pt idx="966">
                  <c:v>3.1995175999879742E-2</c:v>
                </c:pt>
                <c:pt idx="967">
                  <c:v>3.200262777693097E-2</c:v>
                </c:pt>
                <c:pt idx="968">
                  <c:v>3.2010079335826662E-2</c:v>
                </c:pt>
                <c:pt idx="969">
                  <c:v>3.2017530663250374E-2</c:v>
                </c:pt>
                <c:pt idx="970">
                  <c:v>3.2024981745885667E-2</c:v>
                </c:pt>
                <c:pt idx="971">
                  <c:v>3.203243257041611E-2</c:v>
                </c:pt>
                <c:pt idx="972">
                  <c:v>3.2039883123525272E-2</c:v>
                </c:pt>
                <c:pt idx="973">
                  <c:v>3.2047333391896707E-2</c:v>
                </c:pt>
                <c:pt idx="974">
                  <c:v>3.2054783362213991E-2</c:v>
                </c:pt>
                <c:pt idx="975">
                  <c:v>3.2062233021160687E-2</c:v>
                </c:pt>
                <c:pt idx="976">
                  <c:v>3.2069682355420355E-2</c:v>
                </c:pt>
                <c:pt idx="977">
                  <c:v>3.2077131351676565E-2</c:v>
                </c:pt>
                <c:pt idx="978">
                  <c:v>3.2084579996612878E-2</c:v>
                </c:pt>
                <c:pt idx="979">
                  <c:v>3.2092028276912862E-2</c:v>
                </c:pt>
                <c:pt idx="980">
                  <c:v>3.2099476179260081E-2</c:v>
                </c:pt>
                <c:pt idx="981">
                  <c:v>3.2106923690338102E-2</c:v>
                </c:pt>
                <c:pt idx="982">
                  <c:v>3.2114370796830487E-2</c:v>
                </c:pt>
                <c:pt idx="983">
                  <c:v>3.2121817485420798E-2</c:v>
                </c:pt>
                <c:pt idx="984">
                  <c:v>3.212926374279261E-2</c:v>
                </c:pt>
                <c:pt idx="985">
                  <c:v>3.2136709555629472E-2</c:v>
                </c:pt>
                <c:pt idx="986">
                  <c:v>3.2144154910614967E-2</c:v>
                </c:pt>
                <c:pt idx="987">
                  <c:v>3.2151599794432655E-2</c:v>
                </c:pt>
                <c:pt idx="988">
                  <c:v>3.2159044193766091E-2</c:v>
                </c:pt>
                <c:pt idx="989">
                  <c:v>3.2166488095298845E-2</c:v>
                </c:pt>
                <c:pt idx="990">
                  <c:v>3.2173931485714485E-2</c:v>
                </c:pt>
                <c:pt idx="991">
                  <c:v>3.218137435169658E-2</c:v>
                </c:pt>
                <c:pt idx="992">
                  <c:v>3.2188816679928678E-2</c:v>
                </c:pt>
                <c:pt idx="993">
                  <c:v>3.2196258457094368E-2</c:v>
                </c:pt>
                <c:pt idx="994">
                  <c:v>3.2203699669877198E-2</c:v>
                </c:pt>
                <c:pt idx="995">
                  <c:v>3.2211140304960736E-2</c:v>
                </c:pt>
                <c:pt idx="996">
                  <c:v>3.2218580349028546E-2</c:v>
                </c:pt>
                <c:pt idx="997">
                  <c:v>3.2226019788764194E-2</c:v>
                </c:pt>
                <c:pt idx="998">
                  <c:v>3.2233458610851251E-2</c:v>
                </c:pt>
                <c:pt idx="999">
                  <c:v>3.2240896801973278E-2</c:v>
                </c:pt>
                <c:pt idx="1000">
                  <c:v>3.2248334348813829E-2</c:v>
                </c:pt>
                <c:pt idx="1001">
                  <c:v>3.2255771238056494E-2</c:v>
                </c:pt>
                <c:pt idx="1002">
                  <c:v>3.2263207456384814E-2</c:v>
                </c:pt>
                <c:pt idx="1003">
                  <c:v>3.2270642990482365E-2</c:v>
                </c:pt>
                <c:pt idx="1004">
                  <c:v>3.2278077827032715E-2</c:v>
                </c:pt>
                <c:pt idx="1005">
                  <c:v>3.2285511952719413E-2</c:v>
                </c:pt>
                <c:pt idx="1006">
                  <c:v>3.2292945354226041E-2</c:v>
                </c:pt>
                <c:pt idx="1007">
                  <c:v>3.230037801823616E-2</c:v>
                </c:pt>
                <c:pt idx="1008">
                  <c:v>3.2307809931433326E-2</c:v>
                </c:pt>
                <c:pt idx="1009">
                  <c:v>3.2315241080501114E-2</c:v>
                </c:pt>
                <c:pt idx="1010">
                  <c:v>3.2322671452123093E-2</c:v>
                </c:pt>
                <c:pt idx="1011">
                  <c:v>3.2330101032982811E-2</c:v>
                </c:pt>
                <c:pt idx="1012">
                  <c:v>3.2337529809763843E-2</c:v>
                </c:pt>
                <c:pt idx="1013">
                  <c:v>3.2344957769149758E-2</c:v>
                </c:pt>
                <c:pt idx="1014">
                  <c:v>3.2352384897824119E-2</c:v>
                </c:pt>
                <c:pt idx="1015">
                  <c:v>3.2359811182470485E-2</c:v>
                </c:pt>
                <c:pt idx="1016">
                  <c:v>3.2367236609772421E-2</c:v>
                </c:pt>
                <c:pt idx="1017">
                  <c:v>3.23746611664135E-2</c:v>
                </c:pt>
                <c:pt idx="1018">
                  <c:v>3.2382084839077278E-2</c:v>
                </c:pt>
                <c:pt idx="1019">
                  <c:v>3.2389507614447324E-2</c:v>
                </c:pt>
                <c:pt idx="1020">
                  <c:v>3.2396929479207207E-2</c:v>
                </c:pt>
                <c:pt idx="1021">
                  <c:v>3.2404350420040487E-2</c:v>
                </c:pt>
                <c:pt idx="1022">
                  <c:v>3.2411770423630734E-2</c:v>
                </c:pt>
                <c:pt idx="1023">
                  <c:v>3.2419189476661503E-2</c:v>
                </c:pt>
                <c:pt idx="1024">
                  <c:v>3.2426607565816369E-2</c:v>
                </c:pt>
                <c:pt idx="1025">
                  <c:v>3.2434024677778894E-2</c:v>
                </c:pt>
                <c:pt idx="1026">
                  <c:v>3.244144079923264E-2</c:v>
                </c:pt>
                <c:pt idx="1027">
                  <c:v>3.2448855916861169E-2</c:v>
                </c:pt>
                <c:pt idx="1028">
                  <c:v>3.2456270017348049E-2</c:v>
                </c:pt>
                <c:pt idx="1029">
                  <c:v>3.2463683087376863E-2</c:v>
                </c:pt>
                <c:pt idx="1030">
                  <c:v>3.2471095113631152E-2</c:v>
                </c:pt>
                <c:pt idx="1031">
                  <c:v>3.2478506082794484E-2</c:v>
                </c:pt>
                <c:pt idx="1032">
                  <c:v>3.2485915981550428E-2</c:v>
                </c:pt>
                <c:pt idx="1033">
                  <c:v>3.2493324796582561E-2</c:v>
                </c:pt>
                <c:pt idx="1034">
                  <c:v>3.2500732514574429E-2</c:v>
                </c:pt>
                <c:pt idx="1035">
                  <c:v>3.2508139122209609E-2</c:v>
                </c:pt>
                <c:pt idx="1036">
                  <c:v>3.2515544606171648E-2</c:v>
                </c:pt>
                <c:pt idx="1037">
                  <c:v>3.2522948953144143E-2</c:v>
                </c:pt>
                <c:pt idx="1038">
                  <c:v>3.2530352149810628E-2</c:v>
                </c:pt>
                <c:pt idx="1039">
                  <c:v>3.2537754182854678E-2</c:v>
                </c:pt>
                <c:pt idx="1040">
                  <c:v>3.2545155038959869E-2</c:v>
                </c:pt>
                <c:pt idx="1041">
                  <c:v>3.2552554704809764E-2</c:v>
                </c:pt>
                <c:pt idx="1042">
                  <c:v>3.2559953167087909E-2</c:v>
                </c:pt>
                <c:pt idx="1043">
                  <c:v>3.2567350412477887E-2</c:v>
                </c:pt>
                <c:pt idx="1044">
                  <c:v>3.2574746427663254E-2</c:v>
                </c:pt>
                <c:pt idx="1045">
                  <c:v>3.2582141199327577E-2</c:v>
                </c:pt>
                <c:pt idx="1046">
                  <c:v>3.2589534714154426E-2</c:v>
                </c:pt>
                <c:pt idx="1047">
                  <c:v>3.2596926958827363E-2</c:v>
                </c:pt>
                <c:pt idx="1048">
                  <c:v>3.2604317920029949E-2</c:v>
                </c:pt>
                <c:pt idx="1049">
                  <c:v>3.2611707584445759E-2</c:v>
                </c:pt>
                <c:pt idx="1050">
                  <c:v>3.2619095938758343E-2</c:v>
                </c:pt>
                <c:pt idx="1051">
                  <c:v>3.2626482969651274E-2</c:v>
                </c:pt>
                <c:pt idx="1052">
                  <c:v>3.2633868663808123E-2</c:v>
                </c:pt>
                <c:pt idx="1053">
                  <c:v>3.2641253007912444E-2</c:v>
                </c:pt>
                <c:pt idx="1054">
                  <c:v>3.2648635988647812E-2</c:v>
                </c:pt>
                <c:pt idx="1055">
                  <c:v>3.2656017592697775E-2</c:v>
                </c:pt>
                <c:pt idx="1056">
                  <c:v>3.2663397806745917E-2</c:v>
                </c:pt>
                <c:pt idx="1057">
                  <c:v>3.2670776617475805E-2</c:v>
                </c:pt>
                <c:pt idx="1058">
                  <c:v>3.2678154011570981E-2</c:v>
                </c:pt>
                <c:pt idx="1059">
                  <c:v>3.2685529975715034E-2</c:v>
                </c:pt>
                <c:pt idx="1060">
                  <c:v>3.2692904496591513E-2</c:v>
                </c:pt>
                <c:pt idx="1061">
                  <c:v>3.2700277560883992E-2</c:v>
                </c:pt>
                <c:pt idx="1062">
                  <c:v>3.2707649155276027E-2</c:v>
                </c:pt>
                <c:pt idx="1063">
                  <c:v>3.2715019266451192E-2</c:v>
                </c:pt>
                <c:pt idx="1064">
                  <c:v>3.2722387881093044E-2</c:v>
                </c:pt>
                <c:pt idx="1065">
                  <c:v>3.2729754985885165E-2</c:v>
                </c:pt>
                <c:pt idx="1066">
                  <c:v>3.2737120567511095E-2</c:v>
                </c:pt>
                <c:pt idx="1067">
                  <c:v>3.2744484612654418E-2</c:v>
                </c:pt>
                <c:pt idx="1068">
                  <c:v>3.2751847107998687E-2</c:v>
                </c:pt>
                <c:pt idx="1069">
                  <c:v>3.2759208040227479E-2</c:v>
                </c:pt>
                <c:pt idx="1070">
                  <c:v>3.2766567396024349E-2</c:v>
                </c:pt>
                <c:pt idx="1071">
                  <c:v>3.2773925162072864E-2</c:v>
                </c:pt>
                <c:pt idx="1072">
                  <c:v>3.2781281325056588E-2</c:v>
                </c:pt>
                <c:pt idx="1073">
                  <c:v>3.2788635871659089E-2</c:v>
                </c:pt>
                <c:pt idx="1074">
                  <c:v>3.2795988788563935E-2</c:v>
                </c:pt>
                <c:pt idx="1075">
                  <c:v>3.2803340062454688E-2</c:v>
                </c:pt>
                <c:pt idx="1076">
                  <c:v>3.2810689680014909E-2</c:v>
                </c:pt>
                <c:pt idx="1077">
                  <c:v>3.2818037627928162E-2</c:v>
                </c:pt>
                <c:pt idx="1078">
                  <c:v>3.2825383892878021E-2</c:v>
                </c:pt>
                <c:pt idx="1079">
                  <c:v>3.2832728461548048E-2</c:v>
                </c:pt>
                <c:pt idx="1080">
                  <c:v>3.2840071320621798E-2</c:v>
                </c:pt>
                <c:pt idx="1081">
                  <c:v>3.2847412456782854E-2</c:v>
                </c:pt>
                <c:pt idx="1082">
                  <c:v>3.2854751856714763E-2</c:v>
                </c:pt>
                <c:pt idx="1083">
                  <c:v>3.2862089507101101E-2</c:v>
                </c:pt>
                <c:pt idx="1084">
                  <c:v>3.286942539462543E-2</c:v>
                </c:pt>
                <c:pt idx="1085">
                  <c:v>3.2876759505971312E-2</c:v>
                </c:pt>
                <c:pt idx="1086">
                  <c:v>3.2884091827822315E-2</c:v>
                </c:pt>
                <c:pt idx="1087">
                  <c:v>3.2891422346862008E-2</c:v>
                </c:pt>
                <c:pt idx="1088">
                  <c:v>3.2898751049773946E-2</c:v>
                </c:pt>
                <c:pt idx="1089">
                  <c:v>3.2906077923241697E-2</c:v>
                </c:pt>
                <c:pt idx="1090">
                  <c:v>3.2913402953948838E-2</c:v>
                </c:pt>
                <c:pt idx="1091">
                  <c:v>3.2920726128578923E-2</c:v>
                </c:pt>
                <c:pt idx="1092">
                  <c:v>3.2928047433815513E-2</c:v>
                </c:pt>
                <c:pt idx="1093">
                  <c:v>3.2935366856342178E-2</c:v>
                </c:pt>
                <c:pt idx="1094">
                  <c:v>3.2942684382842494E-2</c:v>
                </c:pt>
                <c:pt idx="1095">
                  <c:v>3.295E-2</c:v>
                </c:pt>
                <c:pt idx="1096">
                  <c:v>3.2957314898664693E-2</c:v>
                </c:pt>
                <c:pt idx="1097">
                  <c:v>3.296463027428264E-2</c:v>
                </c:pt>
                <c:pt idx="1098">
                  <c:v>3.2971946120431653E-2</c:v>
                </c:pt>
                <c:pt idx="1099">
                  <c:v>3.2979262430689479E-2</c:v>
                </c:pt>
                <c:pt idx="1100">
                  <c:v>3.2986579198633917E-2</c:v>
                </c:pt>
                <c:pt idx="1101">
                  <c:v>3.2993896417842741E-2</c:v>
                </c:pt>
                <c:pt idx="1102">
                  <c:v>3.3001214081893736E-2</c:v>
                </c:pt>
                <c:pt idx="1103">
                  <c:v>3.3008532184364656E-2</c:v>
                </c:pt>
                <c:pt idx="1104">
                  <c:v>3.3015850718833291E-2</c:v>
                </c:pt>
                <c:pt idx="1105">
                  <c:v>3.3023169678877431E-2</c:v>
                </c:pt>
                <c:pt idx="1106">
                  <c:v>3.3030489058074833E-2</c:v>
                </c:pt>
                <c:pt idx="1107">
                  <c:v>3.3037808850003278E-2</c:v>
                </c:pt>
                <c:pt idx="1108">
                  <c:v>3.304512904824055E-2</c:v>
                </c:pt>
                <c:pt idx="1109">
                  <c:v>3.3052449646364432E-2</c:v>
                </c:pt>
                <c:pt idx="1110">
                  <c:v>3.3059770637952686E-2</c:v>
                </c:pt>
                <c:pt idx="1111">
                  <c:v>3.3067092016583088E-2</c:v>
                </c:pt>
                <c:pt idx="1112">
                  <c:v>3.3074413775833422E-2</c:v>
                </c:pt>
                <c:pt idx="1113">
                  <c:v>3.3081735909281491E-2</c:v>
                </c:pt>
                <c:pt idx="1114">
                  <c:v>3.3089058410505037E-2</c:v>
                </c:pt>
                <c:pt idx="1115">
                  <c:v>3.3096381273081836E-2</c:v>
                </c:pt>
                <c:pt idx="1116">
                  <c:v>3.3103704490589698E-2</c:v>
                </c:pt>
                <c:pt idx="1117">
                  <c:v>3.3111028056606373E-2</c:v>
                </c:pt>
                <c:pt idx="1118">
                  <c:v>3.3118351964709643E-2</c:v>
                </c:pt>
                <c:pt idx="1119">
                  <c:v>3.3125676208477284E-2</c:v>
                </c:pt>
                <c:pt idx="1120">
                  <c:v>3.3133000781487072E-2</c:v>
                </c:pt>
                <c:pt idx="1121">
                  <c:v>3.3140325677316798E-2</c:v>
                </c:pt>
                <c:pt idx="1122">
                  <c:v>3.3147650889544238E-2</c:v>
                </c:pt>
                <c:pt idx="1123">
                  <c:v>3.315497641174716E-2</c:v>
                </c:pt>
                <c:pt idx="1124">
                  <c:v>3.3162302237503334E-2</c:v>
                </c:pt>
                <c:pt idx="1125">
                  <c:v>3.316962836039055E-2</c:v>
                </c:pt>
                <c:pt idx="1126">
                  <c:v>3.3176954773986592E-2</c:v>
                </c:pt>
                <c:pt idx="1127">
                  <c:v>3.318428147186922E-2</c:v>
                </c:pt>
                <c:pt idx="1128">
                  <c:v>3.3191608447616226E-2</c:v>
                </c:pt>
                <c:pt idx="1129">
                  <c:v>3.3198935694805365E-2</c:v>
                </c:pt>
                <c:pt idx="1130">
                  <c:v>3.3206263207014447E-2</c:v>
                </c:pt>
                <c:pt idx="1131">
                  <c:v>3.3213590977821207E-2</c:v>
                </c:pt>
                <c:pt idx="1132">
                  <c:v>3.322091900080347E-2</c:v>
                </c:pt>
                <c:pt idx="1133">
                  <c:v>3.3228247269538977E-2</c:v>
                </c:pt>
                <c:pt idx="1134">
                  <c:v>3.3235575777605525E-2</c:v>
                </c:pt>
                <c:pt idx="1135">
                  <c:v>3.3242904518580883E-2</c:v>
                </c:pt>
                <c:pt idx="1136">
                  <c:v>3.3250233486042835E-2</c:v>
                </c:pt>
                <c:pt idx="1137">
                  <c:v>3.3257562673569156E-2</c:v>
                </c:pt>
                <c:pt idx="1138">
                  <c:v>3.3264892074737609E-2</c:v>
                </c:pt>
                <c:pt idx="1139">
                  <c:v>3.3272221683126005E-2</c:v>
                </c:pt>
                <c:pt idx="1140">
                  <c:v>3.3279551492312071E-2</c:v>
                </c:pt>
                <c:pt idx="1141">
                  <c:v>3.3286881495873631E-2</c:v>
                </c:pt>
                <c:pt idx="1142">
                  <c:v>3.3294211687388435E-2</c:v>
                </c:pt>
                <c:pt idx="1143">
                  <c:v>3.3301542060434272E-2</c:v>
                </c:pt>
                <c:pt idx="1144">
                  <c:v>3.3308872608588926E-2</c:v>
                </c:pt>
                <c:pt idx="1145">
                  <c:v>3.3316203325430158E-2</c:v>
                </c:pt>
                <c:pt idx="1146">
                  <c:v>3.3323534204535758E-2</c:v>
                </c:pt>
                <c:pt idx="1147">
                  <c:v>3.333086523948349E-2</c:v>
                </c:pt>
                <c:pt idx="1148">
                  <c:v>3.3338196423851135E-2</c:v>
                </c:pt>
                <c:pt idx="1149">
                  <c:v>3.3345527751216478E-2</c:v>
                </c:pt>
                <c:pt idx="1150">
                  <c:v>3.3352859215157307E-2</c:v>
                </c:pt>
                <c:pt idx="1151">
                  <c:v>3.3360190809251365E-2</c:v>
                </c:pt>
                <c:pt idx="1152">
                  <c:v>3.3367522527076462E-2</c:v>
                </c:pt>
                <c:pt idx="1153">
                  <c:v>3.3374854362210361E-2</c:v>
                </c:pt>
                <c:pt idx="1154">
                  <c:v>3.3382186308230838E-2</c:v>
                </c:pt>
                <c:pt idx="1155">
                  <c:v>3.3389518358715668E-2</c:v>
                </c:pt>
                <c:pt idx="1156">
                  <c:v>3.3396850507242656E-2</c:v>
                </c:pt>
                <c:pt idx="1157">
                  <c:v>3.3404182747389537E-2</c:v>
                </c:pt>
                <c:pt idx="1158">
                  <c:v>3.3411515072734099E-2</c:v>
                </c:pt>
                <c:pt idx="1159">
                  <c:v>3.3418847476854155E-2</c:v>
                </c:pt>
                <c:pt idx="1160">
                  <c:v>3.3426179953327431E-2</c:v>
                </c:pt>
                <c:pt idx="1161">
                  <c:v>3.3433512495731739E-2</c:v>
                </c:pt>
                <c:pt idx="1162">
                  <c:v>3.3440845097644854E-2</c:v>
                </c:pt>
                <c:pt idx="1163">
                  <c:v>3.3448177752644546E-2</c:v>
                </c:pt>
                <c:pt idx="1164">
                  <c:v>3.3455510454308585E-2</c:v>
                </c:pt>
                <c:pt idx="1165">
                  <c:v>3.3462843196214752E-2</c:v>
                </c:pt>
                <c:pt idx="1166">
                  <c:v>3.3470175971940845E-2</c:v>
                </c:pt>
                <c:pt idx="1167">
                  <c:v>3.3477508775064613E-2</c:v>
                </c:pt>
                <c:pt idx="1168">
                  <c:v>3.3484841599163845E-2</c:v>
                </c:pt>
                <c:pt idx="1169">
                  <c:v>3.3492174437816304E-2</c:v>
                </c:pt>
                <c:pt idx="1170">
                  <c:v>3.3499507284599807E-2</c:v>
                </c:pt>
                <c:pt idx="1171">
                  <c:v>3.3506840133092075E-2</c:v>
                </c:pt>
                <c:pt idx="1172">
                  <c:v>3.3514172976870933E-2</c:v>
                </c:pt>
                <c:pt idx="1173">
                  <c:v>3.3521505809514157E-2</c:v>
                </c:pt>
                <c:pt idx="1174">
                  <c:v>3.3528838624599482E-2</c:v>
                </c:pt>
                <c:pt idx="1175">
                  <c:v>3.3536171415704724E-2</c:v>
                </c:pt>
                <c:pt idx="1176">
                  <c:v>3.3543504176407647E-2</c:v>
                </c:pt>
                <c:pt idx="1177">
                  <c:v>3.3550836900286027E-2</c:v>
                </c:pt>
                <c:pt idx="1178">
                  <c:v>3.3558169580917639E-2</c:v>
                </c:pt>
                <c:pt idx="1179">
                  <c:v>3.3565502211880274E-2</c:v>
                </c:pt>
                <c:pt idx="1180">
                  <c:v>3.3572834786751687E-2</c:v>
                </c:pt>
                <c:pt idx="1181">
                  <c:v>3.3580167299109683E-2</c:v>
                </c:pt>
                <c:pt idx="1182">
                  <c:v>3.3587499742532022E-2</c:v>
                </c:pt>
                <c:pt idx="1183">
                  <c:v>3.3594832110596481E-2</c:v>
                </c:pt>
                <c:pt idx="1184">
                  <c:v>3.3602164396880844E-2</c:v>
                </c:pt>
                <c:pt idx="1185">
                  <c:v>3.3609496594962887E-2</c:v>
                </c:pt>
                <c:pt idx="1186">
                  <c:v>3.3616828698420378E-2</c:v>
                </c:pt>
                <c:pt idx="1187">
                  <c:v>3.3624160700831095E-2</c:v>
                </c:pt>
                <c:pt idx="1188">
                  <c:v>3.3631492595772847E-2</c:v>
                </c:pt>
                <c:pt idx="1189">
                  <c:v>3.3638824376823355E-2</c:v>
                </c:pt>
                <c:pt idx="1190">
                  <c:v>3.3646156037560451E-2</c:v>
                </c:pt>
                <c:pt idx="1191">
                  <c:v>3.365348757156187E-2</c:v>
                </c:pt>
                <c:pt idx="1192">
                  <c:v>3.3660818972405422E-2</c:v>
                </c:pt>
                <c:pt idx="1193">
                  <c:v>3.366815023366887E-2</c:v>
                </c:pt>
                <c:pt idx="1194">
                  <c:v>3.3675481348929989E-2</c:v>
                </c:pt>
                <c:pt idx="1195">
                  <c:v>3.368281231176655E-2</c:v>
                </c:pt>
                <c:pt idx="1196">
                  <c:v>3.3690143115756348E-2</c:v>
                </c:pt>
                <c:pt idx="1197">
                  <c:v>3.369747375447716E-2</c:v>
                </c:pt>
                <c:pt idx="1198">
                  <c:v>3.3704804221506741E-2</c:v>
                </c:pt>
                <c:pt idx="1199">
                  <c:v>3.3712134510422896E-2</c:v>
                </c:pt>
                <c:pt idx="1200">
                  <c:v>3.3719464614803366E-2</c:v>
                </c:pt>
                <c:pt idx="1201">
                  <c:v>3.3726794528225974E-2</c:v>
                </c:pt>
                <c:pt idx="1202">
                  <c:v>3.3734124244268464E-2</c:v>
                </c:pt>
                <c:pt idx="1203">
                  <c:v>3.3741453756508624E-2</c:v>
                </c:pt>
                <c:pt idx="1204">
                  <c:v>3.3748783058524232E-2</c:v>
                </c:pt>
                <c:pt idx="1205">
                  <c:v>3.3756112143893062E-2</c:v>
                </c:pt>
                <c:pt idx="1206">
                  <c:v>3.3763441006192899E-2</c:v>
                </c:pt>
                <c:pt idx="1207">
                  <c:v>3.3770769639001497E-2</c:v>
                </c:pt>
                <c:pt idx="1208">
                  <c:v>3.3778098035896674E-2</c:v>
                </c:pt>
                <c:pt idx="1209">
                  <c:v>3.3785426190456165E-2</c:v>
                </c:pt>
                <c:pt idx="1210">
                  <c:v>3.3792754096257788E-2</c:v>
                </c:pt>
                <c:pt idx="1211">
                  <c:v>3.3800081746879283E-2</c:v>
                </c:pt>
                <c:pt idx="1212">
                  <c:v>3.3807409135898449E-2</c:v>
                </c:pt>
                <c:pt idx="1213">
                  <c:v>3.381473625689306E-2</c:v>
                </c:pt>
                <c:pt idx="1214">
                  <c:v>3.3822063103440873E-2</c:v>
                </c:pt>
                <c:pt idx="1215">
                  <c:v>3.3829389669119712E-2</c:v>
                </c:pt>
                <c:pt idx="1216">
                  <c:v>3.3836715947507298E-2</c:v>
                </c:pt>
                <c:pt idx="1217">
                  <c:v>3.3844041932181462E-2</c:v>
                </c:pt>
                <c:pt idx="1218">
                  <c:v>3.3851367616719939E-2</c:v>
                </c:pt>
                <c:pt idx="1219">
                  <c:v>3.3858692994700533E-2</c:v>
                </c:pt>
                <c:pt idx="1220">
                  <c:v>3.3866018059700992E-2</c:v>
                </c:pt>
                <c:pt idx="1221">
                  <c:v>3.3873342805299134E-2</c:v>
                </c:pt>
                <c:pt idx="1222">
                  <c:v>3.38806672250727E-2</c:v>
                </c:pt>
                <c:pt idx="1223">
                  <c:v>3.388799131259948E-2</c:v>
                </c:pt>
                <c:pt idx="1224">
                  <c:v>3.3895315061457265E-2</c:v>
                </c:pt>
                <c:pt idx="1225">
                  <c:v>3.3902638465223817E-2</c:v>
                </c:pt>
                <c:pt idx="1226">
                  <c:v>3.3909961517476918E-2</c:v>
                </c:pt>
                <c:pt idx="1227">
                  <c:v>3.3917284211794331E-2</c:v>
                </c:pt>
                <c:pt idx="1228">
                  <c:v>3.3924606541753867E-2</c:v>
                </c:pt>
                <c:pt idx="1229">
                  <c:v>3.393192850093326E-2</c:v>
                </c:pt>
                <c:pt idx="1230">
                  <c:v>3.3939250082910329E-2</c:v>
                </c:pt>
                <c:pt idx="1231">
                  <c:v>3.3946571281262827E-2</c:v>
                </c:pt>
                <c:pt idx="1232">
                  <c:v>3.3953892089568533E-2</c:v>
                </c:pt>
                <c:pt idx="1233">
                  <c:v>3.3961212501405227E-2</c:v>
                </c:pt>
                <c:pt idx="1234">
                  <c:v>3.3968532510350688E-2</c:v>
                </c:pt>
                <c:pt idx="1235">
                  <c:v>3.3975852109982704E-2</c:v>
                </c:pt>
                <c:pt idx="1236">
                  <c:v>3.3983171293879025E-2</c:v>
                </c:pt>
                <c:pt idx="1237">
                  <c:v>3.3990490055617467E-2</c:v>
                </c:pt>
                <c:pt idx="1238">
                  <c:v>3.3997808388775745E-2</c:v>
                </c:pt>
                <c:pt idx="1239">
                  <c:v>3.4005126286931718E-2</c:v>
                </c:pt>
                <c:pt idx="1240">
                  <c:v>3.4012443743663086E-2</c:v>
                </c:pt>
                <c:pt idx="1241">
                  <c:v>3.4019760752547687E-2</c:v>
                </c:pt>
                <c:pt idx="1242">
                  <c:v>3.4027077307163263E-2</c:v>
                </c:pt>
                <c:pt idx="1243">
                  <c:v>3.4034393401087597E-2</c:v>
                </c:pt>
                <c:pt idx="1244">
                  <c:v>3.4041709027898479E-2</c:v>
                </c:pt>
                <c:pt idx="1245">
                  <c:v>3.4049024181173677E-2</c:v>
                </c:pt>
                <c:pt idx="1246">
                  <c:v>3.405633885449097E-2</c:v>
                </c:pt>
                <c:pt idx="1247">
                  <c:v>3.4063653041428117E-2</c:v>
                </c:pt>
                <c:pt idx="1248">
                  <c:v>3.4070966735562945E-2</c:v>
                </c:pt>
                <c:pt idx="1249">
                  <c:v>3.4078279930473167E-2</c:v>
                </c:pt>
                <c:pt idx="1250">
                  <c:v>3.4085592619736621E-2</c:v>
                </c:pt>
                <c:pt idx="1251">
                  <c:v>3.4092904796931028E-2</c:v>
                </c:pt>
                <c:pt idx="1252">
                  <c:v>3.4100216455634214E-2</c:v>
                </c:pt>
                <c:pt idx="1253">
                  <c:v>3.4107527589423925E-2</c:v>
                </c:pt>
                <c:pt idx="1254">
                  <c:v>3.4114838191877946E-2</c:v>
                </c:pt>
                <c:pt idx="1255">
                  <c:v>3.4122148256574059E-2</c:v>
                </c:pt>
                <c:pt idx="1256">
                  <c:v>3.412945777709004E-2</c:v>
                </c:pt>
                <c:pt idx="1257">
                  <c:v>3.413676674700368E-2</c:v>
                </c:pt>
                <c:pt idx="1258">
                  <c:v>3.4144075159892713E-2</c:v>
                </c:pt>
                <c:pt idx="1259">
                  <c:v>3.4151383009334971E-2</c:v>
                </c:pt>
                <c:pt idx="1260">
                  <c:v>3.4158690288908188E-2</c:v>
                </c:pt>
                <c:pt idx="1261">
                  <c:v>3.4165996992190174E-2</c:v>
                </c:pt>
                <c:pt idx="1262">
                  <c:v>3.4173303112758679E-2</c:v>
                </c:pt>
                <c:pt idx="1263">
                  <c:v>3.41806086441915E-2</c:v>
                </c:pt>
                <c:pt idx="1264">
                  <c:v>3.4187913580066398E-2</c:v>
                </c:pt>
                <c:pt idx="1265">
                  <c:v>3.4195217913961171E-2</c:v>
                </c:pt>
                <c:pt idx="1266">
                  <c:v>3.420252163945358E-2</c:v>
                </c:pt>
                <c:pt idx="1267">
                  <c:v>3.4209824750121395E-2</c:v>
                </c:pt>
                <c:pt idx="1268">
                  <c:v>3.4217127239542428E-2</c:v>
                </c:pt>
                <c:pt idx="1269">
                  <c:v>3.4224429101294411E-2</c:v>
                </c:pt>
                <c:pt idx="1270">
                  <c:v>3.4231730328955157E-2</c:v>
                </c:pt>
                <c:pt idx="1271">
                  <c:v>3.4239030916102427E-2</c:v>
                </c:pt>
                <c:pt idx="1272">
                  <c:v>3.4246330856313997E-2</c:v>
                </c:pt>
                <c:pt idx="1273">
                  <c:v>3.4253630143167652E-2</c:v>
                </c:pt>
                <c:pt idx="1274">
                  <c:v>3.4260928770241166E-2</c:v>
                </c:pt>
                <c:pt idx="1275">
                  <c:v>3.4268226731112322E-2</c:v>
                </c:pt>
                <c:pt idx="1276">
                  <c:v>3.4275524019358877E-2</c:v>
                </c:pt>
                <c:pt idx="1277">
                  <c:v>3.4282820628558641E-2</c:v>
                </c:pt>
                <c:pt idx="1278">
                  <c:v>3.4290116552289363E-2</c:v>
                </c:pt>
                <c:pt idx="1279">
                  <c:v>3.4297411784128831E-2</c:v>
                </c:pt>
                <c:pt idx="1280">
                  <c:v>3.4304706317654816E-2</c:v>
                </c:pt>
                <c:pt idx="1281">
                  <c:v>3.4312000146445108E-2</c:v>
                </c:pt>
                <c:pt idx="1282">
                  <c:v>3.4319293264077476E-2</c:v>
                </c:pt>
                <c:pt idx="1283">
                  <c:v>3.4326585664129695E-2</c:v>
                </c:pt>
                <c:pt idx="1284">
                  <c:v>3.4333877340179557E-2</c:v>
                </c:pt>
                <c:pt idx="1285">
                  <c:v>3.4341168285804816E-2</c:v>
                </c:pt>
                <c:pt idx="1286">
                  <c:v>3.4348458494583269E-2</c:v>
                </c:pt>
                <c:pt idx="1287">
                  <c:v>3.4355747960092685E-2</c:v>
                </c:pt>
                <c:pt idx="1288">
                  <c:v>3.4363036675910841E-2</c:v>
                </c:pt>
                <c:pt idx="1289">
                  <c:v>3.4370324635615519E-2</c:v>
                </c:pt>
                <c:pt idx="1290">
                  <c:v>3.437761183278449E-2</c:v>
                </c:pt>
                <c:pt idx="1291">
                  <c:v>3.4384898260995535E-2</c:v>
                </c:pt>
                <c:pt idx="1292">
                  <c:v>3.4392183913826431E-2</c:v>
                </c:pt>
                <c:pt idx="1293">
                  <c:v>3.4399468784854954E-2</c:v>
                </c:pt>
                <c:pt idx="1294">
                  <c:v>3.4406752867658881E-2</c:v>
                </c:pt>
                <c:pt idx="1295">
                  <c:v>3.4414036155815994E-2</c:v>
                </c:pt>
                <c:pt idx="1296">
                  <c:v>3.442131864290407E-2</c:v>
                </c:pt>
                <c:pt idx="1297">
                  <c:v>3.442860032250087E-2</c:v>
                </c:pt>
                <c:pt idx="1298">
                  <c:v>3.4435881188184192E-2</c:v>
                </c:pt>
                <c:pt idx="1299">
                  <c:v>3.4443161233531812E-2</c:v>
                </c:pt>
                <c:pt idx="1300">
                  <c:v>3.4450440452121499E-2</c:v>
                </c:pt>
                <c:pt idx="1301">
                  <c:v>3.4457718837531022E-2</c:v>
                </c:pt>
                <c:pt idx="1302">
                  <c:v>3.4464996383338171E-2</c:v>
                </c:pt>
                <c:pt idx="1303">
                  <c:v>3.447227308312073E-2</c:v>
                </c:pt>
                <c:pt idx="1304">
                  <c:v>3.4479548930456468E-2</c:v>
                </c:pt>
                <c:pt idx="1305">
                  <c:v>3.4486823918923153E-2</c:v>
                </c:pt>
                <c:pt idx="1306">
                  <c:v>3.4494098042098575E-2</c:v>
                </c:pt>
                <c:pt idx="1307">
                  <c:v>3.4501371293560512E-2</c:v>
                </c:pt>
                <c:pt idx="1308">
                  <c:v>3.4508643666886732E-2</c:v>
                </c:pt>
                <c:pt idx="1309">
                  <c:v>3.4515915155655011E-2</c:v>
                </c:pt>
                <c:pt idx="1310">
                  <c:v>3.4523185753443139E-2</c:v>
                </c:pt>
                <c:pt idx="1311">
                  <c:v>3.4530455453828893E-2</c:v>
                </c:pt>
                <c:pt idx="1312">
                  <c:v>3.4537724250390034E-2</c:v>
                </c:pt>
                <c:pt idx="1313">
                  <c:v>3.4544992136704353E-2</c:v>
                </c:pt>
                <c:pt idx="1314">
                  <c:v>3.4552259106349618E-2</c:v>
                </c:pt>
                <c:pt idx="1315">
                  <c:v>3.4559525152903614E-2</c:v>
                </c:pt>
                <c:pt idx="1316">
                  <c:v>3.4566790269944123E-2</c:v>
                </c:pt>
                <c:pt idx="1317">
                  <c:v>3.4574054451048913E-2</c:v>
                </c:pt>
                <c:pt idx="1318">
                  <c:v>3.4581317689795762E-2</c:v>
                </c:pt>
                <c:pt idx="1319">
                  <c:v>3.4588579979762446E-2</c:v>
                </c:pt>
                <c:pt idx="1320">
                  <c:v>3.4595841314526754E-2</c:v>
                </c:pt>
                <c:pt idx="1321">
                  <c:v>3.4603101687666449E-2</c:v>
                </c:pt>
                <c:pt idx="1322">
                  <c:v>3.4610361092759306E-2</c:v>
                </c:pt>
                <c:pt idx="1323">
                  <c:v>3.4617619523383124E-2</c:v>
                </c:pt>
                <c:pt idx="1324">
                  <c:v>3.4624876973115663E-2</c:v>
                </c:pt>
                <c:pt idx="1325">
                  <c:v>3.4632133435534701E-2</c:v>
                </c:pt>
                <c:pt idx="1326">
                  <c:v>3.463938890421802E-2</c:v>
                </c:pt>
                <c:pt idx="1327">
                  <c:v>3.4646643372743396E-2</c:v>
                </c:pt>
                <c:pt idx="1328">
                  <c:v>3.4653896834688606E-2</c:v>
                </c:pt>
                <c:pt idx="1329">
                  <c:v>3.4661149283631426E-2</c:v>
                </c:pt>
                <c:pt idx="1330">
                  <c:v>3.4668400713149639E-2</c:v>
                </c:pt>
                <c:pt idx="1331">
                  <c:v>3.4675651116821013E-2</c:v>
                </c:pt>
                <c:pt idx="1332">
                  <c:v>3.4682900488223325E-2</c:v>
                </c:pt>
                <c:pt idx="1333">
                  <c:v>3.4690148820934366E-2</c:v>
                </c:pt>
                <c:pt idx="1334">
                  <c:v>3.4697396108531904E-2</c:v>
                </c:pt>
                <c:pt idx="1335">
                  <c:v>3.4704642344593715E-2</c:v>
                </c:pt>
                <c:pt idx="1336">
                  <c:v>3.4711887522697583E-2</c:v>
                </c:pt>
                <c:pt idx="1337">
                  <c:v>3.4719131636421277E-2</c:v>
                </c:pt>
                <c:pt idx="1338">
                  <c:v>3.472637467934258E-2</c:v>
                </c:pt>
                <c:pt idx="1339">
                  <c:v>3.4733616645039267E-2</c:v>
                </c:pt>
                <c:pt idx="1340">
                  <c:v>3.4740857527089115E-2</c:v>
                </c:pt>
                <c:pt idx="1341">
                  <c:v>3.4748097319069901E-2</c:v>
                </c:pt>
                <c:pt idx="1342">
                  <c:v>3.4755336014559407E-2</c:v>
                </c:pt>
                <c:pt idx="1343">
                  <c:v>3.4762573607135402E-2</c:v>
                </c:pt>
                <c:pt idx="1344">
                  <c:v>3.476981009037567E-2</c:v>
                </c:pt>
                <c:pt idx="1345">
                  <c:v>3.4777045457857987E-2</c:v>
                </c:pt>
                <c:pt idx="1346">
                  <c:v>3.4784279703160129E-2</c:v>
                </c:pt>
                <c:pt idx="1347">
                  <c:v>3.4791512819859871E-2</c:v>
                </c:pt>
                <c:pt idx="1348">
                  <c:v>3.4798744801534998E-2</c:v>
                </c:pt>
                <c:pt idx="1349">
                  <c:v>3.4805975641763284E-2</c:v>
                </c:pt>
                <c:pt idx="1350">
                  <c:v>3.48132053341225E-2</c:v>
                </c:pt>
                <c:pt idx="1351">
                  <c:v>3.4820433872190429E-2</c:v>
                </c:pt>
                <c:pt idx="1352">
                  <c:v>3.4827661249544853E-2</c:v>
                </c:pt>
                <c:pt idx="1353">
                  <c:v>3.4834887459763535E-2</c:v>
                </c:pt>
                <c:pt idx="1354">
                  <c:v>3.4842112496424264E-2</c:v>
                </c:pt>
                <c:pt idx="1355">
                  <c:v>3.4849336353104818E-2</c:v>
                </c:pt>
                <c:pt idx="1356">
                  <c:v>3.4856559023382971E-2</c:v>
                </c:pt>
                <c:pt idx="1357">
                  <c:v>3.4863780500836494E-2</c:v>
                </c:pt>
                <c:pt idx="1358">
                  <c:v>3.4871000779043176E-2</c:v>
                </c:pt>
                <c:pt idx="1359">
                  <c:v>3.4878219851580787E-2</c:v>
                </c:pt>
                <c:pt idx="1360">
                  <c:v>3.4885437712027109E-2</c:v>
                </c:pt>
                <c:pt idx="1361">
                  <c:v>3.4892654353959919E-2</c:v>
                </c:pt>
                <c:pt idx="1362">
                  <c:v>3.4899869770956979E-2</c:v>
                </c:pt>
                <c:pt idx="1363">
                  <c:v>3.4907083956596086E-2</c:v>
                </c:pt>
                <c:pt idx="1364">
                  <c:v>3.4914296904455008E-2</c:v>
                </c:pt>
                <c:pt idx="1365">
                  <c:v>3.4921508608111537E-2</c:v>
                </c:pt>
                <c:pt idx="1366">
                  <c:v>3.4928719061143421E-2</c:v>
                </c:pt>
                <c:pt idx="1367">
                  <c:v>3.4935928257128462E-2</c:v>
                </c:pt>
                <c:pt idx="1368">
                  <c:v>3.4943136189644439E-2</c:v>
                </c:pt>
                <c:pt idx="1369">
                  <c:v>3.4950342852269105E-2</c:v>
                </c:pt>
                <c:pt idx="1370">
                  <c:v>3.4957548238580258E-2</c:v>
                </c:pt>
                <c:pt idx="1371">
                  <c:v>3.4964752342155667E-2</c:v>
                </c:pt>
                <c:pt idx="1372">
                  <c:v>3.4971955156573115E-2</c:v>
                </c:pt>
                <c:pt idx="1373">
                  <c:v>3.4979156675410378E-2</c:v>
                </c:pt>
                <c:pt idx="1374">
                  <c:v>3.4986356892245225E-2</c:v>
                </c:pt>
                <c:pt idx="1375">
                  <c:v>3.4993555800655447E-2</c:v>
                </c:pt>
                <c:pt idx="1376">
                  <c:v>3.5000753394218806E-2</c:v>
                </c:pt>
                <c:pt idx="1377">
                  <c:v>3.5007949666513091E-2</c:v>
                </c:pt>
                <c:pt idx="1378">
                  <c:v>3.5015144611116086E-2</c:v>
                </c:pt>
                <c:pt idx="1379">
                  <c:v>3.502233822160554E-2</c:v>
                </c:pt>
                <c:pt idx="1380">
                  <c:v>3.5029530491559262E-2</c:v>
                </c:pt>
                <c:pt idx="1381">
                  <c:v>3.5036721414555008E-2</c:v>
                </c:pt>
                <c:pt idx="1382">
                  <c:v>3.5043910984170562E-2</c:v>
                </c:pt>
                <c:pt idx="1383">
                  <c:v>3.505109919398372E-2</c:v>
                </c:pt>
                <c:pt idx="1384">
                  <c:v>3.5058286037572217E-2</c:v>
                </c:pt>
                <c:pt idx="1385">
                  <c:v>3.5065471508513871E-2</c:v>
                </c:pt>
                <c:pt idx="1386">
                  <c:v>3.5072655600386436E-2</c:v>
                </c:pt>
                <c:pt idx="1387">
                  <c:v>3.5079838306767697E-2</c:v>
                </c:pt>
                <c:pt idx="1388">
                  <c:v>3.5087019621235435E-2</c:v>
                </c:pt>
                <c:pt idx="1389">
                  <c:v>3.5094199537367428E-2</c:v>
                </c:pt>
                <c:pt idx="1390">
                  <c:v>3.5101378048741437E-2</c:v>
                </c:pt>
                <c:pt idx="1391">
                  <c:v>3.510855514893526E-2</c:v>
                </c:pt>
                <c:pt idx="1392">
                  <c:v>3.5115730831526658E-2</c:v>
                </c:pt>
                <c:pt idx="1393">
                  <c:v>3.5122905090093415E-2</c:v>
                </c:pt>
                <c:pt idx="1394">
                  <c:v>3.513007791821332E-2</c:v>
                </c:pt>
                <c:pt idx="1395">
                  <c:v>3.5137249309464123E-2</c:v>
                </c:pt>
                <c:pt idx="1396">
                  <c:v>3.5144419257423627E-2</c:v>
                </c:pt>
                <c:pt idx="1397">
                  <c:v>3.5151587755669601E-2</c:v>
                </c:pt>
                <c:pt idx="1398">
                  <c:v>3.5158754797779815E-2</c:v>
                </c:pt>
                <c:pt idx="1399">
                  <c:v>3.5165920377332058E-2</c:v>
                </c:pt>
                <c:pt idx="1400">
                  <c:v>3.5173084487904099E-2</c:v>
                </c:pt>
                <c:pt idx="1401">
                  <c:v>3.5180247123073716E-2</c:v>
                </c:pt>
                <c:pt idx="1402">
                  <c:v>3.5187408276418697E-2</c:v>
                </c:pt>
                <c:pt idx="1403">
                  <c:v>3.5194567941516805E-2</c:v>
                </c:pt>
                <c:pt idx="1404">
                  <c:v>3.5201726111945823E-2</c:v>
                </c:pt>
                <c:pt idx="1405">
                  <c:v>3.5208882781283535E-2</c:v>
                </c:pt>
                <c:pt idx="1406">
                  <c:v>3.5216037943107695E-2</c:v>
                </c:pt>
                <c:pt idx="1407">
                  <c:v>3.5223191590996107E-2</c:v>
                </c:pt>
                <c:pt idx="1408">
                  <c:v>3.5230343718526541E-2</c:v>
                </c:pt>
                <c:pt idx="1409">
                  <c:v>3.5237494319276766E-2</c:v>
                </c:pt>
                <c:pt idx="1410">
                  <c:v>3.5244643386824571E-2</c:v>
                </c:pt>
                <c:pt idx="1411">
                  <c:v>3.5251790914747727E-2</c:v>
                </c:pt>
                <c:pt idx="1412">
                  <c:v>3.5258936896624002E-2</c:v>
                </c:pt>
                <c:pt idx="1413">
                  <c:v>3.5266081326031193E-2</c:v>
                </c:pt>
                <c:pt idx="1414">
                  <c:v>3.5273224196547062E-2</c:v>
                </c:pt>
                <c:pt idx="1415">
                  <c:v>3.5280365501749386E-2</c:v>
                </c:pt>
                <c:pt idx="1416">
                  <c:v>3.5287505235215962E-2</c:v>
                </c:pt>
                <c:pt idx="1417">
                  <c:v>3.5294643390524544E-2</c:v>
                </c:pt>
                <c:pt idx="1418">
                  <c:v>3.5301779961252916E-2</c:v>
                </c:pt>
                <c:pt idx="1419">
                  <c:v>3.5308914940978861E-2</c:v>
                </c:pt>
                <c:pt idx="1420">
                  <c:v>3.5316048323280155E-2</c:v>
                </c:pt>
                <c:pt idx="1421">
                  <c:v>3.5323180101734568E-2</c:v>
                </c:pt>
                <c:pt idx="1422">
                  <c:v>3.5330310269919889E-2</c:v>
                </c:pt>
                <c:pt idx="1423">
                  <c:v>3.5337438821413887E-2</c:v>
                </c:pt>
                <c:pt idx="1424">
                  <c:v>3.5344565749794339E-2</c:v>
                </c:pt>
                <c:pt idx="1425">
                  <c:v>3.5351691048639021E-2</c:v>
                </c:pt>
                <c:pt idx="1426">
                  <c:v>3.5358814711525723E-2</c:v>
                </c:pt>
                <c:pt idx="1427">
                  <c:v>3.5365936732032213E-2</c:v>
                </c:pt>
                <c:pt idx="1428">
                  <c:v>3.5373057103736269E-2</c:v>
                </c:pt>
                <c:pt idx="1429">
                  <c:v>3.5380175820215659E-2</c:v>
                </c:pt>
                <c:pt idx="1430">
                  <c:v>3.5387292875048174E-2</c:v>
                </c:pt>
                <c:pt idx="1431">
                  <c:v>3.5394408261811589E-2</c:v>
                </c:pt>
                <c:pt idx="1432">
                  <c:v>3.5401521974083673E-2</c:v>
                </c:pt>
                <c:pt idx="1433">
                  <c:v>3.5408634005442217E-2</c:v>
                </c:pt>
                <c:pt idx="1434">
                  <c:v>3.5415744349464984E-2</c:v>
                </c:pt>
                <c:pt idx="1435">
                  <c:v>3.5422852999729755E-2</c:v>
                </c:pt>
                <c:pt idx="1436">
                  <c:v>3.5429959949814314E-2</c:v>
                </c:pt>
                <c:pt idx="1437">
                  <c:v>3.5437065193296438E-2</c:v>
                </c:pt>
                <c:pt idx="1438">
                  <c:v>3.5444168723753902E-2</c:v>
                </c:pt>
                <c:pt idx="1439">
                  <c:v>3.5451270534764476E-2</c:v>
                </c:pt>
                <c:pt idx="1440">
                  <c:v>3.5458370619905942E-2</c:v>
                </c:pt>
                <c:pt idx="1441">
                  <c:v>3.5465468972756084E-2</c:v>
                </c:pt>
                <c:pt idx="1442">
                  <c:v>3.5472565586892671E-2</c:v>
                </c:pt>
                <c:pt idx="1443">
                  <c:v>3.5479660455893486E-2</c:v>
                </c:pt>
                <c:pt idx="1444">
                  <c:v>3.5486753573336305E-2</c:v>
                </c:pt>
                <c:pt idx="1445">
                  <c:v>3.5493844932798897E-2</c:v>
                </c:pt>
                <c:pt idx="1446">
                  <c:v>3.5500934527859053E-2</c:v>
                </c:pt>
                <c:pt idx="1447">
                  <c:v>3.5508022352094541E-2</c:v>
                </c:pt>
                <c:pt idx="1448">
                  <c:v>3.5515108399083131E-2</c:v>
                </c:pt>
                <c:pt idx="1449">
                  <c:v>3.5522192662402627E-2</c:v>
                </c:pt>
                <c:pt idx="1450">
                  <c:v>3.5529275135630783E-2</c:v>
                </c:pt>
                <c:pt idx="1451">
                  <c:v>3.5536355812345384E-2</c:v>
                </c:pt>
                <c:pt idx="1452">
                  <c:v>3.5543434686124198E-2</c:v>
                </c:pt>
                <c:pt idx="1453">
                  <c:v>3.5550511750545015E-2</c:v>
                </c:pt>
                <c:pt idx="1454">
                  <c:v>3.5557586999185611E-2</c:v>
                </c:pt>
                <c:pt idx="1455">
                  <c:v>3.5564660425623763E-2</c:v>
                </c:pt>
                <c:pt idx="1456">
                  <c:v>3.557173202343724E-2</c:v>
                </c:pt>
                <c:pt idx="1457">
                  <c:v>3.5578801786203831E-2</c:v>
                </c:pt>
                <c:pt idx="1458">
                  <c:v>3.5585869707501293E-2</c:v>
                </c:pt>
                <c:pt idx="1459">
                  <c:v>3.5592935780907428E-2</c:v>
                </c:pt>
                <c:pt idx="1460">
                  <c:v>3.56E-2</c:v>
                </c:pt>
                <c:pt idx="1461">
                  <c:v>3.5607062887410952E-2</c:v>
                </c:pt>
                <c:pt idx="1462">
                  <c:v>3.5614124968858241E-2</c:v>
                </c:pt>
                <c:pt idx="1463">
                  <c:v>3.5621186242548675E-2</c:v>
                </c:pt>
                <c:pt idx="1464">
                  <c:v>3.5628246706689057E-2</c:v>
                </c:pt>
                <c:pt idx="1465">
                  <c:v>3.5635306359486175E-2</c:v>
                </c:pt>
                <c:pt idx="1466">
                  <c:v>3.5642365199146868E-2</c:v>
                </c:pt>
                <c:pt idx="1467">
                  <c:v>3.5649423223877937E-2</c:v>
                </c:pt>
                <c:pt idx="1468">
                  <c:v>3.5656480431886184E-2</c:v>
                </c:pt>
                <c:pt idx="1469">
                  <c:v>3.5663536821378426E-2</c:v>
                </c:pt>
                <c:pt idx="1470">
                  <c:v>3.5670592390561459E-2</c:v>
                </c:pt>
                <c:pt idx="1471">
                  <c:v>3.5677647137642071E-2</c:v>
                </c:pt>
                <c:pt idx="1472">
                  <c:v>3.5684701060827106E-2</c:v>
                </c:pt>
                <c:pt idx="1473">
                  <c:v>3.5691754158323347E-2</c:v>
                </c:pt>
                <c:pt idx="1474">
                  <c:v>3.5698806428337615E-2</c:v>
                </c:pt>
                <c:pt idx="1475">
                  <c:v>3.5705857869076707E-2</c:v>
                </c:pt>
                <c:pt idx="1476">
                  <c:v>3.5712908478747411E-2</c:v>
                </c:pt>
                <c:pt idx="1477">
                  <c:v>3.5719958255556579E-2</c:v>
                </c:pt>
                <c:pt idx="1478">
                  <c:v>3.5727007197710992E-2</c:v>
                </c:pt>
                <c:pt idx="1479">
                  <c:v>3.5734055303417459E-2</c:v>
                </c:pt>
                <c:pt idx="1480">
                  <c:v>3.5741102570882796E-2</c:v>
                </c:pt>
                <c:pt idx="1481">
                  <c:v>3.5748148998313793E-2</c:v>
                </c:pt>
                <c:pt idx="1482">
                  <c:v>3.5755194583917273E-2</c:v>
                </c:pt>
                <c:pt idx="1483">
                  <c:v>3.576223932590003E-2</c:v>
                </c:pt>
                <c:pt idx="1484">
                  <c:v>3.5769283222468889E-2</c:v>
                </c:pt>
                <c:pt idx="1485">
                  <c:v>3.5776326271830625E-2</c:v>
                </c:pt>
                <c:pt idx="1486">
                  <c:v>3.578336847219208E-2</c:v>
                </c:pt>
                <c:pt idx="1487">
                  <c:v>3.5790409821760044E-2</c:v>
                </c:pt>
                <c:pt idx="1488">
                  <c:v>3.5797450318741326E-2</c:v>
                </c:pt>
                <c:pt idx="1489">
                  <c:v>3.5804489961342736E-2</c:v>
                </c:pt>
                <c:pt idx="1490">
                  <c:v>3.5811528747771083E-2</c:v>
                </c:pt>
                <c:pt idx="1491">
                  <c:v>3.5818566676233163E-2</c:v>
                </c:pt>
                <c:pt idx="1492">
                  <c:v>3.5825603744935798E-2</c:v>
                </c:pt>
                <c:pt idx="1493">
                  <c:v>3.5832639952085771E-2</c:v>
                </c:pt>
                <c:pt idx="1494">
                  <c:v>3.5839675295889911E-2</c:v>
                </c:pt>
                <c:pt idx="1495">
                  <c:v>3.5846709774555036E-2</c:v>
                </c:pt>
                <c:pt idx="1496">
                  <c:v>3.5853743386287919E-2</c:v>
                </c:pt>
                <c:pt idx="1497">
                  <c:v>3.5860776129295377E-2</c:v>
                </c:pt>
                <c:pt idx="1498">
                  <c:v>3.586780800178424E-2</c:v>
                </c:pt>
                <c:pt idx="1499">
                  <c:v>3.5874839001961298E-2</c:v>
                </c:pt>
                <c:pt idx="1500">
                  <c:v>3.5881869128033352E-2</c:v>
                </c:pt>
                <c:pt idx="1501">
                  <c:v>3.5888898378207218E-2</c:v>
                </c:pt>
                <c:pt idx="1502">
                  <c:v>3.5895926750689706E-2</c:v>
                </c:pt>
                <c:pt idx="1503">
                  <c:v>3.590295424368762E-2</c:v>
                </c:pt>
                <c:pt idx="1504">
                  <c:v>3.5909980855407767E-2</c:v>
                </c:pt>
                <c:pt idx="1505">
                  <c:v>3.5917006584056936E-2</c:v>
                </c:pt>
                <c:pt idx="1506">
                  <c:v>3.5924031427841965E-2</c:v>
                </c:pt>
                <c:pt idx="1507">
                  <c:v>3.5931055384969636E-2</c:v>
                </c:pt>
                <c:pt idx="1508">
                  <c:v>3.5938078453646771E-2</c:v>
                </c:pt>
                <c:pt idx="1509">
                  <c:v>3.5945100632080181E-2</c:v>
                </c:pt>
                <c:pt idx="1510">
                  <c:v>3.5952121918476659E-2</c:v>
                </c:pt>
                <c:pt idx="1511">
                  <c:v>3.5959142311043024E-2</c:v>
                </c:pt>
                <c:pt idx="1512">
                  <c:v>3.5966161807986063E-2</c:v>
                </c:pt>
                <c:pt idx="1513">
                  <c:v>3.5973180407512607E-2</c:v>
                </c:pt>
                <c:pt idx="1514">
                  <c:v>3.5980198107829438E-2</c:v>
                </c:pt>
                <c:pt idx="1515">
                  <c:v>3.5987214907143406E-2</c:v>
                </c:pt>
                <c:pt idx="1516">
                  <c:v>3.5994230803661265E-2</c:v>
                </c:pt>
                <c:pt idx="1517">
                  <c:v>3.6001245795589852E-2</c:v>
                </c:pt>
                <c:pt idx="1518">
                  <c:v>3.6008259881135984E-2</c:v>
                </c:pt>
                <c:pt idx="1519">
                  <c:v>3.6015273058506436E-2</c:v>
                </c:pt>
                <c:pt idx="1520">
                  <c:v>3.6022285325908038E-2</c:v>
                </c:pt>
                <c:pt idx="1521">
                  <c:v>3.6029296681547598E-2</c:v>
                </c:pt>
                <c:pt idx="1522">
                  <c:v>3.6036307123631914E-2</c:v>
                </c:pt>
                <c:pt idx="1523">
                  <c:v>3.6043316650367779E-2</c:v>
                </c:pt>
                <c:pt idx="1524">
                  <c:v>3.6050325259962039E-2</c:v>
                </c:pt>
                <c:pt idx="1525">
                  <c:v>3.6057332950621461E-2</c:v>
                </c:pt>
                <c:pt idx="1526">
                  <c:v>3.6064339720552875E-2</c:v>
                </c:pt>
                <c:pt idx="1527">
                  <c:v>3.6071345567963084E-2</c:v>
                </c:pt>
                <c:pt idx="1528">
                  <c:v>3.6078350491058897E-2</c:v>
                </c:pt>
                <c:pt idx="1529">
                  <c:v>3.6085354488047117E-2</c:v>
                </c:pt>
                <c:pt idx="1530">
                  <c:v>3.6092357557134545E-2</c:v>
                </c:pt>
                <c:pt idx="1531">
                  <c:v>3.6099359696527999E-2</c:v>
                </c:pt>
                <c:pt idx="1532">
                  <c:v>3.6106360904434281E-2</c:v>
                </c:pt>
                <c:pt idx="1533">
                  <c:v>3.6113361179060201E-2</c:v>
                </c:pt>
                <c:pt idx="1534">
                  <c:v>3.612036051861256E-2</c:v>
                </c:pt>
                <c:pt idx="1535">
                  <c:v>3.6127358921298175E-2</c:v>
                </c:pt>
                <c:pt idx="1536">
                  <c:v>3.6134356385323828E-2</c:v>
                </c:pt>
                <c:pt idx="1537">
                  <c:v>3.6141352908896363E-2</c:v>
                </c:pt>
                <c:pt idx="1538">
                  <c:v>3.6148348490222568E-2</c:v>
                </c:pt>
                <c:pt idx="1539">
                  <c:v>3.6155343127509253E-2</c:v>
                </c:pt>
                <c:pt idx="1540">
                  <c:v>3.6162336818963206E-2</c:v>
                </c:pt>
                <c:pt idx="1541">
                  <c:v>3.6169329562791272E-2</c:v>
                </c:pt>
                <c:pt idx="1542">
                  <c:v>3.6176321357200232E-2</c:v>
                </c:pt>
                <c:pt idx="1543">
                  <c:v>3.6183312200396889E-2</c:v>
                </c:pt>
                <c:pt idx="1544">
                  <c:v>3.6190302090588065E-2</c:v>
                </c:pt>
                <c:pt idx="1545">
                  <c:v>3.6197291025980557E-2</c:v>
                </c:pt>
                <c:pt idx="1546">
                  <c:v>3.6204279004781181E-2</c:v>
                </c:pt>
                <c:pt idx="1547">
                  <c:v>3.6211266025196739E-2</c:v>
                </c:pt>
                <c:pt idx="1548">
                  <c:v>3.6218252085434041E-2</c:v>
                </c:pt>
                <c:pt idx="1549">
                  <c:v>3.6225237183699889E-2</c:v>
                </c:pt>
                <c:pt idx="1550">
                  <c:v>3.6232221318201092E-2</c:v>
                </c:pt>
                <c:pt idx="1551">
                  <c:v>3.6239204487144468E-2</c:v>
                </c:pt>
                <c:pt idx="1552">
                  <c:v>3.6246186688736796E-2</c:v>
                </c:pt>
                <c:pt idx="1553">
                  <c:v>3.6253167921184923E-2</c:v>
                </c:pt>
                <c:pt idx="1554">
                  <c:v>3.6260148182695601E-2</c:v>
                </c:pt>
                <c:pt idx="1555">
                  <c:v>3.6267127471475695E-2</c:v>
                </c:pt>
                <c:pt idx="1556">
                  <c:v>3.6274105785731973E-2</c:v>
                </c:pt>
                <c:pt idx="1557">
                  <c:v>3.6281083123671266E-2</c:v>
                </c:pt>
                <c:pt idx="1558">
                  <c:v>3.6288059483500369E-2</c:v>
                </c:pt>
                <c:pt idx="1559">
                  <c:v>3.6295034863426084E-2</c:v>
                </c:pt>
                <c:pt idx="1560">
                  <c:v>3.6302009261655235E-2</c:v>
                </c:pt>
                <c:pt idx="1561">
                  <c:v>3.6308982676394611E-2</c:v>
                </c:pt>
                <c:pt idx="1562">
                  <c:v>3.631595510585104E-2</c:v>
                </c:pt>
                <c:pt idx="1563">
                  <c:v>3.6322926548231299E-2</c:v>
                </c:pt>
                <c:pt idx="1564">
                  <c:v>3.6329897001742224E-2</c:v>
                </c:pt>
                <c:pt idx="1565">
                  <c:v>3.6336866464590598E-2</c:v>
                </c:pt>
                <c:pt idx="1566">
                  <c:v>3.6343834934983256E-2</c:v>
                </c:pt>
                <c:pt idx="1567">
                  <c:v>3.6350802411126974E-2</c:v>
                </c:pt>
                <c:pt idx="1568">
                  <c:v>3.6357768891228583E-2</c:v>
                </c:pt>
                <c:pt idx="1569">
                  <c:v>3.6364734373494884E-2</c:v>
                </c:pt>
                <c:pt idx="1570">
                  <c:v>3.6371698856132673E-2</c:v>
                </c:pt>
                <c:pt idx="1571">
                  <c:v>3.637866233734878E-2</c:v>
                </c:pt>
                <c:pt idx="1572">
                  <c:v>3.6385624815349973E-2</c:v>
                </c:pt>
                <c:pt idx="1573">
                  <c:v>3.6392586288343104E-2</c:v>
                </c:pt>
                <c:pt idx="1574">
                  <c:v>3.6399546754534946E-2</c:v>
                </c:pt>
                <c:pt idx="1575">
                  <c:v>3.6406506212132345E-2</c:v>
                </c:pt>
                <c:pt idx="1576">
                  <c:v>3.6413464659342053E-2</c:v>
                </c:pt>
                <c:pt idx="1577">
                  <c:v>3.6420422094370922E-2</c:v>
                </c:pt>
                <c:pt idx="1578">
                  <c:v>3.642737851542574E-2</c:v>
                </c:pt>
                <c:pt idx="1579">
                  <c:v>3.643433392071331E-2</c:v>
                </c:pt>
                <c:pt idx="1580">
                  <c:v>3.6441288308440463E-2</c:v>
                </c:pt>
                <c:pt idx="1581">
                  <c:v>3.6448241676813972E-2</c:v>
                </c:pt>
                <c:pt idx="1582">
                  <c:v>3.6455194024040682E-2</c:v>
                </c:pt>
                <c:pt idx="1583">
                  <c:v>3.6462145348327361E-2</c:v>
                </c:pt>
                <c:pt idx="1584">
                  <c:v>3.6469095647880846E-2</c:v>
                </c:pt>
                <c:pt idx="1585">
                  <c:v>3.6476044920907932E-2</c:v>
                </c:pt>
                <c:pt idx="1586">
                  <c:v>3.6482993165615429E-2</c:v>
                </c:pt>
                <c:pt idx="1587">
                  <c:v>3.648994038021014E-2</c:v>
                </c:pt>
                <c:pt idx="1588">
                  <c:v>3.6496886562898873E-2</c:v>
                </c:pt>
                <c:pt idx="1589">
                  <c:v>3.6503831711888431E-2</c:v>
                </c:pt>
                <c:pt idx="1590">
                  <c:v>3.6510775825385637E-2</c:v>
                </c:pt>
                <c:pt idx="1591">
                  <c:v>3.6517718901597288E-2</c:v>
                </c:pt>
                <c:pt idx="1592">
                  <c:v>3.652466093873017E-2</c:v>
                </c:pt>
                <c:pt idx="1593">
                  <c:v>3.6531601934991144E-2</c:v>
                </c:pt>
                <c:pt idx="1594">
                  <c:v>3.6538541888586941E-2</c:v>
                </c:pt>
                <c:pt idx="1595">
                  <c:v>3.6545480797724454E-2</c:v>
                </c:pt>
                <c:pt idx="1596">
                  <c:v>3.6552418660610424E-2</c:v>
                </c:pt>
                <c:pt idx="1597">
                  <c:v>3.655935547545168E-2</c:v>
                </c:pt>
                <c:pt idx="1598">
                  <c:v>3.6566291240455039E-2</c:v>
                </c:pt>
                <c:pt idx="1599">
                  <c:v>3.6573225953827289E-2</c:v>
                </c:pt>
                <c:pt idx="1600">
                  <c:v>3.6580159613775254E-2</c:v>
                </c:pt>
                <c:pt idx="1601">
                  <c:v>3.6587092218505722E-2</c:v>
                </c:pt>
                <c:pt idx="1602">
                  <c:v>3.6594023766225531E-2</c:v>
                </c:pt>
                <c:pt idx="1603">
                  <c:v>3.6600954255141448E-2</c:v>
                </c:pt>
                <c:pt idx="1604">
                  <c:v>3.6607883683460324E-2</c:v>
                </c:pt>
                <c:pt idx="1605">
                  <c:v>3.661481204938892E-2</c:v>
                </c:pt>
                <c:pt idx="1606">
                  <c:v>3.6621739351134081E-2</c:v>
                </c:pt>
                <c:pt idx="1607">
                  <c:v>3.6628665586902594E-2</c:v>
                </c:pt>
                <c:pt idx="1608">
                  <c:v>3.6635590754901262E-2</c:v>
                </c:pt>
                <c:pt idx="1609">
                  <c:v>3.6642514853336916E-2</c:v>
                </c:pt>
                <c:pt idx="1610">
                  <c:v>3.6649437880416351E-2</c:v>
                </c:pt>
                <c:pt idx="1611">
                  <c:v>3.6656359834346362E-2</c:v>
                </c:pt>
                <c:pt idx="1612">
                  <c:v>3.666328071333376E-2</c:v>
                </c:pt>
                <c:pt idx="1613">
                  <c:v>3.667020051558538E-2</c:v>
                </c:pt>
                <c:pt idx="1614">
                  <c:v>3.667711923930797E-2</c:v>
                </c:pt>
                <c:pt idx="1615">
                  <c:v>3.668403688270841E-2</c:v>
                </c:pt>
                <c:pt idx="1616">
                  <c:v>3.6690953443993438E-2</c:v>
                </c:pt>
                <c:pt idx="1617">
                  <c:v>3.6697868921369912E-2</c:v>
                </c:pt>
                <c:pt idx="1618">
                  <c:v>3.6704783313044623E-2</c:v>
                </c:pt>
                <c:pt idx="1619">
                  <c:v>3.6711696617224371E-2</c:v>
                </c:pt>
                <c:pt idx="1620">
                  <c:v>3.6718608832115966E-2</c:v>
                </c:pt>
                <c:pt idx="1621">
                  <c:v>3.6725519955926211E-2</c:v>
                </c:pt>
                <c:pt idx="1622">
                  <c:v>3.6732429986861943E-2</c:v>
                </c:pt>
                <c:pt idx="1623">
                  <c:v>3.6739338923129916E-2</c:v>
                </c:pt>
                <c:pt idx="1624">
                  <c:v>3.6746246762936995E-2</c:v>
                </c:pt>
                <c:pt idx="1625">
                  <c:v>3.6753153504489919E-2</c:v>
                </c:pt>
                <c:pt idx="1626">
                  <c:v>3.6760059145995568E-2</c:v>
                </c:pt>
                <c:pt idx="1627">
                  <c:v>3.6766963685660702E-2</c:v>
                </c:pt>
                <c:pt idx="1628">
                  <c:v>3.6773867121692144E-2</c:v>
                </c:pt>
                <c:pt idx="1629">
                  <c:v>3.6780769452296684E-2</c:v>
                </c:pt>
                <c:pt idx="1630">
                  <c:v>3.6787670675681165E-2</c:v>
                </c:pt>
                <c:pt idx="1631">
                  <c:v>3.6794570790052369E-2</c:v>
                </c:pt>
                <c:pt idx="1632">
                  <c:v>3.6801469793617085E-2</c:v>
                </c:pt>
                <c:pt idx="1633">
                  <c:v>3.6808367684582163E-2</c:v>
                </c:pt>
                <c:pt idx="1634">
                  <c:v>3.6815264461154365E-2</c:v>
                </c:pt>
                <c:pt idx="1635">
                  <c:v>3.6822160121540562E-2</c:v>
                </c:pt>
                <c:pt idx="1636">
                  <c:v>3.682905466394748E-2</c:v>
                </c:pt>
                <c:pt idx="1637">
                  <c:v>3.6835948086581985E-2</c:v>
                </c:pt>
                <c:pt idx="1638">
                  <c:v>3.6842840387650858E-2</c:v>
                </c:pt>
                <c:pt idx="1639">
                  <c:v>3.6849731565360914E-2</c:v>
                </c:pt>
                <c:pt idx="1640">
                  <c:v>3.6856621617918972E-2</c:v>
                </c:pt>
                <c:pt idx="1641">
                  <c:v>3.6863510543531812E-2</c:v>
                </c:pt>
                <c:pt idx="1642">
                  <c:v>3.6870398340406271E-2</c:v>
                </c:pt>
                <c:pt idx="1643">
                  <c:v>3.6877285006749125E-2</c:v>
                </c:pt>
                <c:pt idx="1644">
                  <c:v>3.6884170540767203E-2</c:v>
                </c:pt>
                <c:pt idx="1645">
                  <c:v>3.6891054940667307E-2</c:v>
                </c:pt>
                <c:pt idx="1646">
                  <c:v>3.6897938204656248E-2</c:v>
                </c:pt>
                <c:pt idx="1647">
                  <c:v>3.6904820330940814E-2</c:v>
                </c:pt>
                <c:pt idx="1648">
                  <c:v>3.6911701317727835E-2</c:v>
                </c:pt>
                <c:pt idx="1649">
                  <c:v>3.6918581163224107E-2</c:v>
                </c:pt>
                <c:pt idx="1650">
                  <c:v>3.6925459865636445E-2</c:v>
                </c:pt>
                <c:pt idx="1651">
                  <c:v>3.6932337423171646E-2</c:v>
                </c:pt>
                <c:pt idx="1652">
                  <c:v>3.6939213834036512E-2</c:v>
                </c:pt>
                <c:pt idx="1653">
                  <c:v>3.6946089096437873E-2</c:v>
                </c:pt>
                <c:pt idx="1654">
                  <c:v>3.6952963208582511E-2</c:v>
                </c:pt>
                <c:pt idx="1655">
                  <c:v>3.6959836168677249E-2</c:v>
                </c:pt>
                <c:pt idx="1656">
                  <c:v>3.6966707974928896E-2</c:v>
                </c:pt>
                <c:pt idx="1657">
                  <c:v>3.6973578625544241E-2</c:v>
                </c:pt>
                <c:pt idx="1658">
                  <c:v>3.6980448118730108E-2</c:v>
                </c:pt>
                <c:pt idx="1659">
                  <c:v>3.6987316452693299E-2</c:v>
                </c:pt>
                <c:pt idx="1660">
                  <c:v>3.6994183625640616E-2</c:v>
                </c:pt>
                <c:pt idx="1661">
                  <c:v>3.7001049635778875E-2</c:v>
                </c:pt>
                <c:pt idx="1662">
                  <c:v>3.700791448131488E-2</c:v>
                </c:pt>
                <c:pt idx="1663">
                  <c:v>3.7014778160455432E-2</c:v>
                </c:pt>
                <c:pt idx="1664">
                  <c:v>3.7021640671407341E-2</c:v>
                </c:pt>
                <c:pt idx="1665">
                  <c:v>3.7028502012377423E-2</c:v>
                </c:pt>
                <c:pt idx="1666">
                  <c:v>3.7035362181572475E-2</c:v>
                </c:pt>
                <c:pt idx="1667">
                  <c:v>3.7042221177199311E-2</c:v>
                </c:pt>
                <c:pt idx="1668">
                  <c:v>3.7049078997464728E-2</c:v>
                </c:pt>
                <c:pt idx="1669">
                  <c:v>3.7055935640575535E-2</c:v>
                </c:pt>
                <c:pt idx="1670">
                  <c:v>3.7062791104738549E-2</c:v>
                </c:pt>
                <c:pt idx="1671">
                  <c:v>3.7069645388160564E-2</c:v>
                </c:pt>
                <c:pt idx="1672">
                  <c:v>3.7076498489048405E-2</c:v>
                </c:pt>
                <c:pt idx="1673">
                  <c:v>3.708335040560886E-2</c:v>
                </c:pt>
                <c:pt idx="1674">
                  <c:v>3.7090201136048745E-2</c:v>
                </c:pt>
                <c:pt idx="1675">
                  <c:v>3.7097050678574869E-2</c:v>
                </c:pt>
                <c:pt idx="1676">
                  <c:v>3.7103899031394036E-2</c:v>
                </c:pt>
                <c:pt idx="1677">
                  <c:v>3.7110746192713054E-2</c:v>
                </c:pt>
                <c:pt idx="1678">
                  <c:v>3.7117592160738726E-2</c:v>
                </c:pt>
                <c:pt idx="1679">
                  <c:v>3.7124436933677861E-2</c:v>
                </c:pt>
                <c:pt idx="1680">
                  <c:v>3.7131280509737269E-2</c:v>
                </c:pt>
                <c:pt idx="1681">
                  <c:v>3.7138122887123759E-2</c:v>
                </c:pt>
                <c:pt idx="1682">
                  <c:v>3.7144964064044134E-2</c:v>
                </c:pt>
                <c:pt idx="1683">
                  <c:v>3.7151804038705195E-2</c:v>
                </c:pt>
                <c:pt idx="1684">
                  <c:v>3.7158642809313761E-2</c:v>
                </c:pt>
                <c:pt idx="1685">
                  <c:v>3.7165480374076632E-2</c:v>
                </c:pt>
                <c:pt idx="1686">
                  <c:v>3.7172316731200625E-2</c:v>
                </c:pt>
                <c:pt idx="1687">
                  <c:v>3.7179151878892529E-2</c:v>
                </c:pt>
                <c:pt idx="1688">
                  <c:v>3.718598581535916E-2</c:v>
                </c:pt>
                <c:pt idx="1689">
                  <c:v>3.7192818538807328E-2</c:v>
                </c:pt>
                <c:pt idx="1690">
                  <c:v>3.7199650047443834E-2</c:v>
                </c:pt>
                <c:pt idx="1691">
                  <c:v>3.7206480339475496E-2</c:v>
                </c:pt>
                <c:pt idx="1692">
                  <c:v>3.7213309413109109E-2</c:v>
                </c:pt>
                <c:pt idx="1693">
                  <c:v>3.722013726655149E-2</c:v>
                </c:pt>
                <c:pt idx="1694">
                  <c:v>3.7226963898009433E-2</c:v>
                </c:pt>
                <c:pt idx="1695">
                  <c:v>3.7233789305689761E-2</c:v>
                </c:pt>
                <c:pt idx="1696">
                  <c:v>3.7240613487799272E-2</c:v>
                </c:pt>
                <c:pt idx="1697">
                  <c:v>3.7247436442544773E-2</c:v>
                </c:pt>
                <c:pt idx="1698">
                  <c:v>3.7254258168133068E-2</c:v>
                </c:pt>
                <c:pt idx="1699">
                  <c:v>3.7261078662770973E-2</c:v>
                </c:pt>
                <c:pt idx="1700">
                  <c:v>3.726789792466529E-2</c:v>
                </c:pt>
                <c:pt idx="1701">
                  <c:v>3.7274715952022822E-2</c:v>
                </c:pt>
                <c:pt idx="1702">
                  <c:v>3.7281532743050391E-2</c:v>
                </c:pt>
                <c:pt idx="1703">
                  <c:v>3.7288348295954787E-2</c:v>
                </c:pt>
                <c:pt idx="1704">
                  <c:v>3.729516260894282E-2</c:v>
                </c:pt>
                <c:pt idx="1705">
                  <c:v>3.7301975680221304E-2</c:v>
                </c:pt>
                <c:pt idx="1706">
                  <c:v>3.7308787507997036E-2</c:v>
                </c:pt>
                <c:pt idx="1707">
                  <c:v>3.731559809047684E-2</c:v>
                </c:pt>
                <c:pt idx="1708">
                  <c:v>3.7322407425867503E-2</c:v>
                </c:pt>
                <c:pt idx="1709">
                  <c:v>3.7329215512375849E-2</c:v>
                </c:pt>
                <c:pt idx="1710">
                  <c:v>3.7336022348208674E-2</c:v>
                </c:pt>
                <c:pt idx="1711">
                  <c:v>3.7342827931572786E-2</c:v>
                </c:pt>
                <c:pt idx="1712">
                  <c:v>3.7349632260675003E-2</c:v>
                </c:pt>
                <c:pt idx="1713">
                  <c:v>3.7356435333722113E-2</c:v>
                </c:pt>
                <c:pt idx="1714">
                  <c:v>3.7363237148920946E-2</c:v>
                </c:pt>
                <c:pt idx="1715">
                  <c:v>3.737003770447829E-2</c:v>
                </c:pt>
                <c:pt idx="1716">
                  <c:v>3.7376836998600962E-2</c:v>
                </c:pt>
                <c:pt idx="1717">
                  <c:v>3.7383635029495765E-2</c:v>
                </c:pt>
                <c:pt idx="1718">
                  <c:v>3.7390431795369508E-2</c:v>
                </c:pt>
                <c:pt idx="1719">
                  <c:v>3.7397227294428993E-2</c:v>
                </c:pt>
                <c:pt idx="1720">
                  <c:v>3.7404021524881037E-2</c:v>
                </c:pt>
                <c:pt idx="1721">
                  <c:v>3.7410814484932435E-2</c:v>
                </c:pt>
                <c:pt idx="1722">
                  <c:v>3.7417606172789997E-2</c:v>
                </c:pt>
                <c:pt idx="1723">
                  <c:v>3.7424396586660538E-2</c:v>
                </c:pt>
                <c:pt idx="1724">
                  <c:v>3.7431185724750869E-2</c:v>
                </c:pt>
                <c:pt idx="1725">
                  <c:v>3.7437973585267778E-2</c:v>
                </c:pt>
                <c:pt idx="1726">
                  <c:v>3.7444760166418081E-2</c:v>
                </c:pt>
                <c:pt idx="1727">
                  <c:v>3.7451545466408595E-2</c:v>
                </c:pt>
                <c:pt idx="1728">
                  <c:v>3.7458329483446115E-2</c:v>
                </c:pt>
                <c:pt idx="1729">
                  <c:v>3.7465112215737451E-2</c:v>
                </c:pt>
                <c:pt idx="1730">
                  <c:v>3.7471893661489411E-2</c:v>
                </c:pt>
                <c:pt idx="1731">
                  <c:v>3.7478673818908806E-2</c:v>
                </c:pt>
                <c:pt idx="1732">
                  <c:v>3.7485452686202431E-2</c:v>
                </c:pt>
                <c:pt idx="1733">
                  <c:v>3.7492230261577102E-2</c:v>
                </c:pt>
                <c:pt idx="1734">
                  <c:v>3.7499006543239635E-2</c:v>
                </c:pt>
                <c:pt idx="1735">
                  <c:v>3.7505781529396806E-2</c:v>
                </c:pt>
                <c:pt idx="1736">
                  <c:v>3.7512555218255458E-2</c:v>
                </c:pt>
                <c:pt idx="1737">
                  <c:v>3.7519327608022388E-2</c:v>
                </c:pt>
                <c:pt idx="1738">
                  <c:v>3.7526098696904389E-2</c:v>
                </c:pt>
                <c:pt idx="1739">
                  <c:v>3.7532868483108273E-2</c:v>
                </c:pt>
                <c:pt idx="1740">
                  <c:v>3.7539636964840861E-2</c:v>
                </c:pt>
                <c:pt idx="1741">
                  <c:v>3.754640414030895E-2</c:v>
                </c:pt>
                <c:pt idx="1742">
                  <c:v>3.7553170007719343E-2</c:v>
                </c:pt>
                <c:pt idx="1743">
                  <c:v>3.7559934565278841E-2</c:v>
                </c:pt>
                <c:pt idx="1744">
                  <c:v>3.7566697811194275E-2</c:v>
                </c:pt>
                <c:pt idx="1745">
                  <c:v>3.7573459743672433E-2</c:v>
                </c:pt>
                <c:pt idx="1746">
                  <c:v>3.7580220360920132E-2</c:v>
                </c:pt>
                <c:pt idx="1747">
                  <c:v>3.7586979661144174E-2</c:v>
                </c:pt>
                <c:pt idx="1748">
                  <c:v>3.7593737642551361E-2</c:v>
                </c:pt>
                <c:pt idx="1749">
                  <c:v>3.7600494303348511E-2</c:v>
                </c:pt>
                <c:pt idx="1750">
                  <c:v>3.7607249641742418E-2</c:v>
                </c:pt>
                <c:pt idx="1751">
                  <c:v>3.76140036559399E-2</c:v>
                </c:pt>
                <c:pt idx="1752">
                  <c:v>3.7620756344147764E-2</c:v>
                </c:pt>
                <c:pt idx="1753">
                  <c:v>3.7627507704572807E-2</c:v>
                </c:pt>
                <c:pt idx="1754">
                  <c:v>3.7634257735421853E-2</c:v>
                </c:pt>
                <c:pt idx="1755">
                  <c:v>3.7641006434901689E-2</c:v>
                </c:pt>
                <c:pt idx="1756">
                  <c:v>3.7647753801219139E-2</c:v>
                </c:pt>
                <c:pt idx="1757">
                  <c:v>3.7654499832580998E-2</c:v>
                </c:pt>
                <c:pt idx="1758">
                  <c:v>3.7661244527194077E-2</c:v>
                </c:pt>
                <c:pt idx="1759">
                  <c:v>3.766798788326519E-2</c:v>
                </c:pt>
                <c:pt idx="1760">
                  <c:v>3.7674729899001128E-2</c:v>
                </c:pt>
                <c:pt idx="1761">
                  <c:v>3.7681470572608719E-2</c:v>
                </c:pt>
                <c:pt idx="1762">
                  <c:v>3.7688209902294753E-2</c:v>
                </c:pt>
                <c:pt idx="1763">
                  <c:v>3.7694947886266046E-2</c:v>
                </c:pt>
                <c:pt idx="1764">
                  <c:v>3.7701684522729401E-2</c:v>
                </c:pt>
                <c:pt idx="1765">
                  <c:v>3.7708419809891619E-2</c:v>
                </c:pt>
                <c:pt idx="1766">
                  <c:v>3.7715153745959532E-2</c:v>
                </c:pt>
                <c:pt idx="1767">
                  <c:v>3.7721886329139913E-2</c:v>
                </c:pt>
                <c:pt idx="1768">
                  <c:v>3.7728617557639593E-2</c:v>
                </c:pt>
                <c:pt idx="1769">
                  <c:v>3.7735347429665368E-2</c:v>
                </c:pt>
                <c:pt idx="1770">
                  <c:v>3.7742075943424047E-2</c:v>
                </c:pt>
                <c:pt idx="1771">
                  <c:v>3.7748803097122446E-2</c:v>
                </c:pt>
                <c:pt idx="1772">
                  <c:v>3.7755528888967355E-2</c:v>
                </c:pt>
                <c:pt idx="1773">
                  <c:v>3.7762253317165595E-2</c:v>
                </c:pt>
                <c:pt idx="1774">
                  <c:v>3.7768976379923963E-2</c:v>
                </c:pt>
                <c:pt idx="1775">
                  <c:v>3.7775698075449282E-2</c:v>
                </c:pt>
                <c:pt idx="1776">
                  <c:v>3.7782418401948348E-2</c:v>
                </c:pt>
                <c:pt idx="1777">
                  <c:v>3.7789137357627962E-2</c:v>
                </c:pt>
                <c:pt idx="1778">
                  <c:v>3.7795854940694942E-2</c:v>
                </c:pt>
                <c:pt idx="1779">
                  <c:v>3.780257114935609E-2</c:v>
                </c:pt>
                <c:pt idx="1780">
                  <c:v>3.7809285981818208E-2</c:v>
                </c:pt>
                <c:pt idx="1781">
                  <c:v>3.7815999436288113E-2</c:v>
                </c:pt>
                <c:pt idx="1782">
                  <c:v>3.7822711510972613E-2</c:v>
                </c:pt>
                <c:pt idx="1783">
                  <c:v>3.7829422204078506E-2</c:v>
                </c:pt>
                <c:pt idx="1784">
                  <c:v>3.7836131513812599E-2</c:v>
                </c:pt>
                <c:pt idx="1785">
                  <c:v>3.7842839438381709E-2</c:v>
                </c:pt>
                <c:pt idx="1786">
                  <c:v>3.7849545975992632E-2</c:v>
                </c:pt>
                <c:pt idx="1787">
                  <c:v>3.7856251124852192E-2</c:v>
                </c:pt>
                <c:pt idx="1788">
                  <c:v>3.7862954883167169E-2</c:v>
                </c:pt>
                <c:pt idx="1789">
                  <c:v>3.7869657249144394E-2</c:v>
                </c:pt>
                <c:pt idx="1790">
                  <c:v>3.7876358220990662E-2</c:v>
                </c:pt>
                <c:pt idx="1791">
                  <c:v>3.7883057796912784E-2</c:v>
                </c:pt>
                <c:pt idx="1792">
                  <c:v>3.7889755975117567E-2</c:v>
                </c:pt>
                <c:pt idx="1793">
                  <c:v>3.7896452753811816E-2</c:v>
                </c:pt>
                <c:pt idx="1794">
                  <c:v>3.7903148131202338E-2</c:v>
                </c:pt>
                <c:pt idx="1795">
                  <c:v>3.7909842105495951E-2</c:v>
                </c:pt>
                <c:pt idx="1796">
                  <c:v>3.7916534674899451E-2</c:v>
                </c:pt>
                <c:pt idx="1797">
                  <c:v>3.7923225837619638E-2</c:v>
                </c:pt>
                <c:pt idx="1798">
                  <c:v>3.7929915591863324E-2</c:v>
                </c:pt>
                <c:pt idx="1799">
                  <c:v>3.7936603935837331E-2</c:v>
                </c:pt>
                <c:pt idx="1800">
                  <c:v>3.7943290867748454E-2</c:v>
                </c:pt>
                <c:pt idx="1801">
                  <c:v>3.7949976385803497E-2</c:v>
                </c:pt>
                <c:pt idx="1802">
                  <c:v>3.7956660488209268E-2</c:v>
                </c:pt>
                <c:pt idx="1803">
                  <c:v>3.7963343173172577E-2</c:v>
                </c:pt>
                <c:pt idx="1804">
                  <c:v>3.7970024438900241E-2</c:v>
                </c:pt>
                <c:pt idx="1805">
                  <c:v>3.7976704283599047E-2</c:v>
                </c:pt>
                <c:pt idx="1806">
                  <c:v>3.798338270547582E-2</c:v>
                </c:pt>
                <c:pt idx="1807">
                  <c:v>3.7990059702737347E-2</c:v>
                </c:pt>
                <c:pt idx="1808">
                  <c:v>3.7996735273590453E-2</c:v>
                </c:pt>
                <c:pt idx="1809">
                  <c:v>3.8003409416241939E-2</c:v>
                </c:pt>
                <c:pt idx="1810">
                  <c:v>3.8010082128898622E-2</c:v>
                </c:pt>
                <c:pt idx="1811">
                  <c:v>3.801675340976729E-2</c:v>
                </c:pt>
                <c:pt idx="1812">
                  <c:v>3.8023423257054753E-2</c:v>
                </c:pt>
                <c:pt idx="1813">
                  <c:v>3.8030091668967841E-2</c:v>
                </c:pt>
                <c:pt idx="1814">
                  <c:v>3.8036758643713336E-2</c:v>
                </c:pt>
                <c:pt idx="1815">
                  <c:v>3.8043424179498048E-2</c:v>
                </c:pt>
                <c:pt idx="1816">
                  <c:v>3.8050088274528798E-2</c:v>
                </c:pt>
                <c:pt idx="1817">
                  <c:v>3.8056750927012377E-2</c:v>
                </c:pt>
                <c:pt idx="1818">
                  <c:v>3.80634121351556E-2</c:v>
                </c:pt>
                <c:pt idx="1819">
                  <c:v>3.807007189716527E-2</c:v>
                </c:pt>
                <c:pt idx="1820">
                  <c:v>3.8076730211248223E-2</c:v>
                </c:pt>
                <c:pt idx="1821">
                  <c:v>3.8083387075611201E-2</c:v>
                </c:pt>
                <c:pt idx="1822">
                  <c:v>3.8090042488461082E-2</c:v>
                </c:pt>
                <c:pt idx="1823">
                  <c:v>3.809669644800464E-2</c:v>
                </c:pt>
                <c:pt idx="1824">
                  <c:v>3.8103348952448671E-2</c:v>
                </c:pt>
                <c:pt idx="1825">
                  <c:v>3.8109999999999998E-2</c:v>
                </c:pt>
                <c:pt idx="1826">
                  <c:v>3.8116649899745225E-2</c:v>
                </c:pt>
                <c:pt idx="1827">
                  <c:v>3.812329896018668E-2</c:v>
                </c:pt>
                <c:pt idx="1828">
                  <c:v>3.8129947178654734E-2</c:v>
                </c:pt>
                <c:pt idx="1829">
                  <c:v>3.813659455247978E-2</c:v>
                </c:pt>
                <c:pt idx="1830">
                  <c:v>3.8143241078992203E-2</c:v>
                </c:pt>
                <c:pt idx="1831">
                  <c:v>3.8149886755522375E-2</c:v>
                </c:pt>
                <c:pt idx="1832">
                  <c:v>3.8156531579400702E-2</c:v>
                </c:pt>
                <c:pt idx="1833">
                  <c:v>3.8163175547957548E-2</c:v>
                </c:pt>
                <c:pt idx="1834">
                  <c:v>3.8169818658523307E-2</c:v>
                </c:pt>
                <c:pt idx="1835">
                  <c:v>3.8176460908428363E-2</c:v>
                </c:pt>
                <c:pt idx="1836">
                  <c:v>3.8183102295003081E-2</c:v>
                </c:pt>
                <c:pt idx="1837">
                  <c:v>3.8189742815577861E-2</c:v>
                </c:pt>
                <c:pt idx="1838">
                  <c:v>3.8196382467483074E-2</c:v>
                </c:pt>
                <c:pt idx="1839">
                  <c:v>3.8203021248049134E-2</c:v>
                </c:pt>
                <c:pt idx="1840">
                  <c:v>3.8209659154606397E-2</c:v>
                </c:pt>
                <c:pt idx="1841">
                  <c:v>3.8216296184485229E-2</c:v>
                </c:pt>
                <c:pt idx="1842">
                  <c:v>3.8222932335016058E-2</c:v>
                </c:pt>
                <c:pt idx="1843">
                  <c:v>3.8229567603529253E-2</c:v>
                </c:pt>
                <c:pt idx="1844">
                  <c:v>3.8236201987355188E-2</c:v>
                </c:pt>
                <c:pt idx="1845">
                  <c:v>3.8242835483824247E-2</c:v>
                </c:pt>
                <c:pt idx="1846">
                  <c:v>3.8249468090266817E-2</c:v>
                </c:pt>
                <c:pt idx="1847">
                  <c:v>3.8256099804013281E-2</c:v>
                </c:pt>
                <c:pt idx="1848">
                  <c:v>3.826273062239402E-2</c:v>
                </c:pt>
                <c:pt idx="1849">
                  <c:v>3.8269360542739432E-2</c:v>
                </c:pt>
                <c:pt idx="1850">
                  <c:v>3.8275989562379868E-2</c:v>
                </c:pt>
                <c:pt idx="1851">
                  <c:v>3.8282617678645749E-2</c:v>
                </c:pt>
                <c:pt idx="1852">
                  <c:v>3.8289244888867431E-2</c:v>
                </c:pt>
                <c:pt idx="1853">
                  <c:v>3.8295871190375322E-2</c:v>
                </c:pt>
                <c:pt idx="1854">
                  <c:v>3.8302496580499799E-2</c:v>
                </c:pt>
                <c:pt idx="1855">
                  <c:v>3.8309121056571215E-2</c:v>
                </c:pt>
                <c:pt idx="1856">
                  <c:v>3.8315744615919994E-2</c:v>
                </c:pt>
                <c:pt idx="1857">
                  <c:v>3.832236725587649E-2</c:v>
                </c:pt>
                <c:pt idx="1858">
                  <c:v>3.8328988973771107E-2</c:v>
                </c:pt>
                <c:pt idx="1859">
                  <c:v>3.8335609766934217E-2</c:v>
                </c:pt>
                <c:pt idx="1860">
                  <c:v>3.834222963269622E-2</c:v>
                </c:pt>
                <c:pt idx="1861">
                  <c:v>3.8348848568387467E-2</c:v>
                </c:pt>
                <c:pt idx="1862">
                  <c:v>3.8355466571338377E-2</c:v>
                </c:pt>
                <c:pt idx="1863">
                  <c:v>3.8362083638879309E-2</c:v>
                </c:pt>
                <c:pt idx="1864">
                  <c:v>3.8368699768340668E-2</c:v>
                </c:pt>
                <c:pt idx="1865">
                  <c:v>3.837531495705282E-2</c:v>
                </c:pt>
                <c:pt idx="1866">
                  <c:v>3.8381929202346142E-2</c:v>
                </c:pt>
                <c:pt idx="1867">
                  <c:v>3.8388542501551041E-2</c:v>
                </c:pt>
                <c:pt idx="1868">
                  <c:v>3.8395154851997897E-2</c:v>
                </c:pt>
                <c:pt idx="1869">
                  <c:v>3.8401766251017072E-2</c:v>
                </c:pt>
                <c:pt idx="1870">
                  <c:v>3.8408376695938946E-2</c:v>
                </c:pt>
                <c:pt idx="1871">
                  <c:v>3.8414986184093947E-2</c:v>
                </c:pt>
                <c:pt idx="1872">
                  <c:v>3.842159471281243E-2</c:v>
                </c:pt>
                <c:pt idx="1873">
                  <c:v>3.8428202279424777E-2</c:v>
                </c:pt>
                <c:pt idx="1874">
                  <c:v>3.8434808881261363E-2</c:v>
                </c:pt>
                <c:pt idx="1875">
                  <c:v>3.844141451565259E-2</c:v>
                </c:pt>
                <c:pt idx="1876">
                  <c:v>3.8448019179928836E-2</c:v>
                </c:pt>
                <c:pt idx="1877">
                  <c:v>3.8454622871420485E-2</c:v>
                </c:pt>
                <c:pt idx="1878">
                  <c:v>3.846122558745791E-2</c:v>
                </c:pt>
                <c:pt idx="1879">
                  <c:v>3.8467827325371497E-2</c:v>
                </c:pt>
                <c:pt idx="1880">
                  <c:v>3.8474428082491657E-2</c:v>
                </c:pt>
                <c:pt idx="1881">
                  <c:v>3.8481027856148736E-2</c:v>
                </c:pt>
                <c:pt idx="1882">
                  <c:v>3.848762664367314E-2</c:v>
                </c:pt>
                <c:pt idx="1883">
                  <c:v>3.8494224442395253E-2</c:v>
                </c:pt>
                <c:pt idx="1884">
                  <c:v>3.8500821249645441E-2</c:v>
                </c:pt>
                <c:pt idx="1885">
                  <c:v>3.8507417062754089E-2</c:v>
                </c:pt>
                <c:pt idx="1886">
                  <c:v>3.8514011879051603E-2</c:v>
                </c:pt>
                <c:pt idx="1887">
                  <c:v>3.8520605695868355E-2</c:v>
                </c:pt>
                <c:pt idx="1888">
                  <c:v>3.8527198510534724E-2</c:v>
                </c:pt>
                <c:pt idx="1889">
                  <c:v>3.8533790320381102E-2</c:v>
                </c:pt>
                <c:pt idx="1890">
                  <c:v>3.8540381122737846E-2</c:v>
                </c:pt>
                <c:pt idx="1891">
                  <c:v>3.8546970914935384E-2</c:v>
                </c:pt>
                <c:pt idx="1892">
                  <c:v>3.855355969430406E-2</c:v>
                </c:pt>
                <c:pt idx="1893">
                  <c:v>3.8560147458174286E-2</c:v>
                </c:pt>
                <c:pt idx="1894">
                  <c:v>3.8566734203876428E-2</c:v>
                </c:pt>
                <c:pt idx="1895">
                  <c:v>3.8573319928740878E-2</c:v>
                </c:pt>
                <c:pt idx="1896">
                  <c:v>3.8579904630098E-2</c:v>
                </c:pt>
                <c:pt idx="1897">
                  <c:v>3.8586488305278208E-2</c:v>
                </c:pt>
                <c:pt idx="1898">
                  <c:v>3.8593070951611873E-2</c:v>
                </c:pt>
                <c:pt idx="1899">
                  <c:v>3.8599652566429353E-2</c:v>
                </c:pt>
                <c:pt idx="1900">
                  <c:v>3.8606233147061103E-2</c:v>
                </c:pt>
                <c:pt idx="1901">
                  <c:v>3.8612812690837425E-2</c:v>
                </c:pt>
                <c:pt idx="1902">
                  <c:v>3.861939119508874E-2</c:v>
                </c:pt>
                <c:pt idx="1903">
                  <c:v>3.8625968657145432E-2</c:v>
                </c:pt>
                <c:pt idx="1904">
                  <c:v>3.863254507433788E-2</c:v>
                </c:pt>
                <c:pt idx="1905">
                  <c:v>3.8639120443996464E-2</c:v>
                </c:pt>
                <c:pt idx="1906">
                  <c:v>3.8645694763451581E-2</c:v>
                </c:pt>
                <c:pt idx="1907">
                  <c:v>3.8652268030033604E-2</c:v>
                </c:pt>
                <c:pt idx="1908">
                  <c:v>3.8658840241072898E-2</c:v>
                </c:pt>
                <c:pt idx="1909">
                  <c:v>3.8665411393899903E-2</c:v>
                </c:pt>
                <c:pt idx="1910">
                  <c:v>3.8671981485844928E-2</c:v>
                </c:pt>
                <c:pt idx="1911">
                  <c:v>3.8678550514238408E-2</c:v>
                </c:pt>
                <c:pt idx="1912">
                  <c:v>3.8685118476410728E-2</c:v>
                </c:pt>
                <c:pt idx="1913">
                  <c:v>3.8691685369692246E-2</c:v>
                </c:pt>
                <c:pt idx="1914">
                  <c:v>3.8698251191413346E-2</c:v>
                </c:pt>
                <c:pt idx="1915">
                  <c:v>3.8704815938904437E-2</c:v>
                </c:pt>
                <c:pt idx="1916">
                  <c:v>3.8711379609495888E-2</c:v>
                </c:pt>
                <c:pt idx="1917">
                  <c:v>3.8717942200518066E-2</c:v>
                </c:pt>
                <c:pt idx="1918">
                  <c:v>3.8724503709301389E-2</c:v>
                </c:pt>
                <c:pt idx="1919">
                  <c:v>3.8731064133176202E-2</c:v>
                </c:pt>
                <c:pt idx="1920">
                  <c:v>3.8737623469472932E-2</c:v>
                </c:pt>
                <c:pt idx="1921">
                  <c:v>3.8744181715521915E-2</c:v>
                </c:pt>
                <c:pt idx="1922">
                  <c:v>3.8750738868653566E-2</c:v>
                </c:pt>
                <c:pt idx="1923">
                  <c:v>3.8757294926198269E-2</c:v>
                </c:pt>
                <c:pt idx="1924">
                  <c:v>3.8763849885486382E-2</c:v>
                </c:pt>
                <c:pt idx="1925">
                  <c:v>3.8770403743848325E-2</c:v>
                </c:pt>
                <c:pt idx="1926">
                  <c:v>3.8776956498614457E-2</c:v>
                </c:pt>
                <c:pt idx="1927">
                  <c:v>3.8783508147115169E-2</c:v>
                </c:pt>
                <c:pt idx="1928">
                  <c:v>3.8790058686680833E-2</c:v>
                </c:pt>
                <c:pt idx="1929">
                  <c:v>3.8796608114641862E-2</c:v>
                </c:pt>
                <c:pt idx="1930">
                  <c:v>3.8803156428328593E-2</c:v>
                </c:pt>
                <c:pt idx="1931">
                  <c:v>3.8809703625071454E-2</c:v>
                </c:pt>
                <c:pt idx="1932">
                  <c:v>3.8816249702200809E-2</c:v>
                </c:pt>
                <c:pt idx="1933">
                  <c:v>3.8822794657047043E-2</c:v>
                </c:pt>
                <c:pt idx="1934">
                  <c:v>3.8829338486940534E-2</c:v>
                </c:pt>
                <c:pt idx="1935">
                  <c:v>3.8835881189211684E-2</c:v>
                </c:pt>
                <c:pt idx="1936">
                  <c:v>3.8842422761190855E-2</c:v>
                </c:pt>
                <c:pt idx="1937">
                  <c:v>3.8848963200208433E-2</c:v>
                </c:pt>
                <c:pt idx="1938">
                  <c:v>3.8855502503594826E-2</c:v>
                </c:pt>
                <c:pt idx="1939">
                  <c:v>3.8862040668680375E-2</c:v>
                </c:pt>
                <c:pt idx="1940">
                  <c:v>3.886857769279551E-2</c:v>
                </c:pt>
                <c:pt idx="1941">
                  <c:v>3.8875113573270587E-2</c:v>
                </c:pt>
                <c:pt idx="1942">
                  <c:v>3.8881648307435991E-2</c:v>
                </c:pt>
                <c:pt idx="1943">
                  <c:v>3.8888181892622123E-2</c:v>
                </c:pt>
                <c:pt idx="1944">
                  <c:v>3.8894714326159333E-2</c:v>
                </c:pt>
                <c:pt idx="1945">
                  <c:v>3.890124560537804E-2</c:v>
                </c:pt>
                <c:pt idx="1946">
                  <c:v>3.8907775727608611E-2</c:v>
                </c:pt>
                <c:pt idx="1947">
                  <c:v>3.8914304690181437E-2</c:v>
                </c:pt>
                <c:pt idx="1948">
                  <c:v>3.8920832490426875E-2</c:v>
                </c:pt>
                <c:pt idx="1949">
                  <c:v>3.8927359125675354E-2</c:v>
                </c:pt>
                <c:pt idx="1950">
                  <c:v>3.8933884593257209E-2</c:v>
                </c:pt>
                <c:pt idx="1951">
                  <c:v>3.8940408890502869E-2</c:v>
                </c:pt>
                <c:pt idx="1952">
                  <c:v>3.8946932014742683E-2</c:v>
                </c:pt>
                <c:pt idx="1953">
                  <c:v>3.8953453963307051E-2</c:v>
                </c:pt>
                <c:pt idx="1954">
                  <c:v>3.8959974733526359E-2</c:v>
                </c:pt>
                <c:pt idx="1955">
                  <c:v>3.8966494322730985E-2</c:v>
                </c:pt>
                <c:pt idx="1956">
                  <c:v>3.8973012728251308E-2</c:v>
                </c:pt>
                <c:pt idx="1957">
                  <c:v>3.8979529947417699E-2</c:v>
                </c:pt>
                <c:pt idx="1958">
                  <c:v>3.8986045977560578E-2</c:v>
                </c:pt>
                <c:pt idx="1959">
                  <c:v>3.899256081601029E-2</c:v>
                </c:pt>
                <c:pt idx="1960">
                  <c:v>3.8999074460097261E-2</c:v>
                </c:pt>
                <c:pt idx="1961">
                  <c:v>3.9005586907151835E-2</c:v>
                </c:pt>
                <c:pt idx="1962">
                  <c:v>3.9012098154504418E-2</c:v>
                </c:pt>
                <c:pt idx="1963">
                  <c:v>3.901860819948539E-2</c:v>
                </c:pt>
                <c:pt idx="1964">
                  <c:v>3.9025117039425128E-2</c:v>
                </c:pt>
                <c:pt idx="1965">
                  <c:v>3.9031624671654018E-2</c:v>
                </c:pt>
                <c:pt idx="1966">
                  <c:v>3.9038131093502432E-2</c:v>
                </c:pt>
                <c:pt idx="1967">
                  <c:v>3.9044636302300803E-2</c:v>
                </c:pt>
                <c:pt idx="1968">
                  <c:v>3.9051140295379434E-2</c:v>
                </c:pt>
                <c:pt idx="1969">
                  <c:v>3.9057643070068787E-2</c:v>
                </c:pt>
                <c:pt idx="1970">
                  <c:v>3.9064144623699178E-2</c:v>
                </c:pt>
                <c:pt idx="1971">
                  <c:v>3.9070644953601054E-2</c:v>
                </c:pt>
                <c:pt idx="1972">
                  <c:v>3.9077144057104753E-2</c:v>
                </c:pt>
                <c:pt idx="1973">
                  <c:v>3.9083641931540673E-2</c:v>
                </c:pt>
                <c:pt idx="1974">
                  <c:v>3.9090138574239194E-2</c:v>
                </c:pt>
                <c:pt idx="1975">
                  <c:v>3.9096633982530715E-2</c:v>
                </c:pt>
                <c:pt idx="1976">
                  <c:v>3.9103128153745607E-2</c:v>
                </c:pt>
                <c:pt idx="1977">
                  <c:v>3.9109621085214243E-2</c:v>
                </c:pt>
                <c:pt idx="1978">
                  <c:v>3.9116112774267034E-2</c:v>
                </c:pt>
                <c:pt idx="1979">
                  <c:v>3.9122603218234332E-2</c:v>
                </c:pt>
                <c:pt idx="1980">
                  <c:v>3.9129092414446551E-2</c:v>
                </c:pt>
                <c:pt idx="1981">
                  <c:v>3.9135580360234054E-2</c:v>
                </c:pt>
                <c:pt idx="1982">
                  <c:v>3.9142067052927228E-2</c:v>
                </c:pt>
                <c:pt idx="1983">
                  <c:v>3.9148552489856457E-2</c:v>
                </c:pt>
                <c:pt idx="1984">
                  <c:v>3.9155036668352121E-2</c:v>
                </c:pt>
                <c:pt idx="1985">
                  <c:v>3.9161519585744625E-2</c:v>
                </c:pt>
                <c:pt idx="1986">
                  <c:v>3.9168001239364328E-2</c:v>
                </c:pt>
                <c:pt idx="1987">
                  <c:v>3.9174481626541635E-2</c:v>
                </c:pt>
                <c:pt idx="1988">
                  <c:v>3.9180960744606891E-2</c:v>
                </c:pt>
                <c:pt idx="1989">
                  <c:v>3.9187438590890529E-2</c:v>
                </c:pt>
                <c:pt idx="1990">
                  <c:v>3.919391516272288E-2</c:v>
                </c:pt>
                <c:pt idx="1991">
                  <c:v>3.9200390457434384E-2</c:v>
                </c:pt>
                <c:pt idx="1992">
                  <c:v>3.9206864472355385E-2</c:v>
                </c:pt>
                <c:pt idx="1993">
                  <c:v>3.9213337204816283E-2</c:v>
                </c:pt>
                <c:pt idx="1994">
                  <c:v>3.9219808652147463E-2</c:v>
                </c:pt>
                <c:pt idx="1995">
                  <c:v>3.922627881167929E-2</c:v>
                </c:pt>
                <c:pt idx="1996">
                  <c:v>3.9232747680742169E-2</c:v>
                </c:pt>
                <c:pt idx="1997">
                  <c:v>3.923921525666646E-2</c:v>
                </c:pt>
                <c:pt idx="1998">
                  <c:v>3.9245681536782581E-2</c:v>
                </c:pt>
                <c:pt idx="1999">
                  <c:v>3.9252146518420877E-2</c:v>
                </c:pt>
                <c:pt idx="2000">
                  <c:v>3.9258610198911761E-2</c:v>
                </c:pt>
                <c:pt idx="2001">
                  <c:v>3.9265072575585605E-2</c:v>
                </c:pt>
                <c:pt idx="2002">
                  <c:v>3.9271533645772794E-2</c:v>
                </c:pt>
                <c:pt idx="2003">
                  <c:v>3.9277993406803706E-2</c:v>
                </c:pt>
                <c:pt idx="2004">
                  <c:v>3.9284451856008734E-2</c:v>
                </c:pt>
                <c:pt idx="2005">
                  <c:v>3.9290908990718257E-2</c:v>
                </c:pt>
                <c:pt idx="2006">
                  <c:v>3.9297364808262653E-2</c:v>
                </c:pt>
                <c:pt idx="2007">
                  <c:v>3.9303819305972328E-2</c:v>
                </c:pt>
                <c:pt idx="2008">
                  <c:v>3.9310272481177619E-2</c:v>
                </c:pt>
                <c:pt idx="2009">
                  <c:v>3.9316724331208967E-2</c:v>
                </c:pt>
                <c:pt idx="2010">
                  <c:v>3.9323174853396717E-2</c:v>
                </c:pt>
                <c:pt idx="2011">
                  <c:v>3.9329624045071253E-2</c:v>
                </c:pt>
                <c:pt idx="2012">
                  <c:v>3.9336071903562982E-2</c:v>
                </c:pt>
                <c:pt idx="2013">
                  <c:v>3.9342518426202275E-2</c:v>
                </c:pt>
                <c:pt idx="2014">
                  <c:v>3.9348963610319504E-2</c:v>
                </c:pt>
                <c:pt idx="2015">
                  <c:v>3.9355407453245082E-2</c:v>
                </c:pt>
                <c:pt idx="2016">
                  <c:v>3.9361849952309354E-2</c:v>
                </c:pt>
                <c:pt idx="2017">
                  <c:v>3.9368291104842731E-2</c:v>
                </c:pt>
                <c:pt idx="2018">
                  <c:v>3.9374730908175594E-2</c:v>
                </c:pt>
                <c:pt idx="2019">
                  <c:v>3.938116935963832E-2</c:v>
                </c:pt>
                <c:pt idx="2020">
                  <c:v>3.9387606456561287E-2</c:v>
                </c:pt>
                <c:pt idx="2021">
                  <c:v>3.9394042196274889E-2</c:v>
                </c:pt>
                <c:pt idx="2022">
                  <c:v>3.9400476576109511E-2</c:v>
                </c:pt>
                <c:pt idx="2023">
                  <c:v>3.9406909593395524E-2</c:v>
                </c:pt>
                <c:pt idx="2024">
                  <c:v>3.9413341245463328E-2</c:v>
                </c:pt>
                <c:pt idx="2025">
                  <c:v>3.9419771529643294E-2</c:v>
                </c:pt>
                <c:pt idx="2026">
                  <c:v>3.9426200443265814E-2</c:v>
                </c:pt>
                <c:pt idx="2027">
                  <c:v>3.9432627983661248E-2</c:v>
                </c:pt>
                <c:pt idx="2028">
                  <c:v>3.9439054148160027E-2</c:v>
                </c:pt>
                <c:pt idx="2029">
                  <c:v>3.9445478934092483E-2</c:v>
                </c:pt>
                <c:pt idx="2030">
                  <c:v>3.9451902338789036E-2</c:v>
                </c:pt>
                <c:pt idx="2031">
                  <c:v>3.9458324359580049E-2</c:v>
                </c:pt>
                <c:pt idx="2032">
                  <c:v>3.9464744993795917E-2</c:v>
                </c:pt>
                <c:pt idx="2033">
                  <c:v>3.9471164238767023E-2</c:v>
                </c:pt>
                <c:pt idx="2034">
                  <c:v>3.9477582091823733E-2</c:v>
                </c:pt>
                <c:pt idx="2035">
                  <c:v>3.948399855029646E-2</c:v>
                </c:pt>
                <c:pt idx="2036">
                  <c:v>3.9490413611515562E-2</c:v>
                </c:pt>
                <c:pt idx="2037">
                  <c:v>3.9496827272811438E-2</c:v>
                </c:pt>
                <c:pt idx="2038">
                  <c:v>3.9503239531514467E-2</c:v>
                </c:pt>
                <c:pt idx="2039">
                  <c:v>3.9509650384955027E-2</c:v>
                </c:pt>
                <c:pt idx="2040">
                  <c:v>3.951605983046351E-2</c:v>
                </c:pt>
                <c:pt idx="2041">
                  <c:v>3.9522467865370295E-2</c:v>
                </c:pt>
                <c:pt idx="2042">
                  <c:v>3.9528874487005761E-2</c:v>
                </c:pt>
                <c:pt idx="2043">
                  <c:v>3.9535279692700299E-2</c:v>
                </c:pt>
                <c:pt idx="2044">
                  <c:v>3.9541683479784297E-2</c:v>
                </c:pt>
                <c:pt idx="2045">
                  <c:v>3.9548085845588124E-2</c:v>
                </c:pt>
                <c:pt idx="2046">
                  <c:v>3.9554486787442174E-2</c:v>
                </c:pt>
                <c:pt idx="2047">
                  <c:v>3.9560886302676831E-2</c:v>
                </c:pt>
                <c:pt idx="2048">
                  <c:v>3.9567284388622476E-2</c:v>
                </c:pt>
                <c:pt idx="2049">
                  <c:v>3.9573681042609485E-2</c:v>
                </c:pt>
                <c:pt idx="2050">
                  <c:v>3.9580076261968244E-2</c:v>
                </c:pt>
                <c:pt idx="2051">
                  <c:v>3.9586470044029154E-2</c:v>
                </c:pt>
                <c:pt idx="2052">
                  <c:v>3.9592862386122585E-2</c:v>
                </c:pt>
                <c:pt idx="2053">
                  <c:v>3.9599253285578916E-2</c:v>
                </c:pt>
                <c:pt idx="2054">
                  <c:v>3.9605642739728539E-2</c:v>
                </c:pt>
                <c:pt idx="2055">
                  <c:v>3.9612030745901833E-2</c:v>
                </c:pt>
                <c:pt idx="2056">
                  <c:v>3.9618417301429183E-2</c:v>
                </c:pt>
                <c:pt idx="2057">
                  <c:v>3.9624802403640969E-2</c:v>
                </c:pt>
                <c:pt idx="2058">
                  <c:v>3.9631186049867588E-2</c:v>
                </c:pt>
                <c:pt idx="2059">
                  <c:v>3.9637568237439399E-2</c:v>
                </c:pt>
                <c:pt idx="2060">
                  <c:v>3.9643948963686816E-2</c:v>
                </c:pt>
                <c:pt idx="2061">
                  <c:v>3.9650328225940196E-2</c:v>
                </c:pt>
                <c:pt idx="2062">
                  <c:v>3.9656706021529931E-2</c:v>
                </c:pt>
                <c:pt idx="2063">
                  <c:v>3.9663082347786413E-2</c:v>
                </c:pt>
                <c:pt idx="2064">
                  <c:v>3.9669457202040022E-2</c:v>
                </c:pt>
                <c:pt idx="2065">
                  <c:v>3.9675830581621135E-2</c:v>
                </c:pt>
                <c:pt idx="2066">
                  <c:v>3.9682202483860132E-2</c:v>
                </c:pt>
                <c:pt idx="2067">
                  <c:v>3.9688572906087412E-2</c:v>
                </c:pt>
                <c:pt idx="2068">
                  <c:v>3.9694941845633352E-2</c:v>
                </c:pt>
                <c:pt idx="2069">
                  <c:v>3.9701309299828326E-2</c:v>
                </c:pt>
                <c:pt idx="2070">
                  <c:v>3.9707675266002739E-2</c:v>
                </c:pt>
                <c:pt idx="2071">
                  <c:v>3.9714039741486948E-2</c:v>
                </c:pt>
                <c:pt idx="2072">
                  <c:v>3.972040272361136E-2</c:v>
                </c:pt>
                <c:pt idx="2073">
                  <c:v>3.972676420970634E-2</c:v>
                </c:pt>
                <c:pt idx="2074">
                  <c:v>3.9733124197102281E-2</c:v>
                </c:pt>
                <c:pt idx="2075">
                  <c:v>3.9739482683129573E-2</c:v>
                </c:pt>
                <c:pt idx="2076">
                  <c:v>3.974583966511859E-2</c:v>
                </c:pt>
                <c:pt idx="2077">
                  <c:v>3.975219514039971E-2</c:v>
                </c:pt>
                <c:pt idx="2078">
                  <c:v>3.9758549106303331E-2</c:v>
                </c:pt>
                <c:pt idx="2079">
                  <c:v>3.9764901560159827E-2</c:v>
                </c:pt>
                <c:pt idx="2080">
                  <c:v>3.9771252499299574E-2</c:v>
                </c:pt>
                <c:pt idx="2081">
                  <c:v>3.977760192105298E-2</c:v>
                </c:pt>
                <c:pt idx="2082">
                  <c:v>3.9783949822750408E-2</c:v>
                </c:pt>
                <c:pt idx="2083">
                  <c:v>3.9790296201722253E-2</c:v>
                </c:pt>
                <c:pt idx="2084">
                  <c:v>3.9796641055298884E-2</c:v>
                </c:pt>
                <c:pt idx="2085">
                  <c:v>3.9802984380810702E-2</c:v>
                </c:pt>
                <c:pt idx="2086">
                  <c:v>3.9809326175588078E-2</c:v>
                </c:pt>
                <c:pt idx="2087">
                  <c:v>3.9815666436961404E-2</c:v>
                </c:pt>
                <c:pt idx="2088">
                  <c:v>3.9822005162261059E-2</c:v>
                </c:pt>
                <c:pt idx="2089">
                  <c:v>3.9828342348817429E-2</c:v>
                </c:pt>
                <c:pt idx="2090">
                  <c:v>3.9834677993960885E-2</c:v>
                </c:pt>
                <c:pt idx="2091">
                  <c:v>3.9841012095021826E-2</c:v>
                </c:pt>
                <c:pt idx="2092">
                  <c:v>3.9847344649330638E-2</c:v>
                </c:pt>
                <c:pt idx="2093">
                  <c:v>3.9853675654217685E-2</c:v>
                </c:pt>
                <c:pt idx="2094">
                  <c:v>3.986000510701336E-2</c:v>
                </c:pt>
                <c:pt idx="2095">
                  <c:v>3.986633300504807E-2</c:v>
                </c:pt>
                <c:pt idx="2096">
                  <c:v>3.9872659345652164E-2</c:v>
                </c:pt>
                <c:pt idx="2097">
                  <c:v>3.987898412615605E-2</c:v>
                </c:pt>
                <c:pt idx="2098">
                  <c:v>3.9885307343890092E-2</c:v>
                </c:pt>
                <c:pt idx="2099">
                  <c:v>3.9891628996184675E-2</c:v>
                </c:pt>
                <c:pt idx="2100">
                  <c:v>3.9897949080370206E-2</c:v>
                </c:pt>
                <c:pt idx="2101">
                  <c:v>3.9904267593777042E-2</c:v>
                </c:pt>
                <c:pt idx="2102">
                  <c:v>3.9910584533735582E-2</c:v>
                </c:pt>
                <c:pt idx="2103">
                  <c:v>3.99168998975762E-2</c:v>
                </c:pt>
                <c:pt idx="2104">
                  <c:v>3.9923213682629285E-2</c:v>
                </c:pt>
                <c:pt idx="2105">
                  <c:v>3.9929525886225226E-2</c:v>
                </c:pt>
                <c:pt idx="2106">
                  <c:v>3.9935836505694391E-2</c:v>
                </c:pt>
                <c:pt idx="2107">
                  <c:v>3.9942145538367183E-2</c:v>
                </c:pt>
                <c:pt idx="2108">
                  <c:v>3.994845298157397E-2</c:v>
                </c:pt>
                <c:pt idx="2109">
                  <c:v>3.995475883264514E-2</c:v>
                </c:pt>
                <c:pt idx="2110">
                  <c:v>3.9961063088911078E-2</c:v>
                </c:pt>
                <c:pt idx="2111">
                  <c:v>3.9967365747702169E-2</c:v>
                </c:pt>
                <c:pt idx="2112">
                  <c:v>3.9973666806348791E-2</c:v>
                </c:pt>
                <c:pt idx="2113">
                  <c:v>3.9979966262181338E-2</c:v>
                </c:pt>
                <c:pt idx="2114">
                  <c:v>3.9986264112530187E-2</c:v>
                </c:pt>
                <c:pt idx="2115">
                  <c:v>3.9992560354725711E-2</c:v>
                </c:pt>
                <c:pt idx="2116">
                  <c:v>3.9998854986098301E-2</c:v>
                </c:pt>
                <c:pt idx="2117">
                  <c:v>4.000514800397835E-2</c:v>
                </c:pt>
                <c:pt idx="2118">
                  <c:v>4.001143940569625E-2</c:v>
                </c:pt>
                <c:pt idx="2119">
                  <c:v>4.0017729188582353E-2</c:v>
                </c:pt>
                <c:pt idx="2120">
                  <c:v>4.0024017349967057E-2</c:v>
                </c:pt>
                <c:pt idx="2121">
                  <c:v>4.0030303887180756E-2</c:v>
                </c:pt>
                <c:pt idx="2122">
                  <c:v>4.0036588797553826E-2</c:v>
                </c:pt>
                <c:pt idx="2123">
                  <c:v>4.0042872078416641E-2</c:v>
                </c:pt>
                <c:pt idx="2124">
                  <c:v>4.00491537270996E-2</c:v>
                </c:pt>
                <c:pt idx="2125">
                  <c:v>4.005543374093308E-2</c:v>
                </c:pt>
                <c:pt idx="2126">
                  <c:v>4.0061712117247461E-2</c:v>
                </c:pt>
                <c:pt idx="2127">
                  <c:v>4.0067988853373128E-2</c:v>
                </c:pt>
                <c:pt idx="2128">
                  <c:v>4.0074263946640466E-2</c:v>
                </c:pt>
                <c:pt idx="2129">
                  <c:v>4.0080537394379868E-2</c:v>
                </c:pt>
                <c:pt idx="2130">
                  <c:v>4.0086809193921699E-2</c:v>
                </c:pt>
                <c:pt idx="2131">
                  <c:v>4.0093079342596358E-2</c:v>
                </c:pt>
                <c:pt idx="2132">
                  <c:v>4.0099347837734223E-2</c:v>
                </c:pt>
                <c:pt idx="2133">
                  <c:v>4.0105614676665666E-2</c:v>
                </c:pt>
                <c:pt idx="2134">
                  <c:v>4.0111879856721093E-2</c:v>
                </c:pt>
                <c:pt idx="2135">
                  <c:v>4.0118143375230869E-2</c:v>
                </c:pt>
                <c:pt idx="2136">
                  <c:v>4.0124405229525401E-2</c:v>
                </c:pt>
                <c:pt idx="2137">
                  <c:v>4.0130665416935038E-2</c:v>
                </c:pt>
                <c:pt idx="2138">
                  <c:v>4.0136923934790188E-2</c:v>
                </c:pt>
                <c:pt idx="2139">
                  <c:v>4.0143180780421228E-2</c:v>
                </c:pt>
                <c:pt idx="2140">
                  <c:v>4.0149435951158538E-2</c:v>
                </c:pt>
                <c:pt idx="2141">
                  <c:v>4.0155689444332517E-2</c:v>
                </c:pt>
                <c:pt idx="2142">
                  <c:v>4.0161941257273528E-2</c:v>
                </c:pt>
                <c:pt idx="2143">
                  <c:v>4.0168191387311966E-2</c:v>
                </c:pt>
                <c:pt idx="2144">
                  <c:v>4.0174439831778215E-2</c:v>
                </c:pt>
                <c:pt idx="2145">
                  <c:v>4.0180686588002647E-2</c:v>
                </c:pt>
                <c:pt idx="2146">
                  <c:v>4.0186931653315661E-2</c:v>
                </c:pt>
                <c:pt idx="2147">
                  <c:v>4.0193175025047635E-2</c:v>
                </c:pt>
                <c:pt idx="2148">
                  <c:v>4.0199416700528949E-2</c:v>
                </c:pt>
                <c:pt idx="2149">
                  <c:v>4.0205656677089988E-2</c:v>
                </c:pt>
                <c:pt idx="2150">
                  <c:v>4.0211894952061136E-2</c:v>
                </c:pt>
                <c:pt idx="2151">
                  <c:v>4.0218131522772774E-2</c:v>
                </c:pt>
                <c:pt idx="2152">
                  <c:v>4.0224366386555292E-2</c:v>
                </c:pt>
                <c:pt idx="2153">
                  <c:v>4.0230599540739077E-2</c:v>
                </c:pt>
                <c:pt idx="2154">
                  <c:v>4.0236830982654501E-2</c:v>
                </c:pt>
                <c:pt idx="2155">
                  <c:v>4.0243060709631948E-2</c:v>
                </c:pt>
                <c:pt idx="2156">
                  <c:v>4.0249288719001811E-2</c:v>
                </c:pt>
                <c:pt idx="2157">
                  <c:v>4.0255515008094461E-2</c:v>
                </c:pt>
                <c:pt idx="2158">
                  <c:v>4.0261739574240306E-2</c:v>
                </c:pt>
                <c:pt idx="2159">
                  <c:v>4.0267962414769702E-2</c:v>
                </c:pt>
                <c:pt idx="2160">
                  <c:v>4.0274183527013035E-2</c:v>
                </c:pt>
                <c:pt idx="2161">
                  <c:v>4.0280402908300705E-2</c:v>
                </c:pt>
                <c:pt idx="2162">
                  <c:v>4.0286620555963076E-2</c:v>
                </c:pt>
                <c:pt idx="2163">
                  <c:v>4.0292836467330555E-2</c:v>
                </c:pt>
                <c:pt idx="2164">
                  <c:v>4.0299050639733512E-2</c:v>
                </c:pt>
                <c:pt idx="2165">
                  <c:v>4.0305263070502327E-2</c:v>
                </c:pt>
                <c:pt idx="2166">
                  <c:v>4.0311473756967399E-2</c:v>
                </c:pt>
                <c:pt idx="2167">
                  <c:v>4.0317682696459085E-2</c:v>
                </c:pt>
                <c:pt idx="2168">
                  <c:v>4.0323889886307786E-2</c:v>
                </c:pt>
                <c:pt idx="2169">
                  <c:v>4.0330095323843893E-2</c:v>
                </c:pt>
                <c:pt idx="2170">
                  <c:v>4.0336299006397777E-2</c:v>
                </c:pt>
                <c:pt idx="2171">
                  <c:v>4.0342500931299825E-2</c:v>
                </c:pt>
                <c:pt idx="2172">
                  <c:v>4.0348701095880415E-2</c:v>
                </c:pt>
                <c:pt idx="2173">
                  <c:v>4.0354899497469947E-2</c:v>
                </c:pt>
                <c:pt idx="2174">
                  <c:v>4.0361096133398791E-2</c:v>
                </c:pt>
                <c:pt idx="2175">
                  <c:v>4.0367291000997327E-2</c:v>
                </c:pt>
                <c:pt idx="2176">
                  <c:v>4.0373484097595953E-2</c:v>
                </c:pt>
                <c:pt idx="2177">
                  <c:v>4.0379675420525028E-2</c:v>
                </c:pt>
                <c:pt idx="2178">
                  <c:v>4.0385864967114965E-2</c:v>
                </c:pt>
                <c:pt idx="2179">
                  <c:v>4.0392052734696128E-2</c:v>
                </c:pt>
                <c:pt idx="2180">
                  <c:v>4.0398238720598917E-2</c:v>
                </c:pt>
                <c:pt idx="2181">
                  <c:v>4.0404422922153703E-2</c:v>
                </c:pt>
                <c:pt idx="2182">
                  <c:v>4.0410605336690865E-2</c:v>
                </c:pt>
                <c:pt idx="2183">
                  <c:v>4.0416785961540795E-2</c:v>
                </c:pt>
                <c:pt idx="2184">
                  <c:v>4.0422964794033886E-2</c:v>
                </c:pt>
                <c:pt idx="2185">
                  <c:v>4.0429141831500495E-2</c:v>
                </c:pt>
                <c:pt idx="2186">
                  <c:v>4.0435317071271022E-2</c:v>
                </c:pt>
                <c:pt idx="2187">
                  <c:v>4.0441490510675866E-2</c:v>
                </c:pt>
                <c:pt idx="2188">
                  <c:v>4.0447662147045378E-2</c:v>
                </c:pt>
                <c:pt idx="2189">
                  <c:v>4.0453831977709964E-2</c:v>
                </c:pt>
                <c:pt idx="2190">
                  <c:v>4.0460000000000003E-2</c:v>
                </c:pt>
                <c:pt idx="2191">
                  <c:v>4.0466166415342036E-2</c:v>
                </c:pt>
                <c:pt idx="2192">
                  <c:v>4.0472331427149309E-2</c:v>
                </c:pt>
                <c:pt idx="2193">
                  <c:v>4.0478495035732247E-2</c:v>
                </c:pt>
                <c:pt idx="2194">
                  <c:v>4.048465724140126E-2</c:v>
                </c:pt>
                <c:pt idx="2195">
                  <c:v>4.0490818044466789E-2</c:v>
                </c:pt>
                <c:pt idx="2196">
                  <c:v>4.0496977445239266E-2</c:v>
                </c:pt>
                <c:pt idx="2197">
                  <c:v>4.0503135444029108E-2</c:v>
                </c:pt>
                <c:pt idx="2198">
                  <c:v>4.0509292041146748E-2</c:v>
                </c:pt>
                <c:pt idx="2199">
                  <c:v>4.0515447236902612E-2</c:v>
                </c:pt>
                <c:pt idx="2200">
                  <c:v>4.052160103160711E-2</c:v>
                </c:pt>
                <c:pt idx="2201">
                  <c:v>4.0527753425570683E-2</c:v>
                </c:pt>
                <c:pt idx="2202">
                  <c:v>4.0533904419103754E-2</c:v>
                </c:pt>
                <c:pt idx="2203">
                  <c:v>4.0540054012516751E-2</c:v>
                </c:pt>
                <c:pt idx="2204">
                  <c:v>4.0546202206120111E-2</c:v>
                </c:pt>
                <c:pt idx="2205">
                  <c:v>4.0552349000224218E-2</c:v>
                </c:pt>
                <c:pt idx="2206">
                  <c:v>4.0558494395139533E-2</c:v>
                </c:pt>
                <c:pt idx="2207">
                  <c:v>4.0564638391176487E-2</c:v>
                </c:pt>
                <c:pt idx="2208">
                  <c:v>4.0570780988645493E-2</c:v>
                </c:pt>
                <c:pt idx="2209">
                  <c:v>4.0576922187856981E-2</c:v>
                </c:pt>
                <c:pt idx="2210">
                  <c:v>4.0583061989121372E-2</c:v>
                </c:pt>
                <c:pt idx="2211">
                  <c:v>4.0589200392749103E-2</c:v>
                </c:pt>
                <c:pt idx="2212">
                  <c:v>4.0595337399050579E-2</c:v>
                </c:pt>
                <c:pt idx="2213">
                  <c:v>4.0601473008336268E-2</c:v>
                </c:pt>
                <c:pt idx="2214">
                  <c:v>4.0607607220916546E-2</c:v>
                </c:pt>
                <c:pt idx="2215">
                  <c:v>4.0613740037101845E-2</c:v>
                </c:pt>
                <c:pt idx="2216">
                  <c:v>4.0619871457202632E-2</c:v>
                </c:pt>
                <c:pt idx="2217">
                  <c:v>4.0626001481529297E-2</c:v>
                </c:pt>
                <c:pt idx="2218">
                  <c:v>4.0632130110392288E-2</c:v>
                </c:pt>
                <c:pt idx="2219">
                  <c:v>4.0638257344102022E-2</c:v>
                </c:pt>
                <c:pt idx="2220">
                  <c:v>4.0644383182968917E-2</c:v>
                </c:pt>
                <c:pt idx="2221">
                  <c:v>4.0650507627303413E-2</c:v>
                </c:pt>
                <c:pt idx="2222">
                  <c:v>4.0656630677415928E-2</c:v>
                </c:pt>
                <c:pt idx="2223">
                  <c:v>4.0662752333616874E-2</c:v>
                </c:pt>
                <c:pt idx="2224">
                  <c:v>4.0668872596216696E-2</c:v>
                </c:pt>
                <c:pt idx="2225">
                  <c:v>4.0674991465525834E-2</c:v>
                </c:pt>
                <c:pt idx="2226">
                  <c:v>4.0681108941854671E-2</c:v>
                </c:pt>
                <c:pt idx="2227">
                  <c:v>4.0687225025513682E-2</c:v>
                </c:pt>
                <c:pt idx="2228">
                  <c:v>4.0693339716813257E-2</c:v>
                </c:pt>
                <c:pt idx="2229">
                  <c:v>4.0699453016063848E-2</c:v>
                </c:pt>
                <c:pt idx="2230">
                  <c:v>4.0705564923575854E-2</c:v>
                </c:pt>
                <c:pt idx="2231">
                  <c:v>4.0711675439659728E-2</c:v>
                </c:pt>
                <c:pt idx="2232">
                  <c:v>4.0717784564625881E-2</c:v>
                </c:pt>
                <c:pt idx="2233">
                  <c:v>4.0723892298784738E-2</c:v>
                </c:pt>
                <c:pt idx="2234">
                  <c:v>4.0729998642446731E-2</c:v>
                </c:pt>
                <c:pt idx="2235">
                  <c:v>4.0736103595922266E-2</c:v>
                </c:pt>
                <c:pt idx="2236">
                  <c:v>4.0742207159521808E-2</c:v>
                </c:pt>
                <c:pt idx="2237">
                  <c:v>4.0748309333555756E-2</c:v>
                </c:pt>
                <c:pt idx="2238">
                  <c:v>4.0754410118334541E-2</c:v>
                </c:pt>
                <c:pt idx="2239">
                  <c:v>4.0760509514168597E-2</c:v>
                </c:pt>
                <c:pt idx="2240">
                  <c:v>4.0766607521368334E-2</c:v>
                </c:pt>
                <c:pt idx="2241">
                  <c:v>4.0772704140244198E-2</c:v>
                </c:pt>
                <c:pt idx="2242">
                  <c:v>4.0778799371106601E-2</c:v>
                </c:pt>
                <c:pt idx="2243">
                  <c:v>4.0784893214265969E-2</c:v>
                </c:pt>
                <c:pt idx="2244">
                  <c:v>4.0790985670032712E-2</c:v>
                </c:pt>
                <c:pt idx="2245">
                  <c:v>4.0797076738717318E-2</c:v>
                </c:pt>
                <c:pt idx="2246">
                  <c:v>4.0803166420630137E-2</c:v>
                </c:pt>
                <c:pt idx="2247">
                  <c:v>4.0809254716081642E-2</c:v>
                </c:pt>
                <c:pt idx="2248">
                  <c:v>4.0815341625382251E-2</c:v>
                </c:pt>
                <c:pt idx="2249">
                  <c:v>4.0821427148842376E-2</c:v>
                </c:pt>
                <c:pt idx="2250">
                  <c:v>4.0827511286772457E-2</c:v>
                </c:pt>
                <c:pt idx="2251">
                  <c:v>4.0833594039482918E-2</c:v>
                </c:pt>
                <c:pt idx="2252">
                  <c:v>4.0839675407284177E-2</c:v>
                </c:pt>
                <c:pt idx="2253">
                  <c:v>4.0845755390486661E-2</c:v>
                </c:pt>
                <c:pt idx="2254">
                  <c:v>4.0851833989400836E-2</c:v>
                </c:pt>
                <c:pt idx="2255">
                  <c:v>4.0857911204337051E-2</c:v>
                </c:pt>
                <c:pt idx="2256">
                  <c:v>4.0863987035605787E-2</c:v>
                </c:pt>
                <c:pt idx="2257">
                  <c:v>4.0870061483517468E-2</c:v>
                </c:pt>
                <c:pt idx="2258">
                  <c:v>4.0876134548382501E-2</c:v>
                </c:pt>
                <c:pt idx="2259">
                  <c:v>4.088220623051133E-2</c:v>
                </c:pt>
                <c:pt idx="2260">
                  <c:v>4.0888276530214353E-2</c:v>
                </c:pt>
                <c:pt idx="2261">
                  <c:v>4.0894345447802044E-2</c:v>
                </c:pt>
                <c:pt idx="2262">
                  <c:v>4.0900412983584773E-2</c:v>
                </c:pt>
                <c:pt idx="2263">
                  <c:v>4.0906479137873007E-2</c:v>
                </c:pt>
                <c:pt idx="2264">
                  <c:v>4.0912543910977144E-2</c:v>
                </c:pt>
                <c:pt idx="2265">
                  <c:v>4.0918607303207649E-2</c:v>
                </c:pt>
                <c:pt idx="2266">
                  <c:v>4.0924669314874901E-2</c:v>
                </c:pt>
                <c:pt idx="2267">
                  <c:v>4.0930729946289358E-2</c:v>
                </c:pt>
                <c:pt idx="2268">
                  <c:v>4.093678919776144E-2</c:v>
                </c:pt>
                <c:pt idx="2269">
                  <c:v>4.0942847069601565E-2</c:v>
                </c:pt>
                <c:pt idx="2270">
                  <c:v>4.0948903562120158E-2</c:v>
                </c:pt>
                <c:pt idx="2271">
                  <c:v>4.0954958675627665E-2</c:v>
                </c:pt>
                <c:pt idx="2272">
                  <c:v>4.096101241043449E-2</c:v>
                </c:pt>
                <c:pt idx="2273">
                  <c:v>4.0967064766851066E-2</c:v>
                </c:pt>
                <c:pt idx="2274">
                  <c:v>4.0973115745187839E-2</c:v>
                </c:pt>
                <c:pt idx="2275">
                  <c:v>4.0979165345755186E-2</c:v>
                </c:pt>
                <c:pt idx="2276">
                  <c:v>4.0985213568863588E-2</c:v>
                </c:pt>
                <c:pt idx="2277">
                  <c:v>4.0991260414823441E-2</c:v>
                </c:pt>
                <c:pt idx="2278">
                  <c:v>4.0997305883945172E-2</c:v>
                </c:pt>
                <c:pt idx="2279">
                  <c:v>4.1003349976539226E-2</c:v>
                </c:pt>
                <c:pt idx="2280">
                  <c:v>4.1009392692916001E-2</c:v>
                </c:pt>
                <c:pt idx="2281">
                  <c:v>4.1015434033385936E-2</c:v>
                </c:pt>
                <c:pt idx="2282">
                  <c:v>4.102147399825945E-2</c:v>
                </c:pt>
                <c:pt idx="2283">
                  <c:v>4.1027512587847009E-2</c:v>
                </c:pt>
                <c:pt idx="2284">
                  <c:v>4.1033549802458984E-2</c:v>
                </c:pt>
                <c:pt idx="2285">
                  <c:v>4.103958564240584E-2</c:v>
                </c:pt>
                <c:pt idx="2286">
                  <c:v>4.1045620107997963E-2</c:v>
                </c:pt>
                <c:pt idx="2287">
                  <c:v>4.1051653199545832E-2</c:v>
                </c:pt>
                <c:pt idx="2288">
                  <c:v>4.1057684917359838E-2</c:v>
                </c:pt>
                <c:pt idx="2289">
                  <c:v>4.10637152617504E-2</c:v>
                </c:pt>
                <c:pt idx="2290">
                  <c:v>4.106974423302797E-2</c:v>
                </c:pt>
                <c:pt idx="2291">
                  <c:v>4.1075771831502968E-2</c:v>
                </c:pt>
                <c:pt idx="2292">
                  <c:v>4.1081798057485817E-2</c:v>
                </c:pt>
                <c:pt idx="2293">
                  <c:v>4.1087822911286917E-2</c:v>
                </c:pt>
                <c:pt idx="2294">
                  <c:v>4.109384639321674E-2</c:v>
                </c:pt>
                <c:pt idx="2295">
                  <c:v>4.1099868503585671E-2</c:v>
                </c:pt>
                <c:pt idx="2296">
                  <c:v>4.110588924270419E-2</c:v>
                </c:pt>
                <c:pt idx="2297">
                  <c:v>4.111190861088266E-2</c:v>
                </c:pt>
                <c:pt idx="2298">
                  <c:v>4.1117926608431533E-2</c:v>
                </c:pt>
                <c:pt idx="2299">
                  <c:v>4.1123943235661264E-2</c:v>
                </c:pt>
                <c:pt idx="2300">
                  <c:v>4.1129958492882236E-2</c:v>
                </c:pt>
                <c:pt idx="2301">
                  <c:v>4.1135972380404895E-2</c:v>
                </c:pt>
                <c:pt idx="2302">
                  <c:v>4.1141984898539652E-2</c:v>
                </c:pt>
                <c:pt idx="2303">
                  <c:v>4.1147996047596967E-2</c:v>
                </c:pt>
                <c:pt idx="2304">
                  <c:v>4.1154005827887218E-2</c:v>
                </c:pt>
                <c:pt idx="2305">
                  <c:v>4.1160014239720884E-2</c:v>
                </c:pt>
                <c:pt idx="2306">
                  <c:v>4.1166021283408342E-2</c:v>
                </c:pt>
                <c:pt idx="2307">
                  <c:v>4.1172026959260061E-2</c:v>
                </c:pt>
                <c:pt idx="2308">
                  <c:v>4.1178031267586429E-2</c:v>
                </c:pt>
                <c:pt idx="2309">
                  <c:v>4.1184034208697901E-2</c:v>
                </c:pt>
                <c:pt idx="2310">
                  <c:v>4.1190035782904887E-2</c:v>
                </c:pt>
                <c:pt idx="2311">
                  <c:v>4.1196035990517819E-2</c:v>
                </c:pt>
                <c:pt idx="2312">
                  <c:v>4.1202034831847138E-2</c:v>
                </c:pt>
                <c:pt idx="2313">
                  <c:v>4.120803230720322E-2</c:v>
                </c:pt>
                <c:pt idx="2314">
                  <c:v>4.1214028416896559E-2</c:v>
                </c:pt>
                <c:pt idx="2315">
                  <c:v>4.1220023161237525E-2</c:v>
                </c:pt>
                <c:pt idx="2316">
                  <c:v>4.1226016540536585E-2</c:v>
                </c:pt>
                <c:pt idx="2317">
                  <c:v>4.123200855510413E-2</c:v>
                </c:pt>
                <c:pt idx="2318">
                  <c:v>4.1237999205250613E-2</c:v>
                </c:pt>
                <c:pt idx="2319">
                  <c:v>4.1243988491286458E-2</c:v>
                </c:pt>
                <c:pt idx="2320">
                  <c:v>4.1249976413522071E-2</c:v>
                </c:pt>
                <c:pt idx="2321">
                  <c:v>4.1255962972267898E-2</c:v>
                </c:pt>
                <c:pt idx="2322">
                  <c:v>4.1261948167834336E-2</c:v>
                </c:pt>
                <c:pt idx="2323">
                  <c:v>4.1267932000531866E-2</c:v>
                </c:pt>
                <c:pt idx="2324">
                  <c:v>4.1273914470670851E-2</c:v>
                </c:pt>
                <c:pt idx="2325">
                  <c:v>4.1279895578561779E-2</c:v>
                </c:pt>
                <c:pt idx="2326">
                  <c:v>4.1285875324515019E-2</c:v>
                </c:pt>
                <c:pt idx="2327">
                  <c:v>4.1291853708841024E-2</c:v>
                </c:pt>
                <c:pt idx="2328">
                  <c:v>4.1297830731850227E-2</c:v>
                </c:pt>
                <c:pt idx="2329">
                  <c:v>4.1303806393853039E-2</c:v>
                </c:pt>
                <c:pt idx="2330">
                  <c:v>4.1309780695159899E-2</c:v>
                </c:pt>
                <c:pt idx="2331">
                  <c:v>4.1315753636081219E-2</c:v>
                </c:pt>
                <c:pt idx="2332">
                  <c:v>4.1321725216927445E-2</c:v>
                </c:pt>
                <c:pt idx="2333">
                  <c:v>4.1327695438008974E-2</c:v>
                </c:pt>
                <c:pt idx="2334">
                  <c:v>4.1333664299636273E-2</c:v>
                </c:pt>
                <c:pt idx="2335">
                  <c:v>4.1339631802119713E-2</c:v>
                </c:pt>
                <c:pt idx="2336">
                  <c:v>4.134559794576978E-2</c:v>
                </c:pt>
                <c:pt idx="2337">
                  <c:v>4.1351562730896858E-2</c:v>
                </c:pt>
                <c:pt idx="2338">
                  <c:v>4.1357526157811388E-2</c:v>
                </c:pt>
                <c:pt idx="2339">
                  <c:v>4.13634882268238E-2</c:v>
                </c:pt>
                <c:pt idx="2340">
                  <c:v>4.1369448938244499E-2</c:v>
                </c:pt>
                <c:pt idx="2341">
                  <c:v>4.1375408292383953E-2</c:v>
                </c:pt>
                <c:pt idx="2342">
                  <c:v>4.1381366289552531E-2</c:v>
                </c:pt>
                <c:pt idx="2343">
                  <c:v>4.1387322930060713E-2</c:v>
                </c:pt>
                <c:pt idx="2344">
                  <c:v>4.1393278214218891E-2</c:v>
                </c:pt>
                <c:pt idx="2345">
                  <c:v>4.1399232142337518E-2</c:v>
                </c:pt>
                <c:pt idx="2346">
                  <c:v>4.1405184714726984E-2</c:v>
                </c:pt>
                <c:pt idx="2347">
                  <c:v>4.1411135931697748E-2</c:v>
                </c:pt>
                <c:pt idx="2348">
                  <c:v>4.1417085793560224E-2</c:v>
                </c:pt>
                <c:pt idx="2349">
                  <c:v>4.1423034300624828E-2</c:v>
                </c:pt>
                <c:pt idx="2350">
                  <c:v>4.1428981453202014E-2</c:v>
                </c:pt>
                <c:pt idx="2351">
                  <c:v>4.1434927251602166E-2</c:v>
                </c:pt>
                <c:pt idx="2352">
                  <c:v>4.1440871696135757E-2</c:v>
                </c:pt>
                <c:pt idx="2353">
                  <c:v>4.1446814787113179E-2</c:v>
                </c:pt>
                <c:pt idx="2354">
                  <c:v>4.1452756524844883E-2</c:v>
                </c:pt>
                <c:pt idx="2355">
                  <c:v>4.1458696909641254E-2</c:v>
                </c:pt>
                <c:pt idx="2356">
                  <c:v>4.1464635941812773E-2</c:v>
                </c:pt>
                <c:pt idx="2357">
                  <c:v>4.1470573621669816E-2</c:v>
                </c:pt>
                <c:pt idx="2358">
                  <c:v>4.1476509949522851E-2</c:v>
                </c:pt>
                <c:pt idx="2359">
                  <c:v>4.1482444925682288E-2</c:v>
                </c:pt>
                <c:pt idx="2360">
                  <c:v>4.1488378550458532E-2</c:v>
                </c:pt>
                <c:pt idx="2361">
                  <c:v>4.1494310824162044E-2</c:v>
                </c:pt>
                <c:pt idx="2362">
                  <c:v>4.1500241747103213E-2</c:v>
                </c:pt>
                <c:pt idx="2363">
                  <c:v>4.1506171319592514E-2</c:v>
                </c:pt>
                <c:pt idx="2364">
                  <c:v>4.1512099541940316E-2</c:v>
                </c:pt>
                <c:pt idx="2365">
                  <c:v>4.15180264144571E-2</c:v>
                </c:pt>
                <c:pt idx="2366">
                  <c:v>4.152395193745325E-2</c:v>
                </c:pt>
                <c:pt idx="2367">
                  <c:v>4.1529876111239213E-2</c:v>
                </c:pt>
                <c:pt idx="2368">
                  <c:v>4.1535798936125405E-2</c:v>
                </c:pt>
                <c:pt idx="2369">
                  <c:v>4.154172041242226E-2</c:v>
                </c:pt>
                <c:pt idx="2370">
                  <c:v>4.1547640540440203E-2</c:v>
                </c:pt>
                <c:pt idx="2371">
                  <c:v>4.1553559320489659E-2</c:v>
                </c:pt>
                <c:pt idx="2372">
                  <c:v>4.1559476752881068E-2</c:v>
                </c:pt>
                <c:pt idx="2373">
                  <c:v>4.1565392837924819E-2</c:v>
                </c:pt>
                <c:pt idx="2374">
                  <c:v>4.1571307575931374E-2</c:v>
                </c:pt>
                <c:pt idx="2375">
                  <c:v>4.1577220967211136E-2</c:v>
                </c:pt>
                <c:pt idx="2376">
                  <c:v>4.1583133012074558E-2</c:v>
                </c:pt>
                <c:pt idx="2377">
                  <c:v>4.1589043710832031E-2</c:v>
                </c:pt>
                <c:pt idx="2378">
                  <c:v>4.1594953063794009E-2</c:v>
                </c:pt>
                <c:pt idx="2379">
                  <c:v>4.1600861071270916E-2</c:v>
                </c:pt>
                <c:pt idx="2380">
                  <c:v>4.160676773357315E-2</c:v>
                </c:pt>
                <c:pt idx="2381">
                  <c:v>4.1612673051011177E-2</c:v>
                </c:pt>
                <c:pt idx="2382">
                  <c:v>4.1618577023895396E-2</c:v>
                </c:pt>
                <c:pt idx="2383">
                  <c:v>4.1624479652536239E-2</c:v>
                </c:pt>
                <c:pt idx="2384">
                  <c:v>4.1630380937244145E-2</c:v>
                </c:pt>
                <c:pt idx="2385">
                  <c:v>4.1636280878329518E-2</c:v>
                </c:pt>
                <c:pt idx="2386">
                  <c:v>4.1642179476102804E-2</c:v>
                </c:pt>
                <c:pt idx="2387">
                  <c:v>4.1648076730874416E-2</c:v>
                </c:pt>
                <c:pt idx="2388">
                  <c:v>4.1653972642954791E-2</c:v>
                </c:pt>
                <c:pt idx="2389">
                  <c:v>4.1659867212654342E-2</c:v>
                </c:pt>
                <c:pt idx="2390">
                  <c:v>4.1665760440283493E-2</c:v>
                </c:pt>
                <c:pt idx="2391">
                  <c:v>4.1671652326152692E-2</c:v>
                </c:pt>
                <c:pt idx="2392">
                  <c:v>4.1677542870572355E-2</c:v>
                </c:pt>
                <c:pt idx="2393">
                  <c:v>4.1683432073852902E-2</c:v>
                </c:pt>
                <c:pt idx="2394">
                  <c:v>4.1689319936304758E-2</c:v>
                </c:pt>
                <c:pt idx="2395">
                  <c:v>4.1695206458238356E-2</c:v>
                </c:pt>
                <c:pt idx="2396">
                  <c:v>4.1701091639964126E-2</c:v>
                </c:pt>
                <c:pt idx="2397">
                  <c:v>4.1706975481792481E-2</c:v>
                </c:pt>
                <c:pt idx="2398">
                  <c:v>4.171285798403386E-2</c:v>
                </c:pt>
                <c:pt idx="2399">
                  <c:v>4.1718739146998682E-2</c:v>
                </c:pt>
                <c:pt idx="2400">
                  <c:v>4.1724618970997364E-2</c:v>
                </c:pt>
                <c:pt idx="2401">
                  <c:v>4.1730497456340353E-2</c:v>
                </c:pt>
                <c:pt idx="2402">
                  <c:v>4.1736374603338067E-2</c:v>
                </c:pt>
                <c:pt idx="2403">
                  <c:v>4.1742250412300924E-2</c:v>
                </c:pt>
                <c:pt idx="2404">
                  <c:v>4.174812488353935E-2</c:v>
                </c:pt>
                <c:pt idx="2405">
                  <c:v>4.1753998017363785E-2</c:v>
                </c:pt>
                <c:pt idx="2406">
                  <c:v>4.1759869814084652E-2</c:v>
                </c:pt>
                <c:pt idx="2407">
                  <c:v>4.1765740274012357E-2</c:v>
                </c:pt>
                <c:pt idx="2408">
                  <c:v>4.1771609397457353E-2</c:v>
                </c:pt>
                <c:pt idx="2409">
                  <c:v>4.1777477184730051E-2</c:v>
                </c:pt>
                <c:pt idx="2410">
                  <c:v>4.1783343636140884E-2</c:v>
                </c:pt>
                <c:pt idx="2411">
                  <c:v>4.1789208752000269E-2</c:v>
                </c:pt>
                <c:pt idx="2412">
                  <c:v>4.1795072532618632E-2</c:v>
                </c:pt>
                <c:pt idx="2413">
                  <c:v>4.1800934978306427E-2</c:v>
                </c:pt>
                <c:pt idx="2414">
                  <c:v>4.1806796089374036E-2</c:v>
                </c:pt>
                <c:pt idx="2415">
                  <c:v>4.181265586613192E-2</c:v>
                </c:pt>
                <c:pt idx="2416">
                  <c:v>4.1818514308890491E-2</c:v>
                </c:pt>
                <c:pt idx="2417">
                  <c:v>4.1824371417960166E-2</c:v>
                </c:pt>
                <c:pt idx="2418">
                  <c:v>4.1830227193651391E-2</c:v>
                </c:pt>
                <c:pt idx="2419">
                  <c:v>4.1836081636274579E-2</c:v>
                </c:pt>
                <c:pt idx="2420">
                  <c:v>4.1841934746140161E-2</c:v>
                </c:pt>
                <c:pt idx="2421">
                  <c:v>4.1847786523558562E-2</c:v>
                </c:pt>
                <c:pt idx="2422">
                  <c:v>4.1853636968840209E-2</c:v>
                </c:pt>
                <c:pt idx="2423">
                  <c:v>4.1859486082295533E-2</c:v>
                </c:pt>
                <c:pt idx="2424">
                  <c:v>4.1865333864234945E-2</c:v>
                </c:pt>
                <c:pt idx="2425">
                  <c:v>4.1871180314968892E-2</c:v>
                </c:pt>
                <c:pt idx="2426">
                  <c:v>4.1877025434807771E-2</c:v>
                </c:pt>
                <c:pt idx="2427">
                  <c:v>4.1882869224062036E-2</c:v>
                </c:pt>
                <c:pt idx="2428">
                  <c:v>4.1888711683042104E-2</c:v>
                </c:pt>
                <c:pt idx="2429">
                  <c:v>4.1894552812058401E-2</c:v>
                </c:pt>
                <c:pt idx="2430">
                  <c:v>4.1900392611421346E-2</c:v>
                </c:pt>
                <c:pt idx="2431">
                  <c:v>4.190623108144137E-2</c:v>
                </c:pt>
                <c:pt idx="2432">
                  <c:v>4.1912068222428905E-2</c:v>
                </c:pt>
                <c:pt idx="2433">
                  <c:v>4.1917904034694371E-2</c:v>
                </c:pt>
                <c:pt idx="2434">
                  <c:v>4.1923738518548199E-2</c:v>
                </c:pt>
                <c:pt idx="2435">
                  <c:v>4.1929571674300808E-2</c:v>
                </c:pt>
                <c:pt idx="2436">
                  <c:v>4.193540350226263E-2</c:v>
                </c:pt>
                <c:pt idx="2437">
                  <c:v>4.1941234002744091E-2</c:v>
                </c:pt>
                <c:pt idx="2438">
                  <c:v>4.1947063176055614E-2</c:v>
                </c:pt>
                <c:pt idx="2439">
                  <c:v>4.1952891022507627E-2</c:v>
                </c:pt>
                <c:pt idx="2440">
                  <c:v>4.1958717542410547E-2</c:v>
                </c:pt>
                <c:pt idx="2441">
                  <c:v>4.1964542736074806E-2</c:v>
                </c:pt>
                <c:pt idx="2442">
                  <c:v>4.1970366603810851E-2</c:v>
                </c:pt>
                <c:pt idx="2443">
                  <c:v>4.1976189145929071E-2</c:v>
                </c:pt>
                <c:pt idx="2444">
                  <c:v>4.1982010362739922E-2</c:v>
                </c:pt>
                <c:pt idx="2445">
                  <c:v>4.1987830254553812E-2</c:v>
                </c:pt>
                <c:pt idx="2446">
                  <c:v>4.1993648821681183E-2</c:v>
                </c:pt>
                <c:pt idx="2447">
                  <c:v>4.1999466064432452E-2</c:v>
                </c:pt>
                <c:pt idx="2448">
                  <c:v>4.2005281983118037E-2</c:v>
                </c:pt>
                <c:pt idx="2449">
                  <c:v>4.2011096578048378E-2</c:v>
                </c:pt>
                <c:pt idx="2450">
                  <c:v>4.2016909849533893E-2</c:v>
                </c:pt>
                <c:pt idx="2451">
                  <c:v>4.2022721797885007E-2</c:v>
                </c:pt>
                <c:pt idx="2452">
                  <c:v>4.202853242341216E-2</c:v>
                </c:pt>
                <c:pt idx="2453">
                  <c:v>4.2034341726425756E-2</c:v>
                </c:pt>
                <c:pt idx="2454">
                  <c:v>4.2040149707236241E-2</c:v>
                </c:pt>
                <c:pt idx="2455">
                  <c:v>4.2045956366154033E-2</c:v>
                </c:pt>
                <c:pt idx="2456">
                  <c:v>4.2051761703489551E-2</c:v>
                </c:pt>
                <c:pt idx="2457">
                  <c:v>4.2057565719553242E-2</c:v>
                </c:pt>
                <c:pt idx="2458">
                  <c:v>4.2063368414655508E-2</c:v>
                </c:pt>
                <c:pt idx="2459">
                  <c:v>4.2069169789106783E-2</c:v>
                </c:pt>
                <c:pt idx="2460">
                  <c:v>4.2074969843217506E-2</c:v>
                </c:pt>
                <c:pt idx="2461">
                  <c:v>4.2080768577298089E-2</c:v>
                </c:pt>
                <c:pt idx="2462">
                  <c:v>4.2086565991658956E-2</c:v>
                </c:pt>
                <c:pt idx="2463">
                  <c:v>4.2092362086610546E-2</c:v>
                </c:pt>
                <c:pt idx="2464">
                  <c:v>4.2098156862463279E-2</c:v>
                </c:pt>
                <c:pt idx="2465">
                  <c:v>4.2103950319527579E-2</c:v>
                </c:pt>
                <c:pt idx="2466">
                  <c:v>4.2109742458113872E-2</c:v>
                </c:pt>
                <c:pt idx="2467">
                  <c:v>4.2115533278532589E-2</c:v>
                </c:pt>
                <c:pt idx="2468">
                  <c:v>4.212132278109415E-2</c:v>
                </c:pt>
                <c:pt idx="2469">
                  <c:v>4.212711096610898E-2</c:v>
                </c:pt>
                <c:pt idx="2470">
                  <c:v>4.2132897833887517E-2</c:v>
                </c:pt>
                <c:pt idx="2471">
                  <c:v>4.2138683384740167E-2</c:v>
                </c:pt>
                <c:pt idx="2472">
                  <c:v>4.2144467618977374E-2</c:v>
                </c:pt>
                <c:pt idx="2473">
                  <c:v>4.2150250536909573E-2</c:v>
                </c:pt>
                <c:pt idx="2474">
                  <c:v>4.2156032138847166E-2</c:v>
                </c:pt>
                <c:pt idx="2475">
                  <c:v>4.2161812425100573E-2</c:v>
                </c:pt>
                <c:pt idx="2476">
                  <c:v>4.2167591395980253E-2</c:v>
                </c:pt>
                <c:pt idx="2477">
                  <c:v>4.2173369051796618E-2</c:v>
                </c:pt>
                <c:pt idx="2478">
                  <c:v>4.2179145392860079E-2</c:v>
                </c:pt>
                <c:pt idx="2479">
                  <c:v>4.2184920419481083E-2</c:v>
                </c:pt>
                <c:pt idx="2480">
                  <c:v>4.2190694131970047E-2</c:v>
                </c:pt>
                <c:pt idx="2481">
                  <c:v>4.219646653063739E-2</c:v>
                </c:pt>
                <c:pt idx="2482">
                  <c:v>4.2202237615793552E-2</c:v>
                </c:pt>
                <c:pt idx="2483">
                  <c:v>4.220800738774895E-2</c:v>
                </c:pt>
                <c:pt idx="2484">
                  <c:v>4.221377584681401E-2</c:v>
                </c:pt>
                <c:pt idx="2485">
                  <c:v>4.2219542993299164E-2</c:v>
                </c:pt>
                <c:pt idx="2486">
                  <c:v>4.2225308827514837E-2</c:v>
                </c:pt>
                <c:pt idx="2487">
                  <c:v>4.2231073349771449E-2</c:v>
                </c:pt>
                <c:pt idx="2488">
                  <c:v>4.2236836560379437E-2</c:v>
                </c:pt>
                <c:pt idx="2489">
                  <c:v>4.2242598459649214E-2</c:v>
                </c:pt>
                <c:pt idx="2490">
                  <c:v>4.2248359047891218E-2</c:v>
                </c:pt>
                <c:pt idx="2491">
                  <c:v>4.2254118325415861E-2</c:v>
                </c:pt>
                <c:pt idx="2492">
                  <c:v>4.2259876292533582E-2</c:v>
                </c:pt>
                <c:pt idx="2493">
                  <c:v>4.2265632949554807E-2</c:v>
                </c:pt>
                <c:pt idx="2494">
                  <c:v>4.2271388296789947E-2</c:v>
                </c:pt>
                <c:pt idx="2495">
                  <c:v>4.2277142334549461E-2</c:v>
                </c:pt>
                <c:pt idx="2496">
                  <c:v>4.2282895063143734E-2</c:v>
                </c:pt>
                <c:pt idx="2497">
                  <c:v>4.2288646482883219E-2</c:v>
                </c:pt>
                <c:pt idx="2498">
                  <c:v>4.2294396594078333E-2</c:v>
                </c:pt>
                <c:pt idx="2499">
                  <c:v>4.2300145397039503E-2</c:v>
                </c:pt>
                <c:pt idx="2500">
                  <c:v>4.2305892892077153E-2</c:v>
                </c:pt>
                <c:pt idx="2501">
                  <c:v>4.2311639079501709E-2</c:v>
                </c:pt>
                <c:pt idx="2502">
                  <c:v>4.2317383959623617E-2</c:v>
                </c:pt>
                <c:pt idx="2503">
                  <c:v>4.2323127532753267E-2</c:v>
                </c:pt>
                <c:pt idx="2504">
                  <c:v>4.2328869799201113E-2</c:v>
                </c:pt>
                <c:pt idx="2505">
                  <c:v>4.233461075927758E-2</c:v>
                </c:pt>
                <c:pt idx="2506">
                  <c:v>4.2340350413293079E-2</c:v>
                </c:pt>
                <c:pt idx="2507">
                  <c:v>4.2346088761558036E-2</c:v>
                </c:pt>
                <c:pt idx="2508">
                  <c:v>4.2351825804382903E-2</c:v>
                </c:pt>
                <c:pt idx="2509">
                  <c:v>4.2357561542078065E-2</c:v>
                </c:pt>
                <c:pt idx="2510">
                  <c:v>4.2363295974953981E-2</c:v>
                </c:pt>
                <c:pt idx="2511">
                  <c:v>4.2369029103321069E-2</c:v>
                </c:pt>
                <c:pt idx="2512">
                  <c:v>4.2374760927489763E-2</c:v>
                </c:pt>
                <c:pt idx="2513">
                  <c:v>4.2380491447770466E-2</c:v>
                </c:pt>
                <c:pt idx="2514">
                  <c:v>4.2386220664473617E-2</c:v>
                </c:pt>
                <c:pt idx="2515">
                  <c:v>4.2391948577909649E-2</c:v>
                </c:pt>
                <c:pt idx="2516">
                  <c:v>4.2397675188388981E-2</c:v>
                </c:pt>
                <c:pt idx="2517">
                  <c:v>4.2403400496222036E-2</c:v>
                </c:pt>
                <c:pt idx="2518">
                  <c:v>4.2409124501719249E-2</c:v>
                </c:pt>
                <c:pt idx="2519">
                  <c:v>4.2414847205191043E-2</c:v>
                </c:pt>
                <c:pt idx="2520">
                  <c:v>4.2420568606947831E-2</c:v>
                </c:pt>
                <c:pt idx="2521">
                  <c:v>4.2426288707300058E-2</c:v>
                </c:pt>
                <c:pt idx="2522">
                  <c:v>4.2432007506558143E-2</c:v>
                </c:pt>
                <c:pt idx="2523">
                  <c:v>4.2437725005032519E-2</c:v>
                </c:pt>
                <c:pt idx="2524">
                  <c:v>4.2443441203033588E-2</c:v>
                </c:pt>
                <c:pt idx="2525">
                  <c:v>4.2449156100871799E-2</c:v>
                </c:pt>
                <c:pt idx="2526">
                  <c:v>4.2454869698857582E-2</c:v>
                </c:pt>
                <c:pt idx="2527">
                  <c:v>4.246058199730135E-2</c:v>
                </c:pt>
                <c:pt idx="2528">
                  <c:v>4.246629299651352E-2</c:v>
                </c:pt>
                <c:pt idx="2529">
                  <c:v>4.2472002696804546E-2</c:v>
                </c:pt>
                <c:pt idx="2530">
                  <c:v>4.2477711098484833E-2</c:v>
                </c:pt>
                <c:pt idx="2531">
                  <c:v>4.2483418201864805E-2</c:v>
                </c:pt>
                <c:pt idx="2532">
                  <c:v>4.2489124007254901E-2</c:v>
                </c:pt>
                <c:pt idx="2533">
                  <c:v>4.2494828514965541E-2</c:v>
                </c:pt>
                <c:pt idx="2534">
                  <c:v>4.2500531725307156E-2</c:v>
                </c:pt>
                <c:pt idx="2535">
                  <c:v>4.2506233638590164E-2</c:v>
                </c:pt>
                <c:pt idx="2536">
                  <c:v>4.2511934255125006E-2</c:v>
                </c:pt>
                <c:pt idx="2537">
                  <c:v>4.2517633575222084E-2</c:v>
                </c:pt>
                <c:pt idx="2538">
                  <c:v>4.252333159919184E-2</c:v>
                </c:pt>
                <c:pt idx="2539">
                  <c:v>4.2529028327344703E-2</c:v>
                </c:pt>
                <c:pt idx="2540">
                  <c:v>4.2534723759991087E-2</c:v>
                </c:pt>
                <c:pt idx="2541">
                  <c:v>4.2540417897441424E-2</c:v>
                </c:pt>
                <c:pt idx="2542">
                  <c:v>4.2546110740006152E-2</c:v>
                </c:pt>
                <c:pt idx="2543">
                  <c:v>4.2551802287995683E-2</c:v>
                </c:pt>
                <c:pt idx="2544">
                  <c:v>4.2557492541720442E-2</c:v>
                </c:pt>
                <c:pt idx="2545">
                  <c:v>4.2563181501490854E-2</c:v>
                </c:pt>
                <c:pt idx="2546">
                  <c:v>4.2568869167617353E-2</c:v>
                </c:pt>
                <c:pt idx="2547">
                  <c:v>4.2574555540410376E-2</c:v>
                </c:pt>
                <c:pt idx="2548">
                  <c:v>4.2580240620180322E-2</c:v>
                </c:pt>
                <c:pt idx="2549">
                  <c:v>4.258592440723763E-2</c:v>
                </c:pt>
                <c:pt idx="2550">
                  <c:v>4.2591606901892738E-2</c:v>
                </c:pt>
                <c:pt idx="2551">
                  <c:v>4.2597288104456052E-2</c:v>
                </c:pt>
                <c:pt idx="2552">
                  <c:v>4.260296801523801E-2</c:v>
                </c:pt>
                <c:pt idx="2553">
                  <c:v>4.2608646634549038E-2</c:v>
                </c:pt>
                <c:pt idx="2554">
                  <c:v>4.2614323962699562E-2</c:v>
                </c:pt>
                <c:pt idx="2555">
                  <c:v>4.2619999999999998E-2</c:v>
                </c:pt>
                <c:pt idx="2556">
                  <c:v>4.2625674834550278E-2</c:v>
                </c:pt>
                <c:pt idx="2557">
                  <c:v>4.2631348553644983E-2</c:v>
                </c:pt>
                <c:pt idx="2558">
                  <c:v>4.2637021156386512E-2</c:v>
                </c:pt>
                <c:pt idx="2559">
                  <c:v>4.264269264187729E-2</c:v>
                </c:pt>
                <c:pt idx="2560">
                  <c:v>4.2648363009219675E-2</c:v>
                </c:pt>
                <c:pt idx="2561">
                  <c:v>4.2654032257516114E-2</c:v>
                </c:pt>
                <c:pt idx="2562">
                  <c:v>4.2659700385869005E-2</c:v>
                </c:pt>
                <c:pt idx="2563">
                  <c:v>4.266536739338074E-2</c:v>
                </c:pt>
                <c:pt idx="2564">
                  <c:v>4.2671033279153725E-2</c:v>
                </c:pt>
                <c:pt idx="2565">
                  <c:v>4.2676698042290385E-2</c:v>
                </c:pt>
                <c:pt idx="2566">
                  <c:v>4.2682361681893113E-2</c:v>
                </c:pt>
                <c:pt idx="2567">
                  <c:v>4.26880241970643E-2</c:v>
                </c:pt>
                <c:pt idx="2568">
                  <c:v>4.2693685586906359E-2</c:v>
                </c:pt>
                <c:pt idx="2569">
                  <c:v>4.2699345850521694E-2</c:v>
                </c:pt>
                <c:pt idx="2570">
                  <c:v>4.2705004987012733E-2</c:v>
                </c:pt>
                <c:pt idx="2571">
                  <c:v>4.2710662995481839E-2</c:v>
                </c:pt>
                <c:pt idx="2572">
                  <c:v>4.2716319875031446E-2</c:v>
                </c:pt>
                <c:pt idx="2573">
                  <c:v>4.2721975624763965E-2</c:v>
                </c:pt>
                <c:pt idx="2574">
                  <c:v>4.2727630243781782E-2</c:v>
                </c:pt>
                <c:pt idx="2575">
                  <c:v>4.2733283731187295E-2</c:v>
                </c:pt>
                <c:pt idx="2576">
                  <c:v>4.2738936086082931E-2</c:v>
                </c:pt>
                <c:pt idx="2577">
                  <c:v>4.2744587307571094E-2</c:v>
                </c:pt>
                <c:pt idx="2578">
                  <c:v>4.275023739475417E-2</c:v>
                </c:pt>
                <c:pt idx="2579">
                  <c:v>4.2755886346734578E-2</c:v>
                </c:pt>
                <c:pt idx="2580">
                  <c:v>4.2761534162614703E-2</c:v>
                </c:pt>
                <c:pt idx="2581">
                  <c:v>4.2767180841496985E-2</c:v>
                </c:pt>
                <c:pt idx="2582">
                  <c:v>4.2772826382483808E-2</c:v>
                </c:pt>
                <c:pt idx="2583">
                  <c:v>4.2778470784677572E-2</c:v>
                </c:pt>
                <c:pt idx="2584">
                  <c:v>4.2784114047180688E-2</c:v>
                </c:pt>
                <c:pt idx="2585">
                  <c:v>4.2789756169095562E-2</c:v>
                </c:pt>
                <c:pt idx="2586">
                  <c:v>4.2795397149524607E-2</c:v>
                </c:pt>
                <c:pt idx="2587">
                  <c:v>4.2801036987570221E-2</c:v>
                </c:pt>
                <c:pt idx="2588">
                  <c:v>4.2806675682334795E-2</c:v>
                </c:pt>
                <c:pt idx="2589">
                  <c:v>4.2812313232920736E-2</c:v>
                </c:pt>
                <c:pt idx="2590">
                  <c:v>4.281794963843049E-2</c:v>
                </c:pt>
                <c:pt idx="2591">
                  <c:v>4.28235848979664E-2</c:v>
                </c:pt>
                <c:pt idx="2592">
                  <c:v>4.2829219010630915E-2</c:v>
                </c:pt>
                <c:pt idx="2593">
                  <c:v>4.2834851975526424E-2</c:v>
                </c:pt>
                <c:pt idx="2594">
                  <c:v>4.2840483791755347E-2</c:v>
                </c:pt>
                <c:pt idx="2595">
                  <c:v>4.2846114458420057E-2</c:v>
                </c:pt>
                <c:pt idx="2596">
                  <c:v>4.2851743974622977E-2</c:v>
                </c:pt>
                <c:pt idx="2597">
                  <c:v>4.2857372339466529E-2</c:v>
                </c:pt>
                <c:pt idx="2598">
                  <c:v>4.286299955205309E-2</c:v>
                </c:pt>
                <c:pt idx="2599">
                  <c:v>4.2868625611485071E-2</c:v>
                </c:pt>
                <c:pt idx="2600">
                  <c:v>4.2874250516864873E-2</c:v>
                </c:pt>
                <c:pt idx="2601">
                  <c:v>4.2879874267294935E-2</c:v>
                </c:pt>
                <c:pt idx="2602">
                  <c:v>4.2885496861877634E-2</c:v>
                </c:pt>
                <c:pt idx="2603">
                  <c:v>4.2891118299715363E-2</c:v>
                </c:pt>
                <c:pt idx="2604">
                  <c:v>4.2896738579910561E-2</c:v>
                </c:pt>
                <c:pt idx="2605">
                  <c:v>4.2902357701565599E-2</c:v>
                </c:pt>
                <c:pt idx="2606">
                  <c:v>4.2907975663782898E-2</c:v>
                </c:pt>
                <c:pt idx="2607">
                  <c:v>4.2913592465664861E-2</c:v>
                </c:pt>
                <c:pt idx="2608">
                  <c:v>4.2919208106313896E-2</c:v>
                </c:pt>
                <c:pt idx="2609">
                  <c:v>4.2924822584832385E-2</c:v>
                </c:pt>
                <c:pt idx="2610">
                  <c:v>4.2930435900322785E-2</c:v>
                </c:pt>
                <c:pt idx="2611">
                  <c:v>4.2936048051887443E-2</c:v>
                </c:pt>
                <c:pt idx="2612">
                  <c:v>4.2941659038628802E-2</c:v>
                </c:pt>
                <c:pt idx="2613">
                  <c:v>4.2947268859649237E-2</c:v>
                </c:pt>
                <c:pt idx="2614">
                  <c:v>4.2952877514051191E-2</c:v>
                </c:pt>
                <c:pt idx="2615">
                  <c:v>4.295848500093704E-2</c:v>
                </c:pt>
                <c:pt idx="2616">
                  <c:v>4.2964091319409196E-2</c:v>
                </c:pt>
                <c:pt idx="2617">
                  <c:v>4.2969696468570066E-2</c:v>
                </c:pt>
                <c:pt idx="2618">
                  <c:v>4.2975300447522034E-2</c:v>
                </c:pt>
                <c:pt idx="2619">
                  <c:v>4.2980903255367561E-2</c:v>
                </c:pt>
                <c:pt idx="2620">
                  <c:v>4.2986504891208976E-2</c:v>
                </c:pt>
                <c:pt idx="2621">
                  <c:v>4.2992105354148748E-2</c:v>
                </c:pt>
                <c:pt idx="2622">
                  <c:v>4.2997704643289253E-2</c:v>
                </c:pt>
                <c:pt idx="2623">
                  <c:v>4.3003302757732904E-2</c:v>
                </c:pt>
                <c:pt idx="2624">
                  <c:v>4.3008899696582094E-2</c:v>
                </c:pt>
                <c:pt idx="2625">
                  <c:v>4.3014495458939234E-2</c:v>
                </c:pt>
                <c:pt idx="2626">
                  <c:v>4.3020090043906729E-2</c:v>
                </c:pt>
                <c:pt idx="2627">
                  <c:v>4.3025683450586986E-2</c:v>
                </c:pt>
                <c:pt idx="2628">
                  <c:v>4.303127567808241E-2</c:v>
                </c:pt>
                <c:pt idx="2629">
                  <c:v>4.3036866725495393E-2</c:v>
                </c:pt>
                <c:pt idx="2630">
                  <c:v>4.3042456591928381E-2</c:v>
                </c:pt>
                <c:pt idx="2631">
                  <c:v>4.3048045276483718E-2</c:v>
                </c:pt>
                <c:pt idx="2632">
                  <c:v>4.3053632778263844E-2</c:v>
                </c:pt>
                <c:pt idx="2633">
                  <c:v>4.3059219096371178E-2</c:v>
                </c:pt>
                <c:pt idx="2634">
                  <c:v>4.3064804229908098E-2</c:v>
                </c:pt>
                <c:pt idx="2635">
                  <c:v>4.3070388177977009E-2</c:v>
                </c:pt>
                <c:pt idx="2636">
                  <c:v>4.3075970939680339E-2</c:v>
                </c:pt>
                <c:pt idx="2637">
                  <c:v>4.3081552514120464E-2</c:v>
                </c:pt>
                <c:pt idx="2638">
                  <c:v>4.3087132900399804E-2</c:v>
                </c:pt>
                <c:pt idx="2639">
                  <c:v>4.3092712097620792E-2</c:v>
                </c:pt>
                <c:pt idx="2640">
                  <c:v>4.3098290104885764E-2</c:v>
                </c:pt>
                <c:pt idx="2641">
                  <c:v>4.3103866921297182E-2</c:v>
                </c:pt>
                <c:pt idx="2642">
                  <c:v>4.3109442545957423E-2</c:v>
                </c:pt>
                <c:pt idx="2643">
                  <c:v>4.311501697796892E-2</c:v>
                </c:pt>
                <c:pt idx="2644">
                  <c:v>4.3120590216434052E-2</c:v>
                </c:pt>
                <c:pt idx="2645">
                  <c:v>4.3126162260455236E-2</c:v>
                </c:pt>
                <c:pt idx="2646">
                  <c:v>4.313173310913488E-2</c:v>
                </c:pt>
                <c:pt idx="2647">
                  <c:v>4.3137302761575361E-2</c:v>
                </c:pt>
                <c:pt idx="2648">
                  <c:v>4.3142871216879111E-2</c:v>
                </c:pt>
                <c:pt idx="2649">
                  <c:v>4.3148438474148523E-2</c:v>
                </c:pt>
                <c:pt idx="2650">
                  <c:v>4.315400453248603E-2</c:v>
                </c:pt>
                <c:pt idx="2651">
                  <c:v>4.3159569390993982E-2</c:v>
                </c:pt>
                <c:pt idx="2652">
                  <c:v>4.316513304877484E-2</c:v>
                </c:pt>
                <c:pt idx="2653">
                  <c:v>4.3170695504930981E-2</c:v>
                </c:pt>
                <c:pt idx="2654">
                  <c:v>4.3176256758564811E-2</c:v>
                </c:pt>
                <c:pt idx="2655">
                  <c:v>4.318181680877875E-2</c:v>
                </c:pt>
                <c:pt idx="2656">
                  <c:v>4.3187375654675175E-2</c:v>
                </c:pt>
                <c:pt idx="2657">
                  <c:v>4.3192933295356513E-2</c:v>
                </c:pt>
                <c:pt idx="2658">
                  <c:v>4.3198489729925141E-2</c:v>
                </c:pt>
                <c:pt idx="2659">
                  <c:v>4.320404495748352E-2</c:v>
                </c:pt>
                <c:pt idx="2660">
                  <c:v>4.320959897713398E-2</c:v>
                </c:pt>
                <c:pt idx="2661">
                  <c:v>4.3215151787979009E-2</c:v>
                </c:pt>
                <c:pt idx="2662">
                  <c:v>4.3220703389120936E-2</c:v>
                </c:pt>
                <c:pt idx="2663">
                  <c:v>4.3226253779662202E-2</c:v>
                </c:pt>
                <c:pt idx="2664">
                  <c:v>4.3231802958705219E-2</c:v>
                </c:pt>
                <c:pt idx="2665">
                  <c:v>4.3237350925352372E-2</c:v>
                </c:pt>
                <c:pt idx="2666">
                  <c:v>4.3242897678706087E-2</c:v>
                </c:pt>
                <c:pt idx="2667">
                  <c:v>4.3248443217868741E-2</c:v>
                </c:pt>
                <c:pt idx="2668">
                  <c:v>4.3253987541942769E-2</c:v>
                </c:pt>
                <c:pt idx="2669">
                  <c:v>4.3259530650030548E-2</c:v>
                </c:pt>
                <c:pt idx="2670">
                  <c:v>4.326507254123451E-2</c:v>
                </c:pt>
                <c:pt idx="2671">
                  <c:v>4.3270613214657042E-2</c:v>
                </c:pt>
                <c:pt idx="2672">
                  <c:v>4.3276152669400547E-2</c:v>
                </c:pt>
                <c:pt idx="2673">
                  <c:v>4.3281690904567433E-2</c:v>
                </c:pt>
                <c:pt idx="2674">
                  <c:v>4.3287227919260117E-2</c:v>
                </c:pt>
                <c:pt idx="2675">
                  <c:v>4.3292763712580985E-2</c:v>
                </c:pt>
                <c:pt idx="2676">
                  <c:v>4.329829828363245E-2</c:v>
                </c:pt>
                <c:pt idx="2677">
                  <c:v>4.3303831631516937E-2</c:v>
                </c:pt>
                <c:pt idx="2678">
                  <c:v>4.330936375533681E-2</c:v>
                </c:pt>
                <c:pt idx="2679">
                  <c:v>4.3314894654194518E-2</c:v>
                </c:pt>
                <c:pt idx="2680">
                  <c:v>4.3320424327192415E-2</c:v>
                </c:pt>
                <c:pt idx="2681">
                  <c:v>4.3325952773432957E-2</c:v>
                </c:pt>
                <c:pt idx="2682">
                  <c:v>4.3331479992018515E-2</c:v>
                </c:pt>
                <c:pt idx="2683">
                  <c:v>4.3337005982051514E-2</c:v>
                </c:pt>
                <c:pt idx="2684">
                  <c:v>4.3342530742634347E-2</c:v>
                </c:pt>
                <c:pt idx="2685">
                  <c:v>4.3348054272869418E-2</c:v>
                </c:pt>
                <c:pt idx="2686">
                  <c:v>4.3353576571859148E-2</c:v>
                </c:pt>
                <c:pt idx="2687">
                  <c:v>4.3359097638705907E-2</c:v>
                </c:pt>
                <c:pt idx="2688">
                  <c:v>4.3364617472512142E-2</c:v>
                </c:pt>
                <c:pt idx="2689">
                  <c:v>4.3370136072380217E-2</c:v>
                </c:pt>
                <c:pt idx="2690">
                  <c:v>4.3375653437412585E-2</c:v>
                </c:pt>
                <c:pt idx="2691">
                  <c:v>4.3381169566711605E-2</c:v>
                </c:pt>
                <c:pt idx="2692">
                  <c:v>4.338668445937971E-2</c:v>
                </c:pt>
                <c:pt idx="2693">
                  <c:v>4.339219811451929E-2</c:v>
                </c:pt>
                <c:pt idx="2694">
                  <c:v>4.3397710531232751E-2</c:v>
                </c:pt>
                <c:pt idx="2695">
                  <c:v>4.3403221708622514E-2</c:v>
                </c:pt>
                <c:pt idx="2696">
                  <c:v>4.3408731645790961E-2</c:v>
                </c:pt>
                <c:pt idx="2697">
                  <c:v>4.3414240341840528E-2</c:v>
                </c:pt>
                <c:pt idx="2698">
                  <c:v>4.341974779587357E-2</c:v>
                </c:pt>
                <c:pt idx="2699">
                  <c:v>4.3425254006992556E-2</c:v>
                </c:pt>
                <c:pt idx="2700">
                  <c:v>4.3430758974299821E-2</c:v>
                </c:pt>
                <c:pt idx="2701">
                  <c:v>4.3436262696897834E-2</c:v>
                </c:pt>
                <c:pt idx="2702">
                  <c:v>4.3441765173888952E-2</c:v>
                </c:pt>
                <c:pt idx="2703">
                  <c:v>4.3447266404375608E-2</c:v>
                </c:pt>
                <c:pt idx="2704">
                  <c:v>4.3452766387460193E-2</c:v>
                </c:pt>
                <c:pt idx="2705">
                  <c:v>4.3458265122245127E-2</c:v>
                </c:pt>
                <c:pt idx="2706">
                  <c:v>4.3463762607832801E-2</c:v>
                </c:pt>
                <c:pt idx="2707">
                  <c:v>4.3469258843325607E-2</c:v>
                </c:pt>
                <c:pt idx="2708">
                  <c:v>4.3474753827825993E-2</c:v>
                </c:pt>
                <c:pt idx="2709">
                  <c:v>4.3480247560436301E-2</c:v>
                </c:pt>
                <c:pt idx="2710">
                  <c:v>4.348574004025902E-2</c:v>
                </c:pt>
                <c:pt idx="2711">
                  <c:v>4.3491231266396466E-2</c:v>
                </c:pt>
                <c:pt idx="2712">
                  <c:v>4.3496721237951105E-2</c:v>
                </c:pt>
                <c:pt idx="2713">
                  <c:v>4.3502209954025317E-2</c:v>
                </c:pt>
                <c:pt idx="2714">
                  <c:v>4.3507697413721506E-2</c:v>
                </c:pt>
                <c:pt idx="2715">
                  <c:v>4.3513183616142093E-2</c:v>
                </c:pt>
                <c:pt idx="2716">
                  <c:v>4.3518668560389447E-2</c:v>
                </c:pt>
                <c:pt idx="2717">
                  <c:v>4.3524152245566036E-2</c:v>
                </c:pt>
                <c:pt idx="2718">
                  <c:v>4.3529634670774198E-2</c:v>
                </c:pt>
                <c:pt idx="2719">
                  <c:v>4.3535115835116385E-2</c:v>
                </c:pt>
                <c:pt idx="2720">
                  <c:v>4.3540595737694962E-2</c:v>
                </c:pt>
                <c:pt idx="2721">
                  <c:v>4.3546074377612369E-2</c:v>
                </c:pt>
                <c:pt idx="2722">
                  <c:v>4.3551551753970998E-2</c:v>
                </c:pt>
                <c:pt idx="2723">
                  <c:v>4.3557027865873253E-2</c:v>
                </c:pt>
                <c:pt idx="2724">
                  <c:v>4.3562502712421534E-2</c:v>
                </c:pt>
                <c:pt idx="2725">
                  <c:v>4.3567976292718254E-2</c:v>
                </c:pt>
                <c:pt idx="2726">
                  <c:v>4.357344860586583E-2</c:v>
                </c:pt>
                <c:pt idx="2727">
                  <c:v>4.3578919650966608E-2</c:v>
                </c:pt>
                <c:pt idx="2728">
                  <c:v>4.3584389427123081E-2</c:v>
                </c:pt>
                <c:pt idx="2729">
                  <c:v>4.358985793343758E-2</c:v>
                </c:pt>
                <c:pt idx="2730">
                  <c:v>4.3595325169012558E-2</c:v>
                </c:pt>
                <c:pt idx="2731">
                  <c:v>4.3600791132950401E-2</c:v>
                </c:pt>
                <c:pt idx="2732">
                  <c:v>4.3606255824353492E-2</c:v>
                </c:pt>
                <c:pt idx="2733">
                  <c:v>4.3611719242324272E-2</c:v>
                </c:pt>
                <c:pt idx="2734">
                  <c:v>4.3617181385965126E-2</c:v>
                </c:pt>
                <c:pt idx="2735">
                  <c:v>4.3622642254378473E-2</c:v>
                </c:pt>
                <c:pt idx="2736">
                  <c:v>4.3628101846666698E-2</c:v>
                </c:pt>
                <c:pt idx="2737">
                  <c:v>4.3633560161932226E-2</c:v>
                </c:pt>
                <c:pt idx="2738">
                  <c:v>4.3639017199277451E-2</c:v>
                </c:pt>
                <c:pt idx="2739">
                  <c:v>4.3644472957804784E-2</c:v>
                </c:pt>
                <c:pt idx="2740">
                  <c:v>4.3649927436616616E-2</c:v>
                </c:pt>
                <c:pt idx="2741">
                  <c:v>4.3655380634815361E-2</c:v>
                </c:pt>
                <c:pt idx="2742">
                  <c:v>4.366083255150343E-2</c:v>
                </c:pt>
                <c:pt idx="2743">
                  <c:v>4.3666283185783215E-2</c:v>
                </c:pt>
                <c:pt idx="2744">
                  <c:v>4.3671732536757137E-2</c:v>
                </c:pt>
                <c:pt idx="2745">
                  <c:v>4.3677180603527578E-2</c:v>
                </c:pt>
                <c:pt idx="2746">
                  <c:v>4.3682627385196959E-2</c:v>
                </c:pt>
                <c:pt idx="2747">
                  <c:v>4.3688072880867693E-2</c:v>
                </c:pt>
                <c:pt idx="2748">
                  <c:v>4.369351708964217E-2</c:v>
                </c:pt>
                <c:pt idx="2749">
                  <c:v>4.3698960010622803E-2</c:v>
                </c:pt>
                <c:pt idx="2750">
                  <c:v>4.3704401642911984E-2</c:v>
                </c:pt>
                <c:pt idx="2751">
                  <c:v>4.3709841985612133E-2</c:v>
                </c:pt>
                <c:pt idx="2752">
                  <c:v>4.371528103782564E-2</c:v>
                </c:pt>
                <c:pt idx="2753">
                  <c:v>4.3720718798654926E-2</c:v>
                </c:pt>
                <c:pt idx="2754">
                  <c:v>4.3726155267202388E-2</c:v>
                </c:pt>
                <c:pt idx="2755">
                  <c:v>4.3731590442570425E-2</c:v>
                </c:pt>
                <c:pt idx="2756">
                  <c:v>4.3737024323861458E-2</c:v>
                </c:pt>
                <c:pt idx="2757">
                  <c:v>4.374245691017787E-2</c:v>
                </c:pt>
                <c:pt idx="2758">
                  <c:v>4.374788820062208E-2</c:v>
                </c:pt>
                <c:pt idx="2759">
                  <c:v>4.3753318194296502E-2</c:v>
                </c:pt>
                <c:pt idx="2760">
                  <c:v>4.3758746890303526E-2</c:v>
                </c:pt>
                <c:pt idx="2761">
                  <c:v>4.3764174287745553E-2</c:v>
                </c:pt>
                <c:pt idx="2762">
                  <c:v>4.3769600385724992E-2</c:v>
                </c:pt>
                <c:pt idx="2763">
                  <c:v>4.3775025183344252E-2</c:v>
                </c:pt>
                <c:pt idx="2764">
                  <c:v>4.378044867970575E-2</c:v>
                </c:pt>
                <c:pt idx="2765">
                  <c:v>4.3785870873911864E-2</c:v>
                </c:pt>
                <c:pt idx="2766">
                  <c:v>4.3791291765065021E-2</c:v>
                </c:pt>
                <c:pt idx="2767">
                  <c:v>4.3796711352267606E-2</c:v>
                </c:pt>
                <c:pt idx="2768">
                  <c:v>4.3802129634622038E-2</c:v>
                </c:pt>
                <c:pt idx="2769">
                  <c:v>4.3807546611230722E-2</c:v>
                </c:pt>
                <c:pt idx="2770">
                  <c:v>4.3812962281196063E-2</c:v>
                </c:pt>
                <c:pt idx="2771">
                  <c:v>4.3818376643620462E-2</c:v>
                </c:pt>
                <c:pt idx="2772">
                  <c:v>4.3823789697606315E-2</c:v>
                </c:pt>
                <c:pt idx="2773">
                  <c:v>4.3829201442256049E-2</c:v>
                </c:pt>
                <c:pt idx="2774">
                  <c:v>4.383461187667205E-2</c:v>
                </c:pt>
                <c:pt idx="2775">
                  <c:v>4.3840020999956722E-2</c:v>
                </c:pt>
                <c:pt idx="2776">
                  <c:v>4.3845428811212485E-2</c:v>
                </c:pt>
                <c:pt idx="2777">
                  <c:v>4.385083530954173E-2</c:v>
                </c:pt>
                <c:pt idx="2778">
                  <c:v>4.3856240494046878E-2</c:v>
                </c:pt>
                <c:pt idx="2779">
                  <c:v>4.3861644363830318E-2</c:v>
                </c:pt>
                <c:pt idx="2780">
                  <c:v>4.3867046917994458E-2</c:v>
                </c:pt>
                <c:pt idx="2781">
                  <c:v>4.3872448155641702E-2</c:v>
                </c:pt>
                <c:pt idx="2782">
                  <c:v>4.387784807587447E-2</c:v>
                </c:pt>
                <c:pt idx="2783">
                  <c:v>4.388324667779514E-2</c:v>
                </c:pt>
                <c:pt idx="2784">
                  <c:v>4.3888643960506138E-2</c:v>
                </c:pt>
                <c:pt idx="2785">
                  <c:v>4.3894039923109862E-2</c:v>
                </c:pt>
                <c:pt idx="2786">
                  <c:v>4.3899434564708711E-2</c:v>
                </c:pt>
                <c:pt idx="2787">
                  <c:v>4.3904827884405112E-2</c:v>
                </c:pt>
                <c:pt idx="2788">
                  <c:v>4.3910219881301449E-2</c:v>
                </c:pt>
                <c:pt idx="2789">
                  <c:v>4.391561055450012E-2</c:v>
                </c:pt>
                <c:pt idx="2790">
                  <c:v>4.3920999903103553E-2</c:v>
                </c:pt>
                <c:pt idx="2791">
                  <c:v>4.392638792621413E-2</c:v>
                </c:pt>
                <c:pt idx="2792">
                  <c:v>4.393177462293428E-2</c:v>
                </c:pt>
                <c:pt idx="2793">
                  <c:v>4.3937159992366387E-2</c:v>
                </c:pt>
                <c:pt idx="2794">
                  <c:v>4.3942544033612876E-2</c:v>
                </c:pt>
                <c:pt idx="2795">
                  <c:v>4.394792674577612E-2</c:v>
                </c:pt>
                <c:pt idx="2796">
                  <c:v>4.3953308127958557E-2</c:v>
                </c:pt>
                <c:pt idx="2797">
                  <c:v>4.395868817926258E-2</c:v>
                </c:pt>
                <c:pt idx="2798">
                  <c:v>4.396406689879058E-2</c:v>
                </c:pt>
                <c:pt idx="2799">
                  <c:v>4.396944428564499E-2</c:v>
                </c:pt>
                <c:pt idx="2800">
                  <c:v>4.3974820338928189E-2</c:v>
                </c:pt>
                <c:pt idx="2801">
                  <c:v>4.3980195057742595E-2</c:v>
                </c:pt>
                <c:pt idx="2802">
                  <c:v>4.3985568441190608E-2</c:v>
                </c:pt>
                <c:pt idx="2803">
                  <c:v>4.3990940488374632E-2</c:v>
                </c:pt>
                <c:pt idx="2804">
                  <c:v>4.399631119839708E-2</c:v>
                </c:pt>
                <c:pt idx="2805">
                  <c:v>4.4001680570360351E-2</c:v>
                </c:pt>
                <c:pt idx="2806">
                  <c:v>4.4007048603366843E-2</c:v>
                </c:pt>
                <c:pt idx="2807">
                  <c:v>4.4012415296518975E-2</c:v>
                </c:pt>
                <c:pt idx="2808">
                  <c:v>4.4017780648919147E-2</c:v>
                </c:pt>
                <c:pt idx="2809">
                  <c:v>4.402314465966975E-2</c:v>
                </c:pt>
                <c:pt idx="2810">
                  <c:v>4.4028507327873216E-2</c:v>
                </c:pt>
                <c:pt idx="2811">
                  <c:v>4.4033868652631925E-2</c:v>
                </c:pt>
                <c:pt idx="2812">
                  <c:v>4.4039228633048287E-2</c:v>
                </c:pt>
                <c:pt idx="2813">
                  <c:v>4.4044587268224716E-2</c:v>
                </c:pt>
                <c:pt idx="2814">
                  <c:v>4.4049944557263618E-2</c:v>
                </c:pt>
                <c:pt idx="2815">
                  <c:v>4.405530049926739E-2</c:v>
                </c:pt>
                <c:pt idx="2816">
                  <c:v>4.4060655093338431E-2</c:v>
                </c:pt>
                <c:pt idx="2817">
                  <c:v>4.4066008338579155E-2</c:v>
                </c:pt>
                <c:pt idx="2818">
                  <c:v>4.4071360234091972E-2</c:v>
                </c:pt>
                <c:pt idx="2819">
                  <c:v>4.4076710778979275E-2</c:v>
                </c:pt>
                <c:pt idx="2820">
                  <c:v>4.4082059972343476E-2</c:v>
                </c:pt>
                <c:pt idx="2821">
                  <c:v>4.4087407813286975E-2</c:v>
                </c:pt>
                <c:pt idx="2822">
                  <c:v>4.4092754300912182E-2</c:v>
                </c:pt>
                <c:pt idx="2823">
                  <c:v>4.4098099434321497E-2</c:v>
                </c:pt>
                <c:pt idx="2824">
                  <c:v>4.4103443212617333E-2</c:v>
                </c:pt>
                <c:pt idx="2825">
                  <c:v>4.4108785634902087E-2</c:v>
                </c:pt>
                <c:pt idx="2826">
                  <c:v>4.4114126700278158E-2</c:v>
                </c:pt>
                <c:pt idx="2827">
                  <c:v>4.4119466407847967E-2</c:v>
                </c:pt>
                <c:pt idx="2828">
                  <c:v>4.4124804756713903E-2</c:v>
                </c:pt>
                <c:pt idx="2829">
                  <c:v>4.4130141745978388E-2</c:v>
                </c:pt>
                <c:pt idx="2830">
                  <c:v>4.4135477374743812E-2</c:v>
                </c:pt>
                <c:pt idx="2831">
                  <c:v>4.4140811642112587E-2</c:v>
                </c:pt>
                <c:pt idx="2832">
                  <c:v>4.4146144547187113E-2</c:v>
                </c:pt>
                <c:pt idx="2833">
                  <c:v>4.4151476089069802E-2</c:v>
                </c:pt>
                <c:pt idx="2834">
                  <c:v>4.4156806266863052E-2</c:v>
                </c:pt>
                <c:pt idx="2835">
                  <c:v>4.4162135079669276E-2</c:v>
                </c:pt>
                <c:pt idx="2836">
                  <c:v>4.4167462526590873E-2</c:v>
                </c:pt>
                <c:pt idx="2837">
                  <c:v>4.4172788606730247E-2</c:v>
                </c:pt>
                <c:pt idx="2838">
                  <c:v>4.4178113319189805E-2</c:v>
                </c:pt>
                <c:pt idx="2839">
                  <c:v>4.4183436663071944E-2</c:v>
                </c:pt>
                <c:pt idx="2840">
                  <c:v>4.4188758637479085E-2</c:v>
                </c:pt>
                <c:pt idx="2841">
                  <c:v>4.4194079241513612E-2</c:v>
                </c:pt>
                <c:pt idx="2842">
                  <c:v>4.4199398474277951E-2</c:v>
                </c:pt>
                <c:pt idx="2843">
                  <c:v>4.4204716334874494E-2</c:v>
                </c:pt>
                <c:pt idx="2844">
                  <c:v>4.4210032822405654E-2</c:v>
                </c:pt>
                <c:pt idx="2845">
                  <c:v>4.4215347935973828E-2</c:v>
                </c:pt>
                <c:pt idx="2846">
                  <c:v>4.4220661674681416E-2</c:v>
                </c:pt>
                <c:pt idx="2847">
                  <c:v>4.4225974037630844E-2</c:v>
                </c:pt>
                <c:pt idx="2848">
                  <c:v>4.4231285023924496E-2</c:v>
                </c:pt>
                <c:pt idx="2849">
                  <c:v>4.4236594632664793E-2</c:v>
                </c:pt>
                <c:pt idx="2850">
                  <c:v>4.4241902862954118E-2</c:v>
                </c:pt>
                <c:pt idx="2851">
                  <c:v>4.4247209713894897E-2</c:v>
                </c:pt>
                <c:pt idx="2852">
                  <c:v>4.425251518458953E-2</c:v>
                </c:pt>
                <c:pt idx="2853">
                  <c:v>4.4257819274140409E-2</c:v>
                </c:pt>
                <c:pt idx="2854">
                  <c:v>4.4263121981649958E-2</c:v>
                </c:pt>
                <c:pt idx="2855">
                  <c:v>4.4268423306220564E-2</c:v>
                </c:pt>
                <c:pt idx="2856">
                  <c:v>4.4273723246954652E-2</c:v>
                </c:pt>
                <c:pt idx="2857">
                  <c:v>4.4279021802954607E-2</c:v>
                </c:pt>
                <c:pt idx="2858">
                  <c:v>4.4284318973322842E-2</c:v>
                </c:pt>
                <c:pt idx="2859">
                  <c:v>4.4289614757161762E-2</c:v>
                </c:pt>
                <c:pt idx="2860">
                  <c:v>4.4294909153573772E-2</c:v>
                </c:pt>
                <c:pt idx="2861">
                  <c:v>4.4300202161661278E-2</c:v>
                </c:pt>
                <c:pt idx="2862">
                  <c:v>4.4305493780526686E-2</c:v>
                </c:pt>
                <c:pt idx="2863">
                  <c:v>4.4310784009272394E-2</c:v>
                </c:pt>
                <c:pt idx="2864">
                  <c:v>4.4316072847000815E-2</c:v>
                </c:pt>
                <c:pt idx="2865">
                  <c:v>4.4321360292814353E-2</c:v>
                </c:pt>
                <c:pt idx="2866">
                  <c:v>4.4326646345815401E-2</c:v>
                </c:pt>
                <c:pt idx="2867">
                  <c:v>4.4331931005106372E-2</c:v>
                </c:pt>
                <c:pt idx="2868">
                  <c:v>4.4337214269789677E-2</c:v>
                </c:pt>
                <c:pt idx="2869">
                  <c:v>4.4342496138967721E-2</c:v>
                </c:pt>
                <c:pt idx="2870">
                  <c:v>4.4347776611742891E-2</c:v>
                </c:pt>
                <c:pt idx="2871">
                  <c:v>4.4353055687217612E-2</c:v>
                </c:pt>
                <c:pt idx="2872">
                  <c:v>4.4358333364494275E-2</c:v>
                </c:pt>
                <c:pt idx="2873">
                  <c:v>4.43636096426753E-2</c:v>
                </c:pt>
                <c:pt idx="2874">
                  <c:v>4.4368884520863072E-2</c:v>
                </c:pt>
                <c:pt idx="2875">
                  <c:v>4.437415799816001E-2</c:v>
                </c:pt>
                <c:pt idx="2876">
                  <c:v>4.437943007366852E-2</c:v>
                </c:pt>
                <c:pt idx="2877">
                  <c:v>4.4384700746490993E-2</c:v>
                </c:pt>
                <c:pt idx="2878">
                  <c:v>4.4389970015729856E-2</c:v>
                </c:pt>
                <c:pt idx="2879">
                  <c:v>4.4395237880487493E-2</c:v>
                </c:pt>
                <c:pt idx="2880">
                  <c:v>4.4400504339866309E-2</c:v>
                </c:pt>
                <c:pt idx="2881">
                  <c:v>4.4405769392968739E-2</c:v>
                </c:pt>
                <c:pt idx="2882">
                  <c:v>4.4411033038897145E-2</c:v>
                </c:pt>
                <c:pt idx="2883">
                  <c:v>4.4416295276753961E-2</c:v>
                </c:pt>
                <c:pt idx="2884">
                  <c:v>4.442155610564158E-2</c:v>
                </c:pt>
                <c:pt idx="2885">
                  <c:v>4.4426815524662405E-2</c:v>
                </c:pt>
                <c:pt idx="2886">
                  <c:v>4.443207353291885E-2</c:v>
                </c:pt>
                <c:pt idx="2887">
                  <c:v>4.4437330129513328E-2</c:v>
                </c:pt>
                <c:pt idx="2888">
                  <c:v>4.4442585313548208E-2</c:v>
                </c:pt>
                <c:pt idx="2889">
                  <c:v>4.4447839084125938E-2</c:v>
                </c:pt>
                <c:pt idx="2890">
                  <c:v>4.4453091440348889E-2</c:v>
                </c:pt>
                <c:pt idx="2891">
                  <c:v>4.4458342381319495E-2</c:v>
                </c:pt>
                <c:pt idx="2892">
                  <c:v>4.4463591906140132E-2</c:v>
                </c:pt>
                <c:pt idx="2893">
                  <c:v>4.4468840013913227E-2</c:v>
                </c:pt>
                <c:pt idx="2894">
                  <c:v>4.4474086703741172E-2</c:v>
                </c:pt>
                <c:pt idx="2895">
                  <c:v>4.447933197472638E-2</c:v>
                </c:pt>
                <c:pt idx="2896">
                  <c:v>4.4484575825971248E-2</c:v>
                </c:pt>
                <c:pt idx="2897">
                  <c:v>4.4489818256578197E-2</c:v>
                </c:pt>
                <c:pt idx="2898">
                  <c:v>4.449505926564961E-2</c:v>
                </c:pt>
                <c:pt idx="2899">
                  <c:v>4.4500298852287901E-2</c:v>
                </c:pt>
                <c:pt idx="2900">
                  <c:v>4.4505537015595474E-2</c:v>
                </c:pt>
                <c:pt idx="2901">
                  <c:v>4.4510773754674743E-2</c:v>
                </c:pt>
                <c:pt idx="2902">
                  <c:v>4.4516009068628092E-2</c:v>
                </c:pt>
                <c:pt idx="2903">
                  <c:v>4.4521242956557947E-2</c:v>
                </c:pt>
                <c:pt idx="2904">
                  <c:v>4.4526475417566706E-2</c:v>
                </c:pt>
                <c:pt idx="2905">
                  <c:v>4.4531706450756776E-2</c:v>
                </c:pt>
                <c:pt idx="2906">
                  <c:v>4.4536936055230555E-2</c:v>
                </c:pt>
                <c:pt idx="2907">
                  <c:v>4.4542164230090449E-2</c:v>
                </c:pt>
                <c:pt idx="2908">
                  <c:v>4.4547390974438862E-2</c:v>
                </c:pt>
                <c:pt idx="2909">
                  <c:v>4.4552616287378215E-2</c:v>
                </c:pt>
                <c:pt idx="2910">
                  <c:v>4.4557840168010891E-2</c:v>
                </c:pt>
                <c:pt idx="2911">
                  <c:v>4.4563062615439311E-2</c:v>
                </c:pt>
                <c:pt idx="2912">
                  <c:v>4.4568283628765866E-2</c:v>
                </c:pt>
                <c:pt idx="2913">
                  <c:v>4.4573503207092968E-2</c:v>
                </c:pt>
                <c:pt idx="2914">
                  <c:v>4.4578721349523023E-2</c:v>
                </c:pt>
                <c:pt idx="2915">
                  <c:v>4.4583938055158437E-2</c:v>
                </c:pt>
                <c:pt idx="2916">
                  <c:v>4.4589153323101607E-2</c:v>
                </c:pt>
                <c:pt idx="2917">
                  <c:v>4.459436715245494E-2</c:v>
                </c:pt>
                <c:pt idx="2918">
                  <c:v>4.4599579542320848E-2</c:v>
                </c:pt>
                <c:pt idx="2919">
                  <c:v>4.4604790491801737E-2</c:v>
                </c:pt>
                <c:pt idx="2920">
                  <c:v>4.4610000000000004E-2</c:v>
                </c:pt>
                <c:pt idx="2921">
                  <c:v>4.461520815537165E-2</c:v>
                </c:pt>
                <c:pt idx="2922">
                  <c:v>4.4620415047216505E-2</c:v>
                </c:pt>
                <c:pt idx="2923">
                  <c:v>4.4625620675902769E-2</c:v>
                </c:pt>
                <c:pt idx="2924">
                  <c:v>4.4630825041798598E-2</c:v>
                </c:pt>
                <c:pt idx="2925">
                  <c:v>4.4636028145272129E-2</c:v>
                </c:pt>
                <c:pt idx="2926">
                  <c:v>4.4641229986691587E-2</c:v>
                </c:pt>
                <c:pt idx="2927">
                  <c:v>4.4646430566425123E-2</c:v>
                </c:pt>
                <c:pt idx="2928">
                  <c:v>4.4651629884840907E-2</c:v>
                </c:pt>
                <c:pt idx="2929">
                  <c:v>4.4656827942307117E-2</c:v>
                </c:pt>
                <c:pt idx="2930">
                  <c:v>4.4662024739191911E-2</c:v>
                </c:pt>
                <c:pt idx="2931">
                  <c:v>4.4667220275863471E-2</c:v>
                </c:pt>
                <c:pt idx="2932">
                  <c:v>4.4672414552689957E-2</c:v>
                </c:pt>
                <c:pt idx="2933">
                  <c:v>4.4677607570039558E-2</c:v>
                </c:pt>
                <c:pt idx="2934">
                  <c:v>4.4682799328280447E-2</c:v>
                </c:pt>
                <c:pt idx="2935">
                  <c:v>4.4687989827780758E-2</c:v>
                </c:pt>
                <c:pt idx="2936">
                  <c:v>4.4693179068908705E-2</c:v>
                </c:pt>
                <c:pt idx="2937">
                  <c:v>4.4698367052032444E-2</c:v>
                </c:pt>
                <c:pt idx="2938">
                  <c:v>4.4703553777520146E-2</c:v>
                </c:pt>
                <c:pt idx="2939">
                  <c:v>4.4708739245739995E-2</c:v>
                </c:pt>
                <c:pt idx="2940">
                  <c:v>4.4713923457060142E-2</c:v>
                </c:pt>
                <c:pt idx="2941">
                  <c:v>4.4719106411848765E-2</c:v>
                </c:pt>
                <c:pt idx="2942">
                  <c:v>4.4724288110474034E-2</c:v>
                </c:pt>
                <c:pt idx="2943">
                  <c:v>4.4729468553304126E-2</c:v>
                </c:pt>
                <c:pt idx="2944">
                  <c:v>4.4734647740707206E-2</c:v>
                </c:pt>
                <c:pt idx="2945">
                  <c:v>4.4739825673051445E-2</c:v>
                </c:pt>
                <c:pt idx="2946">
                  <c:v>4.4745002350705027E-2</c:v>
                </c:pt>
                <c:pt idx="2947">
                  <c:v>4.4750177774036129E-2</c:v>
                </c:pt>
                <c:pt idx="2948">
                  <c:v>4.4755351943412888E-2</c:v>
                </c:pt>
                <c:pt idx="2949">
                  <c:v>4.476052485920351E-2</c:v>
                </c:pt>
                <c:pt idx="2950">
                  <c:v>4.4765696521776151E-2</c:v>
                </c:pt>
                <c:pt idx="2951">
                  <c:v>4.4770866931498988E-2</c:v>
                </c:pt>
                <c:pt idx="2952">
                  <c:v>4.4776036088740173E-2</c:v>
                </c:pt>
                <c:pt idx="2953">
                  <c:v>4.478120399386791E-2</c:v>
                </c:pt>
                <c:pt idx="2954">
                  <c:v>4.4786370647250336E-2</c:v>
                </c:pt>
                <c:pt idx="2955">
                  <c:v>4.4791536049255669E-2</c:v>
                </c:pt>
                <c:pt idx="2956">
                  <c:v>4.4796700200252018E-2</c:v>
                </c:pt>
                <c:pt idx="2957">
                  <c:v>4.4801863100607617E-2</c:v>
                </c:pt>
                <c:pt idx="2958">
                  <c:v>4.4807024750690601E-2</c:v>
                </c:pt>
                <c:pt idx="2959">
                  <c:v>4.4812185150869155E-2</c:v>
                </c:pt>
                <c:pt idx="2960">
                  <c:v>4.4817344301511422E-2</c:v>
                </c:pt>
                <c:pt idx="2961">
                  <c:v>4.4822502202985628E-2</c:v>
                </c:pt>
                <c:pt idx="2962">
                  <c:v>4.482765885565989E-2</c:v>
                </c:pt>
                <c:pt idx="2963">
                  <c:v>4.4832814259902418E-2</c:v>
                </c:pt>
                <c:pt idx="2964">
                  <c:v>4.4837968416081356E-2</c:v>
                </c:pt>
                <c:pt idx="2965">
                  <c:v>4.4843121324564868E-2</c:v>
                </c:pt>
                <c:pt idx="2966">
                  <c:v>4.4848272985721173E-2</c:v>
                </c:pt>
                <c:pt idx="2967">
                  <c:v>4.4853423399918407E-2</c:v>
                </c:pt>
                <c:pt idx="2968">
                  <c:v>4.4858572567524749E-2</c:v>
                </c:pt>
                <c:pt idx="2969">
                  <c:v>4.4863720488908375E-2</c:v>
                </c:pt>
                <c:pt idx="2970">
                  <c:v>4.4868867164437443E-2</c:v>
                </c:pt>
                <c:pt idx="2971">
                  <c:v>4.487401259448015E-2</c:v>
                </c:pt>
                <c:pt idx="2972">
                  <c:v>4.4879156779404628E-2</c:v>
                </c:pt>
                <c:pt idx="2973">
                  <c:v>4.4884299719579093E-2</c:v>
                </c:pt>
                <c:pt idx="2974">
                  <c:v>4.4889441415371663E-2</c:v>
                </c:pt>
                <c:pt idx="2975">
                  <c:v>4.4894581867150583E-2</c:v>
                </c:pt>
                <c:pt idx="2976">
                  <c:v>4.4899721075283949E-2</c:v>
                </c:pt>
                <c:pt idx="2977">
                  <c:v>4.4904859040139973E-2</c:v>
                </c:pt>
                <c:pt idx="2978">
                  <c:v>4.4909995762086825E-2</c:v>
                </c:pt>
                <c:pt idx="2979">
                  <c:v>4.4915131241492677E-2</c:v>
                </c:pt>
                <c:pt idx="2980">
                  <c:v>4.4920265478725678E-2</c:v>
                </c:pt>
                <c:pt idx="2981">
                  <c:v>4.4925398474154027E-2</c:v>
                </c:pt>
                <c:pt idx="2982">
                  <c:v>4.4930530228145894E-2</c:v>
                </c:pt>
                <c:pt idx="2983">
                  <c:v>4.4935660741069409E-2</c:v>
                </c:pt>
                <c:pt idx="2984">
                  <c:v>4.4940790013292806E-2</c:v>
                </c:pt>
                <c:pt idx="2985">
                  <c:v>4.4945918045184212E-2</c:v>
                </c:pt>
                <c:pt idx="2986">
                  <c:v>4.495104483711182E-2</c:v>
                </c:pt>
                <c:pt idx="2987">
                  <c:v>4.4956170389443779E-2</c:v>
                </c:pt>
                <c:pt idx="2988">
                  <c:v>4.4961294702548296E-2</c:v>
                </c:pt>
                <c:pt idx="2989">
                  <c:v>4.4966417776793513E-2</c:v>
                </c:pt>
                <c:pt idx="2990">
                  <c:v>4.4971539612547601E-2</c:v>
                </c:pt>
                <c:pt idx="2991">
                  <c:v>4.4976660210178751E-2</c:v>
                </c:pt>
                <c:pt idx="2992">
                  <c:v>4.4981779570055121E-2</c:v>
                </c:pt>
                <c:pt idx="2993">
                  <c:v>4.498689769254488E-2</c:v>
                </c:pt>
                <c:pt idx="2994">
                  <c:v>4.4992014578016194E-2</c:v>
                </c:pt>
                <c:pt idx="2995">
                  <c:v>4.4997130226837288E-2</c:v>
                </c:pt>
                <c:pt idx="2996">
                  <c:v>4.500224463937625E-2</c:v>
                </c:pt>
                <c:pt idx="2997">
                  <c:v>4.5007357816001306E-2</c:v>
                </c:pt>
                <c:pt idx="2998">
                  <c:v>4.5012469757080627E-2</c:v>
                </c:pt>
                <c:pt idx="2999">
                  <c:v>4.5017580462982362E-2</c:v>
                </c:pt>
                <c:pt idx="3000">
                  <c:v>4.5022689934074683E-2</c:v>
                </c:pt>
                <c:pt idx="3001">
                  <c:v>4.5027798170725782E-2</c:v>
                </c:pt>
                <c:pt idx="3002">
                  <c:v>4.5032905173303814E-2</c:v>
                </c:pt>
                <c:pt idx="3003">
                  <c:v>4.5038010942176937E-2</c:v>
                </c:pt>
                <c:pt idx="3004">
                  <c:v>4.504311547771337E-2</c:v>
                </c:pt>
                <c:pt idx="3005">
                  <c:v>4.5048218780281236E-2</c:v>
                </c:pt>
                <c:pt idx="3006">
                  <c:v>4.505332085024874E-2</c:v>
                </c:pt>
                <c:pt idx="3007">
                  <c:v>4.5058421687984032E-2</c:v>
                </c:pt>
                <c:pt idx="3008">
                  <c:v>4.5063521293855296E-2</c:v>
                </c:pt>
                <c:pt idx="3009">
                  <c:v>4.5068619668230683E-2</c:v>
                </c:pt>
                <c:pt idx="3010">
                  <c:v>4.5073716811478398E-2</c:v>
                </c:pt>
                <c:pt idx="3011">
                  <c:v>4.5078812723966591E-2</c:v>
                </c:pt>
                <c:pt idx="3012">
                  <c:v>4.5083907406063425E-2</c:v>
                </c:pt>
                <c:pt idx="3013">
                  <c:v>4.5089000858137093E-2</c:v>
                </c:pt>
                <c:pt idx="3014">
                  <c:v>4.5094093080555744E-2</c:v>
                </c:pt>
                <c:pt idx="3015">
                  <c:v>4.5099184073687591E-2</c:v>
                </c:pt>
                <c:pt idx="3016">
                  <c:v>4.5104273837900728E-2</c:v>
                </c:pt>
                <c:pt idx="3017">
                  <c:v>4.5109362373563416E-2</c:v>
                </c:pt>
                <c:pt idx="3018">
                  <c:v>4.5114449681043778E-2</c:v>
                </c:pt>
                <c:pt idx="3019">
                  <c:v>4.5119535760709983E-2</c:v>
                </c:pt>
                <c:pt idx="3020">
                  <c:v>4.5124620612930218E-2</c:v>
                </c:pt>
                <c:pt idx="3021">
                  <c:v>4.5129704238072645E-2</c:v>
                </c:pt>
                <c:pt idx="3022">
                  <c:v>4.5134786636505456E-2</c:v>
                </c:pt>
                <c:pt idx="3023">
                  <c:v>4.5139867808596773E-2</c:v>
                </c:pt>
                <c:pt idx="3024">
                  <c:v>4.5144947754714837E-2</c:v>
                </c:pt>
                <c:pt idx="3025">
                  <c:v>4.5150026475227756E-2</c:v>
                </c:pt>
                <c:pt idx="3026">
                  <c:v>4.5155103970503749E-2</c:v>
                </c:pt>
                <c:pt idx="3027">
                  <c:v>4.5160180240910945E-2</c:v>
                </c:pt>
                <c:pt idx="3028">
                  <c:v>4.5165255286817543E-2</c:v>
                </c:pt>
                <c:pt idx="3029">
                  <c:v>4.5170329108591714E-2</c:v>
                </c:pt>
                <c:pt idx="3030">
                  <c:v>4.5175401706601621E-2</c:v>
                </c:pt>
                <c:pt idx="3031">
                  <c:v>4.5180473081215443E-2</c:v>
                </c:pt>
                <c:pt idx="3032">
                  <c:v>4.5185543232801342E-2</c:v>
                </c:pt>
                <c:pt idx="3033">
                  <c:v>4.5190612161727504E-2</c:v>
                </c:pt>
                <c:pt idx="3034">
                  <c:v>4.5195679868362065E-2</c:v>
                </c:pt>
                <c:pt idx="3035">
                  <c:v>4.5200746353073258E-2</c:v>
                </c:pt>
                <c:pt idx="3036">
                  <c:v>4.5205811616229191E-2</c:v>
                </c:pt>
                <c:pt idx="3037">
                  <c:v>4.521087565819807E-2</c:v>
                </c:pt>
                <c:pt idx="3038">
                  <c:v>4.5215938479348065E-2</c:v>
                </c:pt>
                <c:pt idx="3039">
                  <c:v>4.5221000080047348E-2</c:v>
                </c:pt>
                <c:pt idx="3040">
                  <c:v>4.5226060460664082E-2</c:v>
                </c:pt>
                <c:pt idx="3041">
                  <c:v>4.523111962156643E-2</c:v>
                </c:pt>
                <c:pt idx="3042">
                  <c:v>4.5236177563122593E-2</c:v>
                </c:pt>
                <c:pt idx="3043">
                  <c:v>4.5241234285700704E-2</c:v>
                </c:pt>
                <c:pt idx="3044">
                  <c:v>4.5246289789668978E-2</c:v>
                </c:pt>
                <c:pt idx="3045">
                  <c:v>4.5251344075395536E-2</c:v>
                </c:pt>
                <c:pt idx="3046">
                  <c:v>4.5256397143248597E-2</c:v>
                </c:pt>
                <c:pt idx="3047">
                  <c:v>4.5261448993596305E-2</c:v>
                </c:pt>
                <c:pt idx="3048">
                  <c:v>4.5266499626806844E-2</c:v>
                </c:pt>
                <c:pt idx="3049">
                  <c:v>4.5271549043248371E-2</c:v>
                </c:pt>
                <c:pt idx="3050">
                  <c:v>4.5276597243289064E-2</c:v>
                </c:pt>
                <c:pt idx="3051">
                  <c:v>4.5281644227297121E-2</c:v>
                </c:pt>
                <c:pt idx="3052">
                  <c:v>4.5286689995640651E-2</c:v>
                </c:pt>
                <c:pt idx="3053">
                  <c:v>4.5291734548687901E-2</c:v>
                </c:pt>
                <c:pt idx="3054">
                  <c:v>4.5296777886806978E-2</c:v>
                </c:pt>
                <c:pt idx="3055">
                  <c:v>4.5301820010366103E-2</c:v>
                </c:pt>
                <c:pt idx="3056">
                  <c:v>4.5306860919733405E-2</c:v>
                </c:pt>
                <c:pt idx="3057">
                  <c:v>4.5311900615277095E-2</c:v>
                </c:pt>
                <c:pt idx="3058">
                  <c:v>4.5316939097365311E-2</c:v>
                </c:pt>
                <c:pt idx="3059">
                  <c:v>4.5321976366366243E-2</c:v>
                </c:pt>
                <c:pt idx="3060">
                  <c:v>4.5327012422648062E-2</c:v>
                </c:pt>
                <c:pt idx="3061">
                  <c:v>4.5332047266578926E-2</c:v>
                </c:pt>
                <c:pt idx="3062">
                  <c:v>4.5337080898527032E-2</c:v>
                </c:pt>
                <c:pt idx="3063">
                  <c:v>4.5342113318860525E-2</c:v>
                </c:pt>
                <c:pt idx="3064">
                  <c:v>4.5347144527947594E-2</c:v>
                </c:pt>
                <c:pt idx="3065">
                  <c:v>4.5352174526156384E-2</c:v>
                </c:pt>
                <c:pt idx="3066">
                  <c:v>4.5357203313855107E-2</c:v>
                </c:pt>
                <c:pt idx="3067">
                  <c:v>4.5362230891411913E-2</c:v>
                </c:pt>
                <c:pt idx="3068">
                  <c:v>4.5367257259194958E-2</c:v>
                </c:pt>
                <c:pt idx="3069">
                  <c:v>4.5372282417572456E-2</c:v>
                </c:pt>
                <c:pt idx="3070">
                  <c:v>4.5377306366912534E-2</c:v>
                </c:pt>
                <c:pt idx="3071">
                  <c:v>4.5382329107583393E-2</c:v>
                </c:pt>
                <c:pt idx="3072">
                  <c:v>4.538735063995316E-2</c:v>
                </c:pt>
                <c:pt idx="3073">
                  <c:v>4.5392370964390083E-2</c:v>
                </c:pt>
                <c:pt idx="3074">
                  <c:v>4.5397390081262257E-2</c:v>
                </c:pt>
                <c:pt idx="3075">
                  <c:v>4.5402407990937907E-2</c:v>
                </c:pt>
                <c:pt idx="3076">
                  <c:v>4.5407424693785177E-2</c:v>
                </c:pt>
                <c:pt idx="3077">
                  <c:v>4.5412440190172244E-2</c:v>
                </c:pt>
                <c:pt idx="3078">
                  <c:v>4.5417454480467273E-2</c:v>
                </c:pt>
                <c:pt idx="3079">
                  <c:v>4.5422467565038455E-2</c:v>
                </c:pt>
                <c:pt idx="3080">
                  <c:v>4.5427479444253953E-2</c:v>
                </c:pt>
                <c:pt idx="3081">
                  <c:v>4.5432490118481918E-2</c:v>
                </c:pt>
                <c:pt idx="3082">
                  <c:v>4.5437499588090562E-2</c:v>
                </c:pt>
                <c:pt idx="3083">
                  <c:v>4.5442507853448007E-2</c:v>
                </c:pt>
                <c:pt idx="3084">
                  <c:v>4.5447514914922479E-2</c:v>
                </c:pt>
                <c:pt idx="3085">
                  <c:v>4.5452520772882088E-2</c:v>
                </c:pt>
                <c:pt idx="3086">
                  <c:v>4.5457525427695072E-2</c:v>
                </c:pt>
                <c:pt idx="3087">
                  <c:v>4.5462528879729548E-2</c:v>
                </c:pt>
                <c:pt idx="3088">
                  <c:v>4.5467531129353714E-2</c:v>
                </c:pt>
                <c:pt idx="3089">
                  <c:v>4.5472532176935747E-2</c:v>
                </c:pt>
                <c:pt idx="3090">
                  <c:v>4.547753202284379E-2</c:v>
                </c:pt>
                <c:pt idx="3091">
                  <c:v>4.5482530667446043E-2</c:v>
                </c:pt>
                <c:pt idx="3092">
                  <c:v>4.5487528111110655E-2</c:v>
                </c:pt>
                <c:pt idx="3093">
                  <c:v>4.5492524354205831E-2</c:v>
                </c:pt>
                <c:pt idx="3094">
                  <c:v>4.5497519397099694E-2</c:v>
                </c:pt>
                <c:pt idx="3095">
                  <c:v>4.5502513240160469E-2</c:v>
                </c:pt>
                <c:pt idx="3096">
                  <c:v>4.5507505883756273E-2</c:v>
                </c:pt>
                <c:pt idx="3097">
                  <c:v>4.5512497328255318E-2</c:v>
                </c:pt>
                <c:pt idx="3098">
                  <c:v>4.5517487574025767E-2</c:v>
                </c:pt>
                <c:pt idx="3099">
                  <c:v>4.5522476621435777E-2</c:v>
                </c:pt>
                <c:pt idx="3100">
                  <c:v>4.5527464470853526E-2</c:v>
                </c:pt>
                <c:pt idx="3101">
                  <c:v>4.5532451122647186E-2</c:v>
                </c:pt>
                <c:pt idx="3102">
                  <c:v>4.5537436577184967E-2</c:v>
                </c:pt>
                <c:pt idx="3103">
                  <c:v>4.5542420834834972E-2</c:v>
                </c:pt>
                <c:pt idx="3104">
                  <c:v>4.5547403895965406E-2</c:v>
                </c:pt>
                <c:pt idx="3105">
                  <c:v>4.5552385760944454E-2</c:v>
                </c:pt>
                <c:pt idx="3106">
                  <c:v>4.5557366430140252E-2</c:v>
                </c:pt>
                <c:pt idx="3107">
                  <c:v>4.5562345903921012E-2</c:v>
                </c:pt>
                <c:pt idx="3108">
                  <c:v>4.5567324182654877E-2</c:v>
                </c:pt>
                <c:pt idx="3109">
                  <c:v>4.5572301266710039E-2</c:v>
                </c:pt>
                <c:pt idx="3110">
                  <c:v>4.5577277156454647E-2</c:v>
                </c:pt>
                <c:pt idx="3111">
                  <c:v>4.5582251852256894E-2</c:v>
                </c:pt>
                <c:pt idx="3112">
                  <c:v>4.5587225354484923E-2</c:v>
                </c:pt>
                <c:pt idx="3113">
                  <c:v>4.5592197663506938E-2</c:v>
                </c:pt>
                <c:pt idx="3114">
                  <c:v>4.559716877969109E-2</c:v>
                </c:pt>
                <c:pt idx="3115">
                  <c:v>4.5602138703405556E-2</c:v>
                </c:pt>
                <c:pt idx="3116">
                  <c:v>4.5607107435018501E-2</c:v>
                </c:pt>
                <c:pt idx="3117">
                  <c:v>4.5612074974898109E-2</c:v>
                </c:pt>
                <c:pt idx="3118">
                  <c:v>4.5617041323412558E-2</c:v>
                </c:pt>
                <c:pt idx="3119">
                  <c:v>4.562200648092999E-2</c:v>
                </c:pt>
                <c:pt idx="3120">
                  <c:v>4.5626970447818604E-2</c:v>
                </c:pt>
                <c:pt idx="3121">
                  <c:v>4.5631933224446565E-2</c:v>
                </c:pt>
                <c:pt idx="3122">
                  <c:v>4.5636894811182029E-2</c:v>
                </c:pt>
                <c:pt idx="3123">
                  <c:v>4.5641855208393187E-2</c:v>
                </c:pt>
                <c:pt idx="3124">
                  <c:v>4.5646814416448196E-2</c:v>
                </c:pt>
                <c:pt idx="3125">
                  <c:v>4.5651772435715235E-2</c:v>
                </c:pt>
                <c:pt idx="3126">
                  <c:v>4.565672926656248E-2</c:v>
                </c:pt>
                <c:pt idx="3127">
                  <c:v>4.5661684909358097E-2</c:v>
                </c:pt>
                <c:pt idx="3128">
                  <c:v>4.5666639364470255E-2</c:v>
                </c:pt>
                <c:pt idx="3129">
                  <c:v>4.5671592632267125E-2</c:v>
                </c:pt>
                <c:pt idx="3130">
                  <c:v>4.5676544713116884E-2</c:v>
                </c:pt>
                <c:pt idx="3131">
                  <c:v>4.5681495607387698E-2</c:v>
                </c:pt>
                <c:pt idx="3132">
                  <c:v>4.568644531544775E-2</c:v>
                </c:pt>
                <c:pt idx="3133">
                  <c:v>4.5691393837665198E-2</c:v>
                </c:pt>
                <c:pt idx="3134">
                  <c:v>4.5696341174408212E-2</c:v>
                </c:pt>
                <c:pt idx="3135">
                  <c:v>4.5701287326044976E-2</c:v>
                </c:pt>
                <c:pt idx="3136">
                  <c:v>4.5706232292943655E-2</c:v>
                </c:pt>
                <c:pt idx="3137">
                  <c:v>4.5711176075472426E-2</c:v>
                </c:pt>
                <c:pt idx="3138">
                  <c:v>4.5716118673999447E-2</c:v>
                </c:pt>
                <c:pt idx="3139">
                  <c:v>4.5721060088892894E-2</c:v>
                </c:pt>
                <c:pt idx="3140">
                  <c:v>4.5726000320520953E-2</c:v>
                </c:pt>
                <c:pt idx="3141">
                  <c:v>4.5730939369251787E-2</c:v>
                </c:pt>
                <c:pt idx="3142">
                  <c:v>4.5735877235453554E-2</c:v>
                </c:pt>
                <c:pt idx="3143">
                  <c:v>4.5740813919494444E-2</c:v>
                </c:pt>
                <c:pt idx="3144">
                  <c:v>4.5745749421742615E-2</c:v>
                </c:pt>
                <c:pt idx="3145">
                  <c:v>4.5750683742566252E-2</c:v>
                </c:pt>
                <c:pt idx="3146">
                  <c:v>4.5755616882333518E-2</c:v>
                </c:pt>
                <c:pt idx="3147">
                  <c:v>4.576054884141257E-2</c:v>
                </c:pt>
                <c:pt idx="3148">
                  <c:v>4.5765479620171606E-2</c:v>
                </c:pt>
                <c:pt idx="3149">
                  <c:v>4.5770409218978791E-2</c:v>
                </c:pt>
                <c:pt idx="3150">
                  <c:v>4.5775337638202289E-2</c:v>
                </c:pt>
                <c:pt idx="3151">
                  <c:v>4.5780264878210276E-2</c:v>
                </c:pt>
                <c:pt idx="3152">
                  <c:v>4.5785190939370925E-2</c:v>
                </c:pt>
                <c:pt idx="3153">
                  <c:v>4.5790115822052398E-2</c:v>
                </c:pt>
                <c:pt idx="3154">
                  <c:v>4.5795039526622866E-2</c:v>
                </c:pt>
                <c:pt idx="3155">
                  <c:v>4.5799962053450521E-2</c:v>
                </c:pt>
                <c:pt idx="3156">
                  <c:v>4.5804883402903514E-2</c:v>
                </c:pt>
                <c:pt idx="3157">
                  <c:v>4.5809803575350021E-2</c:v>
                </c:pt>
                <c:pt idx="3158">
                  <c:v>4.581472257115822E-2</c:v>
                </c:pt>
                <c:pt idx="3159">
                  <c:v>4.581964039069629E-2</c:v>
                </c:pt>
                <c:pt idx="3160">
                  <c:v>4.5824557034332372E-2</c:v>
                </c:pt>
                <c:pt idx="3161">
                  <c:v>4.5829472502434659E-2</c:v>
                </c:pt>
                <c:pt idx="3162">
                  <c:v>4.5834386795371329E-2</c:v>
                </c:pt>
                <c:pt idx="3163">
                  <c:v>4.5839299913510531E-2</c:v>
                </c:pt>
                <c:pt idx="3164">
                  <c:v>4.5844211857220464E-2</c:v>
                </c:pt>
                <c:pt idx="3165">
                  <c:v>4.5849122626869271E-2</c:v>
                </c:pt>
                <c:pt idx="3166">
                  <c:v>4.5854032222825143E-2</c:v>
                </c:pt>
                <c:pt idx="3167">
                  <c:v>4.5858940645456252E-2</c:v>
                </c:pt>
                <c:pt idx="3168">
                  <c:v>4.586384789513076E-2</c:v>
                </c:pt>
                <c:pt idx="3169">
                  <c:v>4.5868753972216833E-2</c:v>
                </c:pt>
                <c:pt idx="3170">
                  <c:v>4.5873658877082668E-2</c:v>
                </c:pt>
                <c:pt idx="3171">
                  <c:v>4.5878562610096416E-2</c:v>
                </c:pt>
                <c:pt idx="3172">
                  <c:v>4.5883465171626239E-2</c:v>
                </c:pt>
                <c:pt idx="3173">
                  <c:v>4.5888366562040331E-2</c:v>
                </c:pt>
                <c:pt idx="3174">
                  <c:v>4.5893266781706854E-2</c:v>
                </c:pt>
                <c:pt idx="3175">
                  <c:v>4.589816583099398E-2</c:v>
                </c:pt>
                <c:pt idx="3176">
                  <c:v>4.5903063710269879E-2</c:v>
                </c:pt>
                <c:pt idx="3177">
                  <c:v>4.5907960419902721E-2</c:v>
                </c:pt>
                <c:pt idx="3178">
                  <c:v>4.5912855960260679E-2</c:v>
                </c:pt>
                <c:pt idx="3179">
                  <c:v>4.5917750331711936E-2</c:v>
                </c:pt>
                <c:pt idx="3180">
                  <c:v>4.5922643534624649E-2</c:v>
                </c:pt>
                <c:pt idx="3181">
                  <c:v>4.592753556936699E-2</c:v>
                </c:pt>
                <c:pt idx="3182">
                  <c:v>4.5932426436307135E-2</c:v>
                </c:pt>
                <c:pt idx="3183">
                  <c:v>4.5937316135813255E-2</c:v>
                </c:pt>
                <c:pt idx="3184">
                  <c:v>4.5942204668253522E-2</c:v>
                </c:pt>
                <c:pt idx="3185">
                  <c:v>4.5947092033996106E-2</c:v>
                </c:pt>
                <c:pt idx="3186">
                  <c:v>4.5951978233409178E-2</c:v>
                </c:pt>
                <c:pt idx="3187">
                  <c:v>4.5956863266860916E-2</c:v>
                </c:pt>
                <c:pt idx="3188">
                  <c:v>4.5961747134719469E-2</c:v>
                </c:pt>
                <c:pt idx="3189">
                  <c:v>4.5966629837353043E-2</c:v>
                </c:pt>
                <c:pt idx="3190">
                  <c:v>4.5971511375129795E-2</c:v>
                </c:pt>
                <c:pt idx="3191">
                  <c:v>4.5976391748417882E-2</c:v>
                </c:pt>
                <c:pt idx="3192">
                  <c:v>4.5981270957585488E-2</c:v>
                </c:pt>
                <c:pt idx="3193">
                  <c:v>4.5986149003000784E-2</c:v>
                </c:pt>
                <c:pt idx="3194">
                  <c:v>4.5991025885031941E-2</c:v>
                </c:pt>
                <c:pt idx="3195">
                  <c:v>4.5995901604047131E-2</c:v>
                </c:pt>
                <c:pt idx="3196">
                  <c:v>4.6000776160414529E-2</c:v>
                </c:pt>
                <c:pt idx="3197">
                  <c:v>4.6005649554502301E-2</c:v>
                </c:pt>
                <c:pt idx="3198">
                  <c:v>4.601052178667861E-2</c:v>
                </c:pt>
                <c:pt idx="3199">
                  <c:v>4.6015392857311647E-2</c:v>
                </c:pt>
                <c:pt idx="3200">
                  <c:v>4.6020262766769571E-2</c:v>
                </c:pt>
                <c:pt idx="3201">
                  <c:v>4.602513151542055E-2</c:v>
                </c:pt>
                <c:pt idx="3202">
                  <c:v>4.6029999103632771E-2</c:v>
                </c:pt>
                <c:pt idx="3203">
                  <c:v>4.6034865531774397E-2</c:v>
                </c:pt>
                <c:pt idx="3204">
                  <c:v>4.6039730800213591E-2</c:v>
                </c:pt>
                <c:pt idx="3205">
                  <c:v>4.6044594909318531E-2</c:v>
                </c:pt>
                <c:pt idx="3206">
                  <c:v>4.6049457859457396E-2</c:v>
                </c:pt>
                <c:pt idx="3207">
                  <c:v>4.6054319650998349E-2</c:v>
                </c:pt>
                <c:pt idx="3208">
                  <c:v>4.6059180284309567E-2</c:v>
                </c:pt>
                <c:pt idx="3209">
                  <c:v>4.6064039759759208E-2</c:v>
                </c:pt>
                <c:pt idx="3210">
                  <c:v>4.6068898077715463E-2</c:v>
                </c:pt>
                <c:pt idx="3211">
                  <c:v>4.6073755238546489E-2</c:v>
                </c:pt>
                <c:pt idx="3212">
                  <c:v>4.6078611242620457E-2</c:v>
                </c:pt>
                <c:pt idx="3213">
                  <c:v>4.6083466090305558E-2</c:v>
                </c:pt>
                <c:pt idx="3214">
                  <c:v>4.6088319781969936E-2</c:v>
                </c:pt>
                <c:pt idx="3215">
                  <c:v>4.6093172317981781E-2</c:v>
                </c:pt>
                <c:pt idx="3216">
                  <c:v>4.6098023698709259E-2</c:v>
                </c:pt>
                <c:pt idx="3217">
                  <c:v>4.6102873924520539E-2</c:v>
                </c:pt>
                <c:pt idx="3218">
                  <c:v>4.6107722995783793E-2</c:v>
                </c:pt>
                <c:pt idx="3219">
                  <c:v>4.6112570912867204E-2</c:v>
                </c:pt>
                <c:pt idx="3220">
                  <c:v>4.611741767613893E-2</c:v>
                </c:pt>
                <c:pt idx="3221">
                  <c:v>4.6122263285967142E-2</c:v>
                </c:pt>
                <c:pt idx="3222">
                  <c:v>4.6127107742720025E-2</c:v>
                </c:pt>
                <c:pt idx="3223">
                  <c:v>4.6131951046765735E-2</c:v>
                </c:pt>
                <c:pt idx="3224">
                  <c:v>4.6136793198472456E-2</c:v>
                </c:pt>
                <c:pt idx="3225">
                  <c:v>4.6141634198208346E-2</c:v>
                </c:pt>
                <c:pt idx="3226">
                  <c:v>4.614647404634159E-2</c:v>
                </c:pt>
                <c:pt idx="3227">
                  <c:v>4.6151312743240344E-2</c:v>
                </c:pt>
                <c:pt idx="3228">
                  <c:v>4.61561502892728E-2</c:v>
                </c:pt>
                <c:pt idx="3229">
                  <c:v>4.6160986684807115E-2</c:v>
                </c:pt>
                <c:pt idx="3230">
                  <c:v>4.6165821930211459E-2</c:v>
                </c:pt>
                <c:pt idx="3231">
                  <c:v>4.6170656025854018E-2</c:v>
                </c:pt>
                <c:pt idx="3232">
                  <c:v>4.617548897210294E-2</c:v>
                </c:pt>
                <c:pt idx="3233">
                  <c:v>4.6180320769326419E-2</c:v>
                </c:pt>
                <c:pt idx="3234">
                  <c:v>4.6185151417892617E-2</c:v>
                </c:pt>
                <c:pt idx="3235">
                  <c:v>4.6189980918169712E-2</c:v>
                </c:pt>
                <c:pt idx="3236">
                  <c:v>4.6194809270525862E-2</c:v>
                </c:pt>
                <c:pt idx="3237">
                  <c:v>4.6199636475329244E-2</c:v>
                </c:pt>
                <c:pt idx="3238">
                  <c:v>4.6204462532948035E-2</c:v>
                </c:pt>
                <c:pt idx="3239">
                  <c:v>4.6209287443750406E-2</c:v>
                </c:pt>
                <c:pt idx="3240">
                  <c:v>4.6214111208104515E-2</c:v>
                </c:pt>
                <c:pt idx="3241">
                  <c:v>4.6218933826378553E-2</c:v>
                </c:pt>
                <c:pt idx="3242">
                  <c:v>4.622375529894069E-2</c:v>
                </c:pt>
                <c:pt idx="3243">
                  <c:v>4.6228575626159077E-2</c:v>
                </c:pt>
                <c:pt idx="3244">
                  <c:v>4.6233394808401898E-2</c:v>
                </c:pt>
                <c:pt idx="3245">
                  <c:v>4.6238212846037331E-2</c:v>
                </c:pt>
                <c:pt idx="3246">
                  <c:v>4.6243029739433547E-2</c:v>
                </c:pt>
                <c:pt idx="3247">
                  <c:v>4.6247845488958703E-2</c:v>
                </c:pt>
                <c:pt idx="3248">
                  <c:v>4.6252660094980982E-2</c:v>
                </c:pt>
                <c:pt idx="3249">
                  <c:v>4.625747355786855E-2</c:v>
                </c:pt>
                <c:pt idx="3250">
                  <c:v>4.6262285877989584E-2</c:v>
                </c:pt>
                <c:pt idx="3251">
                  <c:v>4.6267097055712247E-2</c:v>
                </c:pt>
                <c:pt idx="3252">
                  <c:v>4.6271907091404732E-2</c:v>
                </c:pt>
                <c:pt idx="3253">
                  <c:v>4.6276715985435181E-2</c:v>
                </c:pt>
                <c:pt idx="3254">
                  <c:v>4.6281523738171779E-2</c:v>
                </c:pt>
                <c:pt idx="3255">
                  <c:v>4.6286330349982703E-2</c:v>
                </c:pt>
                <c:pt idx="3256">
                  <c:v>4.6291135821236111E-2</c:v>
                </c:pt>
                <c:pt idx="3257">
                  <c:v>4.6295940152300194E-2</c:v>
                </c:pt>
                <c:pt idx="3258">
                  <c:v>4.6300743343543116E-2</c:v>
                </c:pt>
                <c:pt idx="3259">
                  <c:v>4.6305545395333034E-2</c:v>
                </c:pt>
                <c:pt idx="3260">
                  <c:v>4.6310346308038125E-2</c:v>
                </c:pt>
                <c:pt idx="3261">
                  <c:v>4.6315146082026575E-2</c:v>
                </c:pt>
                <c:pt idx="3262">
                  <c:v>4.6319944717666539E-2</c:v>
                </c:pt>
                <c:pt idx="3263">
                  <c:v>4.6324742215326203E-2</c:v>
                </c:pt>
                <c:pt idx="3264">
                  <c:v>4.6329538575373731E-2</c:v>
                </c:pt>
                <c:pt idx="3265">
                  <c:v>4.6334333798177287E-2</c:v>
                </c:pt>
                <c:pt idx="3266">
                  <c:v>4.6339127884105054E-2</c:v>
                </c:pt>
                <c:pt idx="3267">
                  <c:v>4.6343920833525204E-2</c:v>
                </c:pt>
                <c:pt idx="3268">
                  <c:v>4.6348712646805894E-2</c:v>
                </c:pt>
                <c:pt idx="3269">
                  <c:v>4.6353503324315308E-2</c:v>
                </c:pt>
                <c:pt idx="3270">
                  <c:v>4.6358292866421617E-2</c:v>
                </c:pt>
                <c:pt idx="3271">
                  <c:v>4.6363081273492993E-2</c:v>
                </c:pt>
                <c:pt idx="3272">
                  <c:v>4.6367868545897604E-2</c:v>
                </c:pt>
                <c:pt idx="3273">
                  <c:v>4.6372654684003624E-2</c:v>
                </c:pt>
                <c:pt idx="3274">
                  <c:v>4.6377439688179221E-2</c:v>
                </c:pt>
                <c:pt idx="3275">
                  <c:v>4.6382223558792568E-2</c:v>
                </c:pt>
                <c:pt idx="3276">
                  <c:v>4.6387006296211827E-2</c:v>
                </c:pt>
                <c:pt idx="3277">
                  <c:v>4.6391787900805184E-2</c:v>
                </c:pt>
                <c:pt idx="3278">
                  <c:v>4.6396568372940816E-2</c:v>
                </c:pt>
                <c:pt idx="3279">
                  <c:v>4.640134771298688E-2</c:v>
                </c:pt>
                <c:pt idx="3280">
                  <c:v>4.640612592131154E-2</c:v>
                </c:pt>
                <c:pt idx="3281">
                  <c:v>4.6410902998282988E-2</c:v>
                </c:pt>
                <c:pt idx="3282">
                  <c:v>4.6415678944269387E-2</c:v>
                </c:pt>
                <c:pt idx="3283">
                  <c:v>4.6420453759638908E-2</c:v>
                </c:pt>
                <c:pt idx="3284">
                  <c:v>4.6425227444759722E-2</c:v>
                </c:pt>
                <c:pt idx="3285">
                  <c:v>4.6429999999999999E-2</c:v>
                </c:pt>
                <c:pt idx="3286">
                  <c:v>4.6434772129082903E-2</c:v>
                </c:pt>
                <c:pt idx="3287">
                  <c:v>4.6439544528041943E-2</c:v>
                </c:pt>
                <c:pt idx="3288">
                  <c:v>4.6444317185710821E-2</c:v>
                </c:pt>
                <c:pt idx="3289">
                  <c:v>4.644909009092326E-2</c:v>
                </c:pt>
                <c:pt idx="3290">
                  <c:v>4.6453863232512937E-2</c:v>
                </c:pt>
                <c:pt idx="3291">
                  <c:v>4.6458636599313617E-2</c:v>
                </c:pt>
                <c:pt idx="3292">
                  <c:v>4.6463410180158968E-2</c:v>
                </c:pt>
                <c:pt idx="3293">
                  <c:v>4.6468183963882706E-2</c:v>
                </c:pt>
                <c:pt idx="3294">
                  <c:v>4.6472957939318542E-2</c:v>
                </c:pt>
                <c:pt idx="3295">
                  <c:v>4.6477732095300185E-2</c:v>
                </c:pt>
                <c:pt idx="3296">
                  <c:v>4.6482506420661332E-2</c:v>
                </c:pt>
                <c:pt idx="3297">
                  <c:v>4.6487280904235699E-2</c:v>
                </c:pt>
                <c:pt idx="3298">
                  <c:v>4.6492055534857003E-2</c:v>
                </c:pt>
                <c:pt idx="3299">
                  <c:v>4.6496830301358941E-2</c:v>
                </c:pt>
                <c:pt idx="3300">
                  <c:v>4.6501605192575228E-2</c:v>
                </c:pt>
                <c:pt idx="3301">
                  <c:v>4.6506380197339547E-2</c:v>
                </c:pt>
                <c:pt idx="3302">
                  <c:v>4.651115530448565E-2</c:v>
                </c:pt>
                <c:pt idx="3303">
                  <c:v>4.6515930502847233E-2</c:v>
                </c:pt>
                <c:pt idx="3304">
                  <c:v>4.6520705781257984E-2</c:v>
                </c:pt>
                <c:pt idx="3305">
                  <c:v>4.6525481128551628E-2</c:v>
                </c:pt>
                <c:pt idx="3306">
                  <c:v>4.653025653356186E-2</c:v>
                </c:pt>
                <c:pt idx="3307">
                  <c:v>4.6535031985122405E-2</c:v>
                </c:pt>
                <c:pt idx="3308">
                  <c:v>4.6539807472066957E-2</c:v>
                </c:pt>
                <c:pt idx="3309">
                  <c:v>4.6544582983229235E-2</c:v>
                </c:pt>
                <c:pt idx="3310">
                  <c:v>4.6549358507442927E-2</c:v>
                </c:pt>
                <c:pt idx="3311">
                  <c:v>4.6554134033541777E-2</c:v>
                </c:pt>
                <c:pt idx="3312">
                  <c:v>4.6558909550359476E-2</c:v>
                </c:pt>
                <c:pt idx="3313">
                  <c:v>4.6563685046729718E-2</c:v>
                </c:pt>
                <c:pt idx="3314">
                  <c:v>4.656846051148622E-2</c:v>
                </c:pt>
                <c:pt idx="3315">
                  <c:v>4.6573235933462707E-2</c:v>
                </c:pt>
                <c:pt idx="3316">
                  <c:v>4.6578011301492875E-2</c:v>
                </c:pt>
                <c:pt idx="3317">
                  <c:v>4.6582786604410426E-2</c:v>
                </c:pt>
                <c:pt idx="3318">
                  <c:v>4.6587561831049069E-2</c:v>
                </c:pt>
                <c:pt idx="3319">
                  <c:v>4.6592336970242516E-2</c:v>
                </c:pt>
                <c:pt idx="3320">
                  <c:v>4.659711201082449E-2</c:v>
                </c:pt>
                <c:pt idx="3321">
                  <c:v>4.6601886941628673E-2</c:v>
                </c:pt>
                <c:pt idx="3322">
                  <c:v>4.6606661751488795E-2</c:v>
                </c:pt>
                <c:pt idx="3323">
                  <c:v>4.661143642923854E-2</c:v>
                </c:pt>
                <c:pt idx="3324">
                  <c:v>4.661621096371165E-2</c:v>
                </c:pt>
                <c:pt idx="3325">
                  <c:v>4.662098534374181E-2</c:v>
                </c:pt>
                <c:pt idx="3326">
                  <c:v>4.6625759558162734E-2</c:v>
                </c:pt>
                <c:pt idx="3327">
                  <c:v>4.6630533595808141E-2</c:v>
                </c:pt>
                <c:pt idx="3328">
                  <c:v>4.6635307445511712E-2</c:v>
                </c:pt>
                <c:pt idx="3329">
                  <c:v>4.6640081096107178E-2</c:v>
                </c:pt>
                <c:pt idx="3330">
                  <c:v>4.6644854536428228E-2</c:v>
                </c:pt>
                <c:pt idx="3331">
                  <c:v>4.6649627755308606E-2</c:v>
                </c:pt>
                <c:pt idx="3332">
                  <c:v>4.6654400741581989E-2</c:v>
                </c:pt>
                <c:pt idx="3333">
                  <c:v>4.6659173484082092E-2</c:v>
                </c:pt>
                <c:pt idx="3334">
                  <c:v>4.6663945971642626E-2</c:v>
                </c:pt>
                <c:pt idx="3335">
                  <c:v>4.6668718193097307E-2</c:v>
                </c:pt>
                <c:pt idx="3336">
                  <c:v>4.6673490137279831E-2</c:v>
                </c:pt>
                <c:pt idx="3337">
                  <c:v>4.6678261793023916E-2</c:v>
                </c:pt>
                <c:pt idx="3338">
                  <c:v>4.6683033149163264E-2</c:v>
                </c:pt>
                <c:pt idx="3339">
                  <c:v>4.6687804194531564E-2</c:v>
                </c:pt>
                <c:pt idx="3340">
                  <c:v>4.6692574917962582E-2</c:v>
                </c:pt>
                <c:pt idx="3341">
                  <c:v>4.669734530828995E-2</c:v>
                </c:pt>
                <c:pt idx="3342">
                  <c:v>4.6702115354347436E-2</c:v>
                </c:pt>
                <c:pt idx="3343">
                  <c:v>4.6706885044968741E-2</c:v>
                </c:pt>
                <c:pt idx="3344">
                  <c:v>4.6711654368987547E-2</c:v>
                </c:pt>
                <c:pt idx="3345">
                  <c:v>4.6716423315237572E-2</c:v>
                </c:pt>
                <c:pt idx="3346">
                  <c:v>4.6721191872552539E-2</c:v>
                </c:pt>
                <c:pt idx="3347">
                  <c:v>4.6725960029766145E-2</c:v>
                </c:pt>
                <c:pt idx="3348">
                  <c:v>4.6730727775712078E-2</c:v>
                </c:pt>
                <c:pt idx="3349">
                  <c:v>4.6735495099224096E-2</c:v>
                </c:pt>
                <c:pt idx="3350">
                  <c:v>4.6740261989135848E-2</c:v>
                </c:pt>
                <c:pt idx="3351">
                  <c:v>4.6745028434281098E-2</c:v>
                </c:pt>
                <c:pt idx="3352">
                  <c:v>4.6749794423493529E-2</c:v>
                </c:pt>
                <c:pt idx="3353">
                  <c:v>4.6754559945606858E-2</c:v>
                </c:pt>
                <c:pt idx="3354">
                  <c:v>4.6759324989454766E-2</c:v>
                </c:pt>
                <c:pt idx="3355">
                  <c:v>4.6764089543870992E-2</c:v>
                </c:pt>
                <c:pt idx="3356">
                  <c:v>4.6768853597689224E-2</c:v>
                </c:pt>
                <c:pt idx="3357">
                  <c:v>4.6773617139743186E-2</c:v>
                </c:pt>
                <c:pt idx="3358">
                  <c:v>4.6778380158866588E-2</c:v>
                </c:pt>
                <c:pt idx="3359">
                  <c:v>4.6783142643893105E-2</c:v>
                </c:pt>
                <c:pt idx="3360">
                  <c:v>4.6787904583656503E-2</c:v>
                </c:pt>
                <c:pt idx="3361">
                  <c:v>4.6792665966990429E-2</c:v>
                </c:pt>
                <c:pt idx="3362">
                  <c:v>4.6797426782728635E-2</c:v>
                </c:pt>
                <c:pt idx="3363">
                  <c:v>4.6802187019704809E-2</c:v>
                </c:pt>
                <c:pt idx="3364">
                  <c:v>4.6806946666752676E-2</c:v>
                </c:pt>
                <c:pt idx="3365">
                  <c:v>4.6811705712705924E-2</c:v>
                </c:pt>
                <c:pt idx="3366">
                  <c:v>4.6816464146398278E-2</c:v>
                </c:pt>
                <c:pt idx="3367">
                  <c:v>4.6821221956663439E-2</c:v>
                </c:pt>
                <c:pt idx="3368">
                  <c:v>4.6825979132335105E-2</c:v>
                </c:pt>
                <c:pt idx="3369">
                  <c:v>4.6830735662247013E-2</c:v>
                </c:pt>
                <c:pt idx="3370">
                  <c:v>4.6835491535232823E-2</c:v>
                </c:pt>
                <c:pt idx="3371">
                  <c:v>4.6840246740126296E-2</c:v>
                </c:pt>
                <c:pt idx="3372">
                  <c:v>4.6845001265761126E-2</c:v>
                </c:pt>
                <c:pt idx="3373">
                  <c:v>4.6849755100970995E-2</c:v>
                </c:pt>
                <c:pt idx="3374">
                  <c:v>4.6854508234589649E-2</c:v>
                </c:pt>
                <c:pt idx="3375">
                  <c:v>4.6859260655450763E-2</c:v>
                </c:pt>
                <c:pt idx="3376">
                  <c:v>4.6864012352388074E-2</c:v>
                </c:pt>
                <c:pt idx="3377">
                  <c:v>4.686876331423525E-2</c:v>
                </c:pt>
                <c:pt idx="3378">
                  <c:v>4.6873513529826064E-2</c:v>
                </c:pt>
                <c:pt idx="3379">
                  <c:v>4.6878262987994142E-2</c:v>
                </c:pt>
                <c:pt idx="3380">
                  <c:v>4.6883011677573271E-2</c:v>
                </c:pt>
                <c:pt idx="3381">
                  <c:v>4.6887759587397097E-2</c:v>
                </c:pt>
                <c:pt idx="3382">
                  <c:v>4.6892506706299381E-2</c:v>
                </c:pt>
                <c:pt idx="3383">
                  <c:v>4.6897253023113795E-2</c:v>
                </c:pt>
                <c:pt idx="3384">
                  <c:v>4.6901998526674059E-2</c:v>
                </c:pt>
                <c:pt idx="3385">
                  <c:v>4.6906743205813881E-2</c:v>
                </c:pt>
                <c:pt idx="3386">
                  <c:v>4.6911487049366964E-2</c:v>
                </c:pt>
                <c:pt idx="3387">
                  <c:v>4.6916230046167039E-2</c:v>
                </c:pt>
                <c:pt idx="3388">
                  <c:v>4.6920972185047781E-2</c:v>
                </c:pt>
                <c:pt idx="3389">
                  <c:v>4.6925713454842942E-2</c:v>
                </c:pt>
                <c:pt idx="3390">
                  <c:v>4.6930453844386155E-2</c:v>
                </c:pt>
                <c:pt idx="3391">
                  <c:v>4.6935193342511221E-2</c:v>
                </c:pt>
                <c:pt idx="3392">
                  <c:v>4.6939931938051779E-2</c:v>
                </c:pt>
                <c:pt idx="3393">
                  <c:v>4.6944669619841561E-2</c:v>
                </c:pt>
                <c:pt idx="3394">
                  <c:v>4.6949406376714291E-2</c:v>
                </c:pt>
                <c:pt idx="3395">
                  <c:v>4.6954142197503657E-2</c:v>
                </c:pt>
                <c:pt idx="3396">
                  <c:v>4.6958877071043376E-2</c:v>
                </c:pt>
                <c:pt idx="3397">
                  <c:v>4.6963610986167137E-2</c:v>
                </c:pt>
                <c:pt idx="3398">
                  <c:v>4.6968343931708692E-2</c:v>
                </c:pt>
                <c:pt idx="3399">
                  <c:v>4.6973075896501695E-2</c:v>
                </c:pt>
                <c:pt idx="3400">
                  <c:v>4.6977806869379905E-2</c:v>
                </c:pt>
                <c:pt idx="3401">
                  <c:v>4.6982536839176997E-2</c:v>
                </c:pt>
                <c:pt idx="3402">
                  <c:v>4.6987265794726694E-2</c:v>
                </c:pt>
                <c:pt idx="3403">
                  <c:v>4.6991993724862693E-2</c:v>
                </c:pt>
                <c:pt idx="3404">
                  <c:v>4.6996720618418718E-2</c:v>
                </c:pt>
                <c:pt idx="3405">
                  <c:v>4.700144646422847E-2</c:v>
                </c:pt>
                <c:pt idx="3406">
                  <c:v>4.7006171251125634E-2</c:v>
                </c:pt>
                <c:pt idx="3407">
                  <c:v>4.7010894967943972E-2</c:v>
                </c:pt>
                <c:pt idx="3408">
                  <c:v>4.7015617603517128E-2</c:v>
                </c:pt>
                <c:pt idx="3409">
                  <c:v>4.7020339146678879E-2</c:v>
                </c:pt>
                <c:pt idx="3410">
                  <c:v>4.7025059586262859E-2</c:v>
                </c:pt>
                <c:pt idx="3411">
                  <c:v>4.7029778911102847E-2</c:v>
                </c:pt>
                <c:pt idx="3412">
                  <c:v>4.7034497110032505E-2</c:v>
                </c:pt>
                <c:pt idx="3413">
                  <c:v>4.7039214171885564E-2</c:v>
                </c:pt>
                <c:pt idx="3414">
                  <c:v>4.7043930085495705E-2</c:v>
                </c:pt>
                <c:pt idx="3415">
                  <c:v>4.7048644839696681E-2</c:v>
                </c:pt>
                <c:pt idx="3416">
                  <c:v>4.7053358423322159E-2</c:v>
                </c:pt>
                <c:pt idx="3417">
                  <c:v>4.7058070825205855E-2</c:v>
                </c:pt>
                <c:pt idx="3418">
                  <c:v>4.7062782034181516E-2</c:v>
                </c:pt>
                <c:pt idx="3419">
                  <c:v>4.7067492039082788E-2</c:v>
                </c:pt>
                <c:pt idx="3420">
                  <c:v>4.7072200828743437E-2</c:v>
                </c:pt>
                <c:pt idx="3421">
                  <c:v>4.707690839199713E-2</c:v>
                </c:pt>
                <c:pt idx="3422">
                  <c:v>4.7081614717677592E-2</c:v>
                </c:pt>
                <c:pt idx="3423">
                  <c:v>4.7086319794618525E-2</c:v>
                </c:pt>
                <c:pt idx="3424">
                  <c:v>4.7091023611653654E-2</c:v>
                </c:pt>
                <c:pt idx="3425">
                  <c:v>4.7095726157616674E-2</c:v>
                </c:pt>
                <c:pt idx="3426">
                  <c:v>4.7100427421341295E-2</c:v>
                </c:pt>
                <c:pt idx="3427">
                  <c:v>4.7105127391661235E-2</c:v>
                </c:pt>
                <c:pt idx="3428">
                  <c:v>4.710982605741016E-2</c:v>
                </c:pt>
                <c:pt idx="3429">
                  <c:v>4.7114523407421866E-2</c:v>
                </c:pt>
                <c:pt idx="3430">
                  <c:v>4.7119219430529949E-2</c:v>
                </c:pt>
                <c:pt idx="3431">
                  <c:v>4.7123914115568218E-2</c:v>
                </c:pt>
                <c:pt idx="3432">
                  <c:v>4.7128607451370319E-2</c:v>
                </c:pt>
                <c:pt idx="3433">
                  <c:v>4.7133299426769991E-2</c:v>
                </c:pt>
                <c:pt idx="3434">
                  <c:v>4.7137990030600929E-2</c:v>
                </c:pt>
                <c:pt idx="3435">
                  <c:v>4.7142679251696837E-2</c:v>
                </c:pt>
                <c:pt idx="3436">
                  <c:v>4.7147367078891438E-2</c:v>
                </c:pt>
                <c:pt idx="3437">
                  <c:v>4.7152053501018421E-2</c:v>
                </c:pt>
                <c:pt idx="3438">
                  <c:v>4.715673850691153E-2</c:v>
                </c:pt>
                <c:pt idx="3439">
                  <c:v>4.7161422085404421E-2</c:v>
                </c:pt>
                <c:pt idx="3440">
                  <c:v>4.7166104225330852E-2</c:v>
                </c:pt>
                <c:pt idx="3441">
                  <c:v>4.7170784915524504E-2</c:v>
                </c:pt>
                <c:pt idx="3442">
                  <c:v>4.7175464144819081E-2</c:v>
                </c:pt>
                <c:pt idx="3443">
                  <c:v>4.7180141902048313E-2</c:v>
                </c:pt>
                <c:pt idx="3444">
                  <c:v>4.718481817604589E-2</c:v>
                </c:pt>
                <c:pt idx="3445">
                  <c:v>4.7189492955645534E-2</c:v>
                </c:pt>
                <c:pt idx="3446">
                  <c:v>4.7194166229680937E-2</c:v>
                </c:pt>
                <c:pt idx="3447">
                  <c:v>4.7198837986985848E-2</c:v>
                </c:pt>
                <c:pt idx="3448">
                  <c:v>4.7203508216393908E-2</c:v>
                </c:pt>
                <c:pt idx="3449">
                  <c:v>4.720817690673889E-2</c:v>
                </c:pt>
                <c:pt idx="3450">
                  <c:v>4.7212844046854448E-2</c:v>
                </c:pt>
                <c:pt idx="3451">
                  <c:v>4.721750962557434E-2</c:v>
                </c:pt>
                <c:pt idx="3452">
                  <c:v>4.7222173631732256E-2</c:v>
                </c:pt>
                <c:pt idx="3453">
                  <c:v>4.7226836054161878E-2</c:v>
                </c:pt>
                <c:pt idx="3454">
                  <c:v>4.7231496881696942E-2</c:v>
                </c:pt>
                <c:pt idx="3455">
                  <c:v>4.723615610317116E-2</c:v>
                </c:pt>
                <c:pt idx="3456">
                  <c:v>4.7240813707418228E-2</c:v>
                </c:pt>
                <c:pt idx="3457">
                  <c:v>4.724546968327184E-2</c:v>
                </c:pt>
                <c:pt idx="3458">
                  <c:v>4.7250124019565742E-2</c:v>
                </c:pt>
                <c:pt idx="3459">
                  <c:v>4.7254776705133603E-2</c:v>
                </c:pt>
                <c:pt idx="3460">
                  <c:v>4.7259427728809193E-2</c:v>
                </c:pt>
                <c:pt idx="3461">
                  <c:v>4.7264077079426134E-2</c:v>
                </c:pt>
                <c:pt idx="3462">
                  <c:v>4.7268724745818183E-2</c:v>
                </c:pt>
                <c:pt idx="3463">
                  <c:v>4.7273370716819058E-2</c:v>
                </c:pt>
                <c:pt idx="3464">
                  <c:v>4.7278014981262453E-2</c:v>
                </c:pt>
                <c:pt idx="3465">
                  <c:v>4.7282657527982067E-2</c:v>
                </c:pt>
                <c:pt idx="3466">
                  <c:v>4.7287298345811614E-2</c:v>
                </c:pt>
                <c:pt idx="3467">
                  <c:v>4.7291937423584833E-2</c:v>
                </c:pt>
                <c:pt idx="3468">
                  <c:v>4.7296574750135378E-2</c:v>
                </c:pt>
                <c:pt idx="3469">
                  <c:v>4.7301210314297001E-2</c:v>
                </c:pt>
                <c:pt idx="3470">
                  <c:v>4.7305844104903384E-2</c:v>
                </c:pt>
                <c:pt idx="3471">
                  <c:v>4.7310476110788237E-2</c:v>
                </c:pt>
                <c:pt idx="3472">
                  <c:v>4.7315106320785297E-2</c:v>
                </c:pt>
                <c:pt idx="3473">
                  <c:v>4.7319734723728239E-2</c:v>
                </c:pt>
                <c:pt idx="3474">
                  <c:v>4.7324361308450788E-2</c:v>
                </c:pt>
                <c:pt idx="3475">
                  <c:v>4.7328986063786653E-2</c:v>
                </c:pt>
                <c:pt idx="3476">
                  <c:v>4.7333608978569537E-2</c:v>
                </c:pt>
                <c:pt idx="3477">
                  <c:v>4.7338230041633143E-2</c:v>
                </c:pt>
                <c:pt idx="3478">
                  <c:v>4.7342849241811188E-2</c:v>
                </c:pt>
                <c:pt idx="3479">
                  <c:v>4.7347466567937389E-2</c:v>
                </c:pt>
                <c:pt idx="3480">
                  <c:v>4.7352082008845435E-2</c:v>
                </c:pt>
                <c:pt idx="3481">
                  <c:v>4.7356695553369042E-2</c:v>
                </c:pt>
                <c:pt idx="3482">
                  <c:v>4.7361307190341928E-2</c:v>
                </c:pt>
                <c:pt idx="3483">
                  <c:v>4.7365916908597788E-2</c:v>
                </c:pt>
                <c:pt idx="3484">
                  <c:v>4.7370524696970333E-2</c:v>
                </c:pt>
                <c:pt idx="3485">
                  <c:v>4.7375130544293285E-2</c:v>
                </c:pt>
                <c:pt idx="3486">
                  <c:v>4.7379734439400328E-2</c:v>
                </c:pt>
                <c:pt idx="3487">
                  <c:v>4.7384336371125185E-2</c:v>
                </c:pt>
                <c:pt idx="3488">
                  <c:v>4.7388936328301573E-2</c:v>
                </c:pt>
                <c:pt idx="3489">
                  <c:v>4.7393534299763181E-2</c:v>
                </c:pt>
                <c:pt idx="3490">
                  <c:v>4.7398130274343739E-2</c:v>
                </c:pt>
                <c:pt idx="3491">
                  <c:v>4.7402724240876923E-2</c:v>
                </c:pt>
                <c:pt idx="3492">
                  <c:v>4.7407316188196477E-2</c:v>
                </c:pt>
                <c:pt idx="3493">
                  <c:v>4.7411906105136084E-2</c:v>
                </c:pt>
                <c:pt idx="3494">
                  <c:v>4.7416493980529467E-2</c:v>
                </c:pt>
                <c:pt idx="3495">
                  <c:v>4.7421079803210336E-2</c:v>
                </c:pt>
                <c:pt idx="3496">
                  <c:v>4.7425663562012388E-2</c:v>
                </c:pt>
                <c:pt idx="3497">
                  <c:v>4.7430245245769331E-2</c:v>
                </c:pt>
                <c:pt idx="3498">
                  <c:v>4.7434824843314884E-2</c:v>
                </c:pt>
                <c:pt idx="3499">
                  <c:v>4.7439402343482748E-2</c:v>
                </c:pt>
                <c:pt idx="3500">
                  <c:v>4.7443977735106634E-2</c:v>
                </c:pt>
                <c:pt idx="3501">
                  <c:v>4.7448551007020251E-2</c:v>
                </c:pt>
                <c:pt idx="3502">
                  <c:v>4.7453122148057303E-2</c:v>
                </c:pt>
                <c:pt idx="3503">
                  <c:v>4.7457691147051513E-2</c:v>
                </c:pt>
                <c:pt idx="3504">
                  <c:v>4.7462257992836571E-2</c:v>
                </c:pt>
                <c:pt idx="3505">
                  <c:v>4.7466822674246185E-2</c:v>
                </c:pt>
                <c:pt idx="3506">
                  <c:v>4.7471385180114074E-2</c:v>
                </c:pt>
                <c:pt idx="3507">
                  <c:v>4.7475945499273954E-2</c:v>
                </c:pt>
                <c:pt idx="3508">
                  <c:v>4.7480503620559514E-2</c:v>
                </c:pt>
                <c:pt idx="3509">
                  <c:v>4.7485059532804463E-2</c:v>
                </c:pt>
                <c:pt idx="3510">
                  <c:v>4.7489613224842533E-2</c:v>
                </c:pt>
                <c:pt idx="3511">
                  <c:v>4.7494164685507406E-2</c:v>
                </c:pt>
                <c:pt idx="3512">
                  <c:v>4.7498713903632805E-2</c:v>
                </c:pt>
                <c:pt idx="3513">
                  <c:v>4.7503260868052434E-2</c:v>
                </c:pt>
                <c:pt idx="3514">
                  <c:v>4.7507805567600002E-2</c:v>
                </c:pt>
                <c:pt idx="3515">
                  <c:v>4.7512347991109219E-2</c:v>
                </c:pt>
                <c:pt idx="3516">
                  <c:v>4.7516888127413781E-2</c:v>
                </c:pt>
                <c:pt idx="3517">
                  <c:v>4.7521425965347426E-2</c:v>
                </c:pt>
                <c:pt idx="3518">
                  <c:v>4.7525961493743829E-2</c:v>
                </c:pt>
                <c:pt idx="3519">
                  <c:v>4.7530494701436721E-2</c:v>
                </c:pt>
                <c:pt idx="3520">
                  <c:v>4.753502557725979E-2</c:v>
                </c:pt>
                <c:pt idx="3521">
                  <c:v>4.7539554110046761E-2</c:v>
                </c:pt>
                <c:pt idx="3522">
                  <c:v>4.7544080288631344E-2</c:v>
                </c:pt>
                <c:pt idx="3523">
                  <c:v>4.754860410184724E-2</c:v>
                </c:pt>
                <c:pt idx="3524">
                  <c:v>4.7553125538528147E-2</c:v>
                </c:pt>
                <c:pt idx="3525">
                  <c:v>4.7557644587507802E-2</c:v>
                </c:pt>
                <c:pt idx="3526">
                  <c:v>4.7562161237619888E-2</c:v>
                </c:pt>
                <c:pt idx="3527">
                  <c:v>4.7566675477698127E-2</c:v>
                </c:pt>
                <c:pt idx="3528">
                  <c:v>4.7571187296576216E-2</c:v>
                </c:pt>
                <c:pt idx="3529">
                  <c:v>4.7575696683087872E-2</c:v>
                </c:pt>
                <c:pt idx="3530">
                  <c:v>4.7580203626066797E-2</c:v>
                </c:pt>
                <c:pt idx="3531">
                  <c:v>4.7584708114346709E-2</c:v>
                </c:pt>
                <c:pt idx="3532">
                  <c:v>4.7589210136761304E-2</c:v>
                </c:pt>
                <c:pt idx="3533">
                  <c:v>4.7593709682144297E-2</c:v>
                </c:pt>
                <c:pt idx="3534">
                  <c:v>4.7598206739329407E-2</c:v>
                </c:pt>
                <c:pt idx="3535">
                  <c:v>4.7602701297150316E-2</c:v>
                </c:pt>
                <c:pt idx="3536">
                  <c:v>4.760719334444076E-2</c:v>
                </c:pt>
                <c:pt idx="3537">
                  <c:v>4.7611682870034436E-2</c:v>
                </c:pt>
                <c:pt idx="3538">
                  <c:v>4.7616169862765054E-2</c:v>
                </c:pt>
                <c:pt idx="3539">
                  <c:v>4.7620654311466296E-2</c:v>
                </c:pt>
                <c:pt idx="3540">
                  <c:v>4.762513620497192E-2</c:v>
                </c:pt>
                <c:pt idx="3541">
                  <c:v>4.7629615532115602E-2</c:v>
                </c:pt>
                <c:pt idx="3542">
                  <c:v>4.7634092281731058E-2</c:v>
                </c:pt>
                <c:pt idx="3543">
                  <c:v>4.7638566442651992E-2</c:v>
                </c:pt>
                <c:pt idx="3544">
                  <c:v>4.764303800371212E-2</c:v>
                </c:pt>
                <c:pt idx="3545">
                  <c:v>4.7647506953745145E-2</c:v>
                </c:pt>
                <c:pt idx="3546">
                  <c:v>4.7651973281584777E-2</c:v>
                </c:pt>
                <c:pt idx="3547">
                  <c:v>4.7656436976064726E-2</c:v>
                </c:pt>
                <c:pt idx="3548">
                  <c:v>4.7660898026018694E-2</c:v>
                </c:pt>
                <c:pt idx="3549">
                  <c:v>4.76653564202804E-2</c:v>
                </c:pt>
                <c:pt idx="3550">
                  <c:v>4.7669812147683545E-2</c:v>
                </c:pt>
                <c:pt idx="3551">
                  <c:v>4.7674265197061833E-2</c:v>
                </c:pt>
                <c:pt idx="3552">
                  <c:v>4.7678715557248987E-2</c:v>
                </c:pt>
                <c:pt idx="3553">
                  <c:v>4.7683163217078696E-2</c:v>
                </c:pt>
                <c:pt idx="3554">
                  <c:v>4.7687608165384684E-2</c:v>
                </c:pt>
                <c:pt idx="3555">
                  <c:v>4.7692050391000662E-2</c:v>
                </c:pt>
                <c:pt idx="3556">
                  <c:v>4.7696489882760318E-2</c:v>
                </c:pt>
                <c:pt idx="3557">
                  <c:v>4.7700926629497382E-2</c:v>
                </c:pt>
                <c:pt idx="3558">
                  <c:v>4.7705360620045545E-2</c:v>
                </c:pt>
                <c:pt idx="3559">
                  <c:v>4.7709791843238529E-2</c:v>
                </c:pt>
                <c:pt idx="3560">
                  <c:v>4.7714220287910045E-2</c:v>
                </c:pt>
                <c:pt idx="3561">
                  <c:v>4.7718645942893781E-2</c:v>
                </c:pt>
                <c:pt idx="3562">
                  <c:v>4.7723068797023462E-2</c:v>
                </c:pt>
                <c:pt idx="3563">
                  <c:v>4.7727488839132789E-2</c:v>
                </c:pt>
                <c:pt idx="3564">
                  <c:v>4.7731906058055482E-2</c:v>
                </c:pt>
                <c:pt idx="3565">
                  <c:v>4.7736320442625227E-2</c:v>
                </c:pt>
                <c:pt idx="3566">
                  <c:v>4.7740731981675756E-2</c:v>
                </c:pt>
                <c:pt idx="3567">
                  <c:v>4.7745140664040772E-2</c:v>
                </c:pt>
                <c:pt idx="3568">
                  <c:v>4.7749546478553978E-2</c:v>
                </c:pt>
                <c:pt idx="3569">
                  <c:v>4.775394941404907E-2</c:v>
                </c:pt>
                <c:pt idx="3570">
                  <c:v>4.7758349459359778E-2</c:v>
                </c:pt>
                <c:pt idx="3571">
                  <c:v>4.7762746603319806E-2</c:v>
                </c:pt>
                <c:pt idx="3572">
                  <c:v>4.7767140834762863E-2</c:v>
                </c:pt>
                <c:pt idx="3573">
                  <c:v>4.7771532142522645E-2</c:v>
                </c:pt>
                <c:pt idx="3574">
                  <c:v>4.7775920515432869E-2</c:v>
                </c:pt>
                <c:pt idx="3575">
                  <c:v>4.7780305942327246E-2</c:v>
                </c:pt>
                <c:pt idx="3576">
                  <c:v>4.7784688412039478E-2</c:v>
                </c:pt>
                <c:pt idx="3577">
                  <c:v>4.7789067913403274E-2</c:v>
                </c:pt>
                <c:pt idx="3578">
                  <c:v>4.7793444435252352E-2</c:v>
                </c:pt>
                <c:pt idx="3579">
                  <c:v>4.7797817966420408E-2</c:v>
                </c:pt>
                <c:pt idx="3580">
                  <c:v>4.7802188495741159E-2</c:v>
                </c:pt>
                <c:pt idx="3581">
                  <c:v>4.7806556012048307E-2</c:v>
                </c:pt>
                <c:pt idx="3582">
                  <c:v>4.7810920504175569E-2</c:v>
                </c:pt>
                <c:pt idx="3583">
                  <c:v>4.7815281960956642E-2</c:v>
                </c:pt>
                <c:pt idx="3584">
                  <c:v>4.7819640371225242E-2</c:v>
                </c:pt>
                <c:pt idx="3585">
                  <c:v>4.7823995723815071E-2</c:v>
                </c:pt>
                <c:pt idx="3586">
                  <c:v>4.7828348007559848E-2</c:v>
                </c:pt>
                <c:pt idx="3587">
                  <c:v>4.7832697211293268E-2</c:v>
                </c:pt>
                <c:pt idx="3588">
                  <c:v>4.7837043323849061E-2</c:v>
                </c:pt>
                <c:pt idx="3589">
                  <c:v>4.7841386334060904E-2</c:v>
                </c:pt>
                <c:pt idx="3590">
                  <c:v>4.7845726230762539E-2</c:v>
                </c:pt>
                <c:pt idx="3591">
                  <c:v>4.785006300278765E-2</c:v>
                </c:pt>
                <c:pt idx="3592">
                  <c:v>4.7854396638969954E-2</c:v>
                </c:pt>
                <c:pt idx="3593">
                  <c:v>4.7858727128143153E-2</c:v>
                </c:pt>
                <c:pt idx="3594">
                  <c:v>4.7863054459140963E-2</c:v>
                </c:pt>
                <c:pt idx="3595">
                  <c:v>4.7867378620797096E-2</c:v>
                </c:pt>
                <c:pt idx="3596">
                  <c:v>4.7871699601945247E-2</c:v>
                </c:pt>
                <c:pt idx="3597">
                  <c:v>4.787601739141914E-2</c:v>
                </c:pt>
                <c:pt idx="3598">
                  <c:v>4.7880331978052471E-2</c:v>
                </c:pt>
                <c:pt idx="3599">
                  <c:v>4.7884643350678949E-2</c:v>
                </c:pt>
                <c:pt idx="3600">
                  <c:v>4.7888951498132291E-2</c:v>
                </c:pt>
                <c:pt idx="3601">
                  <c:v>4.7893256409246202E-2</c:v>
                </c:pt>
                <c:pt idx="3602">
                  <c:v>4.7897558072854382E-2</c:v>
                </c:pt>
                <c:pt idx="3603">
                  <c:v>4.7901856477790557E-2</c:v>
                </c:pt>
                <c:pt idx="3604">
                  <c:v>4.7906151612888415E-2</c:v>
                </c:pt>
                <c:pt idx="3605">
                  <c:v>4.7910443466981679E-2</c:v>
                </c:pt>
                <c:pt idx="3606">
                  <c:v>4.7914732028904054E-2</c:v>
                </c:pt>
                <c:pt idx="3607">
                  <c:v>4.7919017287489249E-2</c:v>
                </c:pt>
                <c:pt idx="3608">
                  <c:v>4.7923299231570973E-2</c:v>
                </c:pt>
                <c:pt idx="3609">
                  <c:v>4.7927577849982909E-2</c:v>
                </c:pt>
                <c:pt idx="3610">
                  <c:v>4.7931853131558809E-2</c:v>
                </c:pt>
                <c:pt idx="3611">
                  <c:v>4.7936125065132368E-2</c:v>
                </c:pt>
                <c:pt idx="3612">
                  <c:v>4.7940393639537254E-2</c:v>
                </c:pt>
                <c:pt idx="3613">
                  <c:v>4.7944658843607234E-2</c:v>
                </c:pt>
                <c:pt idx="3614">
                  <c:v>4.7948920666175988E-2</c:v>
                </c:pt>
                <c:pt idx="3615">
                  <c:v>4.7953179096077221E-2</c:v>
                </c:pt>
                <c:pt idx="3616">
                  <c:v>4.7957434122144649E-2</c:v>
                </c:pt>
                <c:pt idx="3617">
                  <c:v>4.7961685733211981E-2</c:v>
                </c:pt>
                <c:pt idx="3618">
                  <c:v>4.7965933918112921E-2</c:v>
                </c:pt>
                <c:pt idx="3619">
                  <c:v>4.7970178665681179E-2</c:v>
                </c:pt>
                <c:pt idx="3620">
                  <c:v>4.7974419964750457E-2</c:v>
                </c:pt>
                <c:pt idx="3621">
                  <c:v>4.7978657804154487E-2</c:v>
                </c:pt>
                <c:pt idx="3622">
                  <c:v>4.7982892172726936E-2</c:v>
                </c:pt>
                <c:pt idx="3623">
                  <c:v>4.7987123059301556E-2</c:v>
                </c:pt>
                <c:pt idx="3624">
                  <c:v>4.7991350452712037E-2</c:v>
                </c:pt>
                <c:pt idx="3625">
                  <c:v>4.799557434179208E-2</c:v>
                </c:pt>
                <c:pt idx="3626">
                  <c:v>4.7999794715375403E-2</c:v>
                </c:pt>
                <c:pt idx="3627">
                  <c:v>4.8004011562295716E-2</c:v>
                </c:pt>
                <c:pt idx="3628">
                  <c:v>4.8008224871386708E-2</c:v>
                </c:pt>
                <c:pt idx="3629">
                  <c:v>4.8012434631482109E-2</c:v>
                </c:pt>
                <c:pt idx="3630">
                  <c:v>4.8016640831415623E-2</c:v>
                </c:pt>
                <c:pt idx="3631">
                  <c:v>4.8020843460020959E-2</c:v>
                </c:pt>
                <c:pt idx="3632">
                  <c:v>4.8025042506131814E-2</c:v>
                </c:pt>
                <c:pt idx="3633">
                  <c:v>4.8029237958581911E-2</c:v>
                </c:pt>
                <c:pt idx="3634">
                  <c:v>4.8033429806204953E-2</c:v>
                </c:pt>
                <c:pt idx="3635">
                  <c:v>4.8037618037834642E-2</c:v>
                </c:pt>
                <c:pt idx="3636">
                  <c:v>4.8041802642304697E-2</c:v>
                </c:pt>
                <c:pt idx="3637">
                  <c:v>4.804598360844882E-2</c:v>
                </c:pt>
                <c:pt idx="3638">
                  <c:v>4.8050160925100713E-2</c:v>
                </c:pt>
                <c:pt idx="3639">
                  <c:v>4.8054334581094094E-2</c:v>
                </c:pt>
                <c:pt idx="3640">
                  <c:v>4.8058504565262679E-2</c:v>
                </c:pt>
                <c:pt idx="3641">
                  <c:v>4.8062670866440164E-2</c:v>
                </c:pt>
                <c:pt idx="3642">
                  <c:v>4.8066833473460253E-2</c:v>
                </c:pt>
                <c:pt idx="3643">
                  <c:v>4.8070992375156663E-2</c:v>
                </c:pt>
                <c:pt idx="3644">
                  <c:v>4.8075147560363102E-2</c:v>
                </c:pt>
                <c:pt idx="3645">
                  <c:v>4.8079299017913288E-2</c:v>
                </c:pt>
                <c:pt idx="3646">
                  <c:v>4.8083446736640896E-2</c:v>
                </c:pt>
                <c:pt idx="3647">
                  <c:v>4.8087590705379678E-2</c:v>
                </c:pt>
                <c:pt idx="3648">
                  <c:v>4.8091730912963308E-2</c:v>
                </c:pt>
                <c:pt idx="3649">
                  <c:v>4.8095867348225511E-2</c:v>
                </c:pt>
                <c:pt idx="3650">
                  <c:v>4.8099999999999997E-2</c:v>
                </c:pt>
                <c:pt idx="3651">
                  <c:v>4.8104130536418863E-2</c:v>
                </c:pt>
                <c:pt idx="3652">
                  <c:v>4.8108260632883079E-2</c:v>
                </c:pt>
                <c:pt idx="3653">
                  <c:v>4.8112390289129711E-2</c:v>
                </c:pt>
                <c:pt idx="3654">
                  <c:v>4.8116519504895733E-2</c:v>
                </c:pt>
                <c:pt idx="3655">
                  <c:v>4.8120648279918223E-2</c:v>
                </c:pt>
                <c:pt idx="3656">
                  <c:v>4.8124776613934189E-2</c:v>
                </c:pt>
                <c:pt idx="3657">
                  <c:v>4.8128904506680677E-2</c:v>
                </c:pt>
                <c:pt idx="3658">
                  <c:v>4.8133031957894694E-2</c:v>
                </c:pt>
                <c:pt idx="3659">
                  <c:v>4.8137158967313264E-2</c:v>
                </c:pt>
                <c:pt idx="3660">
                  <c:v>4.8141285534673464E-2</c:v>
                </c:pt>
                <c:pt idx="3661">
                  <c:v>4.814541165971227E-2</c:v>
                </c:pt>
                <c:pt idx="3662">
                  <c:v>4.8149537342166732E-2</c:v>
                </c:pt>
                <c:pt idx="3663">
                  <c:v>4.8153662581773893E-2</c:v>
                </c:pt>
                <c:pt idx="3664">
                  <c:v>4.8157787378270769E-2</c:v>
                </c:pt>
                <c:pt idx="3665">
                  <c:v>4.8161911731394391E-2</c:v>
                </c:pt>
                <c:pt idx="3666">
                  <c:v>4.8166035640881774E-2</c:v>
                </c:pt>
                <c:pt idx="3667">
                  <c:v>4.8170159106469969E-2</c:v>
                </c:pt>
                <c:pt idx="3668">
                  <c:v>4.8174282127896005E-2</c:v>
                </c:pt>
                <c:pt idx="3669">
                  <c:v>4.8178404704896899E-2</c:v>
                </c:pt>
                <c:pt idx="3670">
                  <c:v>4.8182526837209694E-2</c:v>
                </c:pt>
                <c:pt idx="3671">
                  <c:v>4.8186648524571399E-2</c:v>
                </c:pt>
                <c:pt idx="3672">
                  <c:v>4.8190769766719072E-2</c:v>
                </c:pt>
                <c:pt idx="3673">
                  <c:v>4.81948905633897E-2</c:v>
                </c:pt>
                <c:pt idx="3674">
                  <c:v>4.8199010914320363E-2</c:v>
                </c:pt>
                <c:pt idx="3675">
                  <c:v>4.8203130819248062E-2</c:v>
                </c:pt>
                <c:pt idx="3676">
                  <c:v>4.8207250277909834E-2</c:v>
                </c:pt>
                <c:pt idx="3677">
                  <c:v>4.8211369290042702E-2</c:v>
                </c:pt>
                <c:pt idx="3678">
                  <c:v>4.8215487855383689E-2</c:v>
                </c:pt>
                <c:pt idx="3679">
                  <c:v>4.8219605973669852E-2</c:v>
                </c:pt>
                <c:pt idx="3680">
                  <c:v>4.8223723644638186E-2</c:v>
                </c:pt>
                <c:pt idx="3681">
                  <c:v>4.8227840868025749E-2</c:v>
                </c:pt>
                <c:pt idx="3682">
                  <c:v>4.8231957643569565E-2</c:v>
                </c:pt>
                <c:pt idx="3683">
                  <c:v>4.8236073971006641E-2</c:v>
                </c:pt>
                <c:pt idx="3684">
                  <c:v>4.8240189850074049E-2</c:v>
                </c:pt>
                <c:pt idx="3685">
                  <c:v>4.8244305280508763E-2</c:v>
                </c:pt>
                <c:pt idx="3686">
                  <c:v>4.8248420262047856E-2</c:v>
                </c:pt>
                <c:pt idx="3687">
                  <c:v>4.8252534794428342E-2</c:v>
                </c:pt>
                <c:pt idx="3688">
                  <c:v>4.8256648877387259E-2</c:v>
                </c:pt>
                <c:pt idx="3689">
                  <c:v>4.826076251066163E-2</c:v>
                </c:pt>
                <c:pt idx="3690">
                  <c:v>4.826487569398847E-2</c:v>
                </c:pt>
                <c:pt idx="3691">
                  <c:v>4.8268988427104836E-2</c:v>
                </c:pt>
                <c:pt idx="3692">
                  <c:v>4.8273100709747732E-2</c:v>
                </c:pt>
                <c:pt idx="3693">
                  <c:v>4.8277212541654214E-2</c:v>
                </c:pt>
                <c:pt idx="3694">
                  <c:v>4.8281323922561306E-2</c:v>
                </c:pt>
                <c:pt idx="3695">
                  <c:v>4.8285434852206002E-2</c:v>
                </c:pt>
                <c:pt idx="3696">
                  <c:v>4.8289545330325381E-2</c:v>
                </c:pt>
                <c:pt idx="3697">
                  <c:v>4.8293655356656418E-2</c:v>
                </c:pt>
                <c:pt idx="3698">
                  <c:v>4.8297764930936196E-2</c:v>
                </c:pt>
                <c:pt idx="3699">
                  <c:v>4.8301874052901719E-2</c:v>
                </c:pt>
                <c:pt idx="3700">
                  <c:v>4.8305982722290038E-2</c:v>
                </c:pt>
                <c:pt idx="3701">
                  <c:v>4.8310090938838153E-2</c:v>
                </c:pt>
                <c:pt idx="3702">
                  <c:v>4.8314198702283109E-2</c:v>
                </c:pt>
                <c:pt idx="3703">
                  <c:v>4.8318306012361929E-2</c:v>
                </c:pt>
                <c:pt idx="3704">
                  <c:v>4.8322412868811622E-2</c:v>
                </c:pt>
                <c:pt idx="3705">
                  <c:v>4.8326519271369266E-2</c:v>
                </c:pt>
                <c:pt idx="3706">
                  <c:v>4.8330625219771856E-2</c:v>
                </c:pt>
                <c:pt idx="3707">
                  <c:v>4.8334730713756442E-2</c:v>
                </c:pt>
                <c:pt idx="3708">
                  <c:v>4.8338835753060042E-2</c:v>
                </c:pt>
                <c:pt idx="3709">
                  <c:v>4.8342940337419663E-2</c:v>
                </c:pt>
                <c:pt idx="3710">
                  <c:v>4.8347044466572384E-2</c:v>
                </c:pt>
                <c:pt idx="3711">
                  <c:v>4.8351148140255186E-2</c:v>
                </c:pt>
                <c:pt idx="3712">
                  <c:v>4.8355251358205141E-2</c:v>
                </c:pt>
                <c:pt idx="3713">
                  <c:v>4.8359354120159244E-2</c:v>
                </c:pt>
                <c:pt idx="3714">
                  <c:v>4.8363456425854545E-2</c:v>
                </c:pt>
                <c:pt idx="3715">
                  <c:v>4.8367558275028075E-2</c:v>
                </c:pt>
                <c:pt idx="3716">
                  <c:v>4.8371659667416834E-2</c:v>
                </c:pt>
                <c:pt idx="3717">
                  <c:v>4.8375760602757889E-2</c:v>
                </c:pt>
                <c:pt idx="3718">
                  <c:v>4.8379861080788247E-2</c:v>
                </c:pt>
                <c:pt idx="3719">
                  <c:v>4.8383961101244946E-2</c:v>
                </c:pt>
                <c:pt idx="3720">
                  <c:v>4.8388060663865029E-2</c:v>
                </c:pt>
                <c:pt idx="3721">
                  <c:v>4.8392159768385491E-2</c:v>
                </c:pt>
                <c:pt idx="3722">
                  <c:v>4.8396258414543383E-2</c:v>
                </c:pt>
                <c:pt idx="3723">
                  <c:v>4.8400356602075721E-2</c:v>
                </c:pt>
                <c:pt idx="3724">
                  <c:v>4.8404454330719562E-2</c:v>
                </c:pt>
                <c:pt idx="3725">
                  <c:v>4.8408551600211909E-2</c:v>
                </c:pt>
                <c:pt idx="3726">
                  <c:v>4.8412648410289798E-2</c:v>
                </c:pt>
                <c:pt idx="3727">
                  <c:v>4.8416744760690286E-2</c:v>
                </c:pt>
                <c:pt idx="3728">
                  <c:v>4.8420840651150363E-2</c:v>
                </c:pt>
                <c:pt idx="3729">
                  <c:v>4.842493608140707E-2</c:v>
                </c:pt>
                <c:pt idx="3730">
                  <c:v>4.842903105119744E-2</c:v>
                </c:pt>
                <c:pt idx="3731">
                  <c:v>4.8433125560258507E-2</c:v>
                </c:pt>
                <c:pt idx="3732">
                  <c:v>4.8437219608327302E-2</c:v>
                </c:pt>
                <c:pt idx="3733">
                  <c:v>4.8441313195140841E-2</c:v>
                </c:pt>
                <c:pt idx="3734">
                  <c:v>4.8445406320436167E-2</c:v>
                </c:pt>
                <c:pt idx="3735">
                  <c:v>4.8449498983950297E-2</c:v>
                </c:pt>
                <c:pt idx="3736">
                  <c:v>4.8453591185420267E-2</c:v>
                </c:pt>
                <c:pt idx="3737">
                  <c:v>4.8457682924583106E-2</c:v>
                </c:pt>
                <c:pt idx="3738">
                  <c:v>4.846177420117586E-2</c:v>
                </c:pt>
                <c:pt idx="3739">
                  <c:v>4.8465865014935536E-2</c:v>
                </c:pt>
                <c:pt idx="3740">
                  <c:v>4.8469955365599157E-2</c:v>
                </c:pt>
                <c:pt idx="3741">
                  <c:v>4.8474045252903795E-2</c:v>
                </c:pt>
                <c:pt idx="3742">
                  <c:v>4.8478134676586411E-2</c:v>
                </c:pt>
                <c:pt idx="3743">
                  <c:v>4.8482223636384103E-2</c:v>
                </c:pt>
                <c:pt idx="3744">
                  <c:v>4.8486312132033846E-2</c:v>
                </c:pt>
                <c:pt idx="3745">
                  <c:v>4.8490400163272732E-2</c:v>
                </c:pt>
                <c:pt idx="3746">
                  <c:v>4.8494487729837742E-2</c:v>
                </c:pt>
                <c:pt idx="3747">
                  <c:v>4.8498574831465892E-2</c:v>
                </c:pt>
                <c:pt idx="3748">
                  <c:v>4.8502661467894261E-2</c:v>
                </c:pt>
                <c:pt idx="3749">
                  <c:v>4.8506747638859843E-2</c:v>
                </c:pt>
                <c:pt idx="3750">
                  <c:v>4.8510833344099683E-2</c:v>
                </c:pt>
                <c:pt idx="3751">
                  <c:v>4.8514918583350809E-2</c:v>
                </c:pt>
                <c:pt idx="3752">
                  <c:v>4.8519003356350239E-2</c:v>
                </c:pt>
                <c:pt idx="3753">
                  <c:v>4.8523087662835022E-2</c:v>
                </c:pt>
                <c:pt idx="3754">
                  <c:v>4.8527171502542155E-2</c:v>
                </c:pt>
                <c:pt idx="3755">
                  <c:v>4.8531254875208707E-2</c:v>
                </c:pt>
                <c:pt idx="3756">
                  <c:v>4.8535337780571682E-2</c:v>
                </c:pt>
                <c:pt idx="3757">
                  <c:v>4.8539420218368143E-2</c:v>
                </c:pt>
                <c:pt idx="3758">
                  <c:v>4.8543502188335065E-2</c:v>
                </c:pt>
                <c:pt idx="3759">
                  <c:v>4.8547583690209506E-2</c:v>
                </c:pt>
                <c:pt idx="3760">
                  <c:v>4.8551664723728509E-2</c:v>
                </c:pt>
                <c:pt idx="3761">
                  <c:v>4.8555745288629076E-2</c:v>
                </c:pt>
                <c:pt idx="3762">
                  <c:v>4.8559825384648266E-2</c:v>
                </c:pt>
                <c:pt idx="3763">
                  <c:v>4.8563905011523086E-2</c:v>
                </c:pt>
                <c:pt idx="3764">
                  <c:v>4.8567984168990573E-2</c:v>
                </c:pt>
                <c:pt idx="3765">
                  <c:v>4.8572062856787765E-2</c:v>
                </c:pt>
                <c:pt idx="3766">
                  <c:v>4.8576141074651649E-2</c:v>
                </c:pt>
                <c:pt idx="3767">
                  <c:v>4.8580218822319325E-2</c:v>
                </c:pt>
                <c:pt idx="3768">
                  <c:v>4.858429609952776E-2</c:v>
                </c:pt>
                <c:pt idx="3769">
                  <c:v>4.8588372906014032E-2</c:v>
                </c:pt>
                <c:pt idx="3770">
                  <c:v>4.8592449241515137E-2</c:v>
                </c:pt>
                <c:pt idx="3771">
                  <c:v>4.8596525105768118E-2</c:v>
                </c:pt>
                <c:pt idx="3772">
                  <c:v>4.8600600498510005E-2</c:v>
                </c:pt>
                <c:pt idx="3773">
                  <c:v>4.86046754194778E-2</c:v>
                </c:pt>
                <c:pt idx="3774">
                  <c:v>4.8608749868408588E-2</c:v>
                </c:pt>
                <c:pt idx="3775">
                  <c:v>4.8612823845039337E-2</c:v>
                </c:pt>
                <c:pt idx="3776">
                  <c:v>4.8616897349107138E-2</c:v>
                </c:pt>
                <c:pt idx="3777">
                  <c:v>4.8620970380348988E-2</c:v>
                </c:pt>
                <c:pt idx="3778">
                  <c:v>4.8625042938501888E-2</c:v>
                </c:pt>
                <c:pt idx="3779">
                  <c:v>4.8629115023302923E-2</c:v>
                </c:pt>
                <c:pt idx="3780">
                  <c:v>4.863318663448906E-2</c:v>
                </c:pt>
                <c:pt idx="3781">
                  <c:v>4.86372577717974E-2</c:v>
                </c:pt>
                <c:pt idx="3782">
                  <c:v>4.8641328434964923E-2</c:v>
                </c:pt>
                <c:pt idx="3783">
                  <c:v>4.8645398623728693E-2</c:v>
                </c:pt>
                <c:pt idx="3784">
                  <c:v>4.8649468337825706E-2</c:v>
                </c:pt>
                <c:pt idx="3785">
                  <c:v>4.8653537576992999E-2</c:v>
                </c:pt>
                <c:pt idx="3786">
                  <c:v>4.8657606340967621E-2</c:v>
                </c:pt>
                <c:pt idx="3787">
                  <c:v>4.8661674629486569E-2</c:v>
                </c:pt>
                <c:pt idx="3788">
                  <c:v>4.8665742442286913E-2</c:v>
                </c:pt>
                <c:pt idx="3789">
                  <c:v>4.8669809779105656E-2</c:v>
                </c:pt>
                <c:pt idx="3790">
                  <c:v>4.8673876639679814E-2</c:v>
                </c:pt>
                <c:pt idx="3791">
                  <c:v>4.8677943023746457E-2</c:v>
                </c:pt>
                <c:pt idx="3792">
                  <c:v>4.8682008931042596E-2</c:v>
                </c:pt>
                <c:pt idx="3793">
                  <c:v>4.8686074361305245E-2</c:v>
                </c:pt>
                <c:pt idx="3794">
                  <c:v>4.8690139314271449E-2</c:v>
                </c:pt>
                <c:pt idx="3795">
                  <c:v>4.8694203789678231E-2</c:v>
                </c:pt>
                <c:pt idx="3796">
                  <c:v>4.869826778726262E-2</c:v>
                </c:pt>
                <c:pt idx="3797">
                  <c:v>4.8702331306761645E-2</c:v>
                </c:pt>
                <c:pt idx="3798">
                  <c:v>4.8706394347912366E-2</c:v>
                </c:pt>
                <c:pt idx="3799">
                  <c:v>4.8710456910451769E-2</c:v>
                </c:pt>
                <c:pt idx="3800">
                  <c:v>4.8714518994116891E-2</c:v>
                </c:pt>
                <c:pt idx="3801">
                  <c:v>4.8718580598644798E-2</c:v>
                </c:pt>
                <c:pt idx="3802">
                  <c:v>4.872264172377247E-2</c:v>
                </c:pt>
                <c:pt idx="3803">
                  <c:v>4.8726702369236957E-2</c:v>
                </c:pt>
                <c:pt idx="3804">
                  <c:v>4.8730762534775304E-2</c:v>
                </c:pt>
                <c:pt idx="3805">
                  <c:v>4.873482222012452E-2</c:v>
                </c:pt>
                <c:pt idx="3806">
                  <c:v>4.8738881425021634E-2</c:v>
                </c:pt>
                <c:pt idx="3807">
                  <c:v>4.8742940149203696E-2</c:v>
                </c:pt>
                <c:pt idx="3808">
                  <c:v>4.8746998392407724E-2</c:v>
                </c:pt>
                <c:pt idx="3809">
                  <c:v>4.8751056154370732E-2</c:v>
                </c:pt>
                <c:pt idx="3810">
                  <c:v>4.8755113434829793E-2</c:v>
                </c:pt>
                <c:pt idx="3811">
                  <c:v>4.875917023352188E-2</c:v>
                </c:pt>
                <c:pt idx="3812">
                  <c:v>4.8763226550184065E-2</c:v>
                </c:pt>
                <c:pt idx="3813">
                  <c:v>4.876728238455335E-2</c:v>
                </c:pt>
                <c:pt idx="3814">
                  <c:v>4.8771337736366785E-2</c:v>
                </c:pt>
                <c:pt idx="3815">
                  <c:v>4.8775392605361387E-2</c:v>
                </c:pt>
                <c:pt idx="3816">
                  <c:v>4.8779446991274185E-2</c:v>
                </c:pt>
                <c:pt idx="3817">
                  <c:v>4.878350089384223E-2</c:v>
                </c:pt>
                <c:pt idx="3818">
                  <c:v>4.878755431280251E-2</c:v>
                </c:pt>
                <c:pt idx="3819">
                  <c:v>4.8791607247892103E-2</c:v>
                </c:pt>
                <c:pt idx="3820">
                  <c:v>4.8795659698847985E-2</c:v>
                </c:pt>
                <c:pt idx="3821">
                  <c:v>4.8799711665407253E-2</c:v>
                </c:pt>
                <c:pt idx="3822">
                  <c:v>4.8803763147306889E-2</c:v>
                </c:pt>
                <c:pt idx="3823">
                  <c:v>4.8807814144283909E-2</c:v>
                </c:pt>
                <c:pt idx="3824">
                  <c:v>4.8811864656075385E-2</c:v>
                </c:pt>
                <c:pt idx="3825">
                  <c:v>4.8815914682418332E-2</c:v>
                </c:pt>
                <c:pt idx="3826">
                  <c:v>4.8819964223049767E-2</c:v>
                </c:pt>
                <c:pt idx="3827">
                  <c:v>4.8824013277706718E-2</c:v>
                </c:pt>
                <c:pt idx="3828">
                  <c:v>4.8828061846126224E-2</c:v>
                </c:pt>
                <c:pt idx="3829">
                  <c:v>4.8832109928045341E-2</c:v>
                </c:pt>
                <c:pt idx="3830">
                  <c:v>4.8836157523201029E-2</c:v>
                </c:pt>
                <c:pt idx="3831">
                  <c:v>4.8840204631330403E-2</c:v>
                </c:pt>
                <c:pt idx="3832">
                  <c:v>4.8844251252170429E-2</c:v>
                </c:pt>
                <c:pt idx="3833">
                  <c:v>4.8848297385458157E-2</c:v>
                </c:pt>
                <c:pt idx="3834">
                  <c:v>4.8852343030930626E-2</c:v>
                </c:pt>
                <c:pt idx="3835">
                  <c:v>4.8856388188324835E-2</c:v>
                </c:pt>
                <c:pt idx="3836">
                  <c:v>4.8860432857377858E-2</c:v>
                </c:pt>
                <c:pt idx="3837">
                  <c:v>4.886447703782669E-2</c:v>
                </c:pt>
                <c:pt idx="3838">
                  <c:v>4.8868520729408373E-2</c:v>
                </c:pt>
                <c:pt idx="3839">
                  <c:v>4.8872563931859951E-2</c:v>
                </c:pt>
                <c:pt idx="3840">
                  <c:v>4.8876606644918406E-2</c:v>
                </c:pt>
                <c:pt idx="3841">
                  <c:v>4.8880648868320824E-2</c:v>
                </c:pt>
                <c:pt idx="3842">
                  <c:v>4.8884690601804205E-2</c:v>
                </c:pt>
                <c:pt idx="3843">
                  <c:v>4.8888731845105587E-2</c:v>
                </c:pt>
                <c:pt idx="3844">
                  <c:v>4.8892772597961986E-2</c:v>
                </c:pt>
                <c:pt idx="3845">
                  <c:v>4.8896812860110453E-2</c:v>
                </c:pt>
                <c:pt idx="3846">
                  <c:v>4.8900852631288003E-2</c:v>
                </c:pt>
                <c:pt idx="3847">
                  <c:v>4.8904891911231652E-2</c:v>
                </c:pt>
                <c:pt idx="3848">
                  <c:v>4.8908930699678457E-2</c:v>
                </c:pt>
                <c:pt idx="3849">
                  <c:v>4.8912968996365443E-2</c:v>
                </c:pt>
                <c:pt idx="3850">
                  <c:v>4.8917006801029624E-2</c:v>
                </c:pt>
                <c:pt idx="3851">
                  <c:v>4.8921044113408044E-2</c:v>
                </c:pt>
                <c:pt idx="3852">
                  <c:v>4.8925080933237726E-2</c:v>
                </c:pt>
                <c:pt idx="3853">
                  <c:v>4.8929117260255707E-2</c:v>
                </c:pt>
                <c:pt idx="3854">
                  <c:v>4.8933153094198982E-2</c:v>
                </c:pt>
                <c:pt idx="3855">
                  <c:v>4.8937188434804636E-2</c:v>
                </c:pt>
                <c:pt idx="3856">
                  <c:v>4.8941223281809665E-2</c:v>
                </c:pt>
                <c:pt idx="3857">
                  <c:v>4.8945257634951105E-2</c:v>
                </c:pt>
                <c:pt idx="3858">
                  <c:v>4.8949291493965985E-2</c:v>
                </c:pt>
                <c:pt idx="3859">
                  <c:v>4.8953324858591322E-2</c:v>
                </c:pt>
                <c:pt idx="3860">
                  <c:v>4.8957357728564181E-2</c:v>
                </c:pt>
                <c:pt idx="3861">
                  <c:v>4.8961390103621535E-2</c:v>
                </c:pt>
                <c:pt idx="3862">
                  <c:v>4.8965421983500484E-2</c:v>
                </c:pt>
                <c:pt idx="3863">
                  <c:v>4.8969453367938003E-2</c:v>
                </c:pt>
                <c:pt idx="3864">
                  <c:v>4.897348425667114E-2</c:v>
                </c:pt>
                <c:pt idx="3865">
                  <c:v>4.8977514649436935E-2</c:v>
                </c:pt>
                <c:pt idx="3866">
                  <c:v>4.8981544545972373E-2</c:v>
                </c:pt>
                <c:pt idx="3867">
                  <c:v>4.8985573946014542E-2</c:v>
                </c:pt>
                <c:pt idx="3868">
                  <c:v>4.8989602849300436E-2</c:v>
                </c:pt>
                <c:pt idx="3869">
                  <c:v>4.8993631255567105E-2</c:v>
                </c:pt>
                <c:pt idx="3870">
                  <c:v>4.8997659164551566E-2</c:v>
                </c:pt>
                <c:pt idx="3871">
                  <c:v>4.9001686575990848E-2</c:v>
                </c:pt>
                <c:pt idx="3872">
                  <c:v>4.9005713489621988E-2</c:v>
                </c:pt>
                <c:pt idx="3873">
                  <c:v>4.9009739905182002E-2</c:v>
                </c:pt>
                <c:pt idx="3874">
                  <c:v>4.901376582240792E-2</c:v>
                </c:pt>
                <c:pt idx="3875">
                  <c:v>4.9017791241036786E-2</c:v>
                </c:pt>
                <c:pt idx="3876">
                  <c:v>4.9021816160805635E-2</c:v>
                </c:pt>
                <c:pt idx="3877">
                  <c:v>4.9025840581451492E-2</c:v>
                </c:pt>
                <c:pt idx="3878">
                  <c:v>4.9029864502711344E-2</c:v>
                </c:pt>
                <c:pt idx="3879">
                  <c:v>4.9033887924322284E-2</c:v>
                </c:pt>
                <c:pt idx="3880">
                  <c:v>4.9037910846021299E-2</c:v>
                </c:pt>
                <c:pt idx="3881">
                  <c:v>4.904193326754544E-2</c:v>
                </c:pt>
                <c:pt idx="3882">
                  <c:v>4.9045955188631717E-2</c:v>
                </c:pt>
                <c:pt idx="3883">
                  <c:v>4.90499766090172E-2</c:v>
                </c:pt>
                <c:pt idx="3884">
                  <c:v>4.9053997528438864E-2</c:v>
                </c:pt>
                <c:pt idx="3885">
                  <c:v>4.9058017946633767E-2</c:v>
                </c:pt>
                <c:pt idx="3886">
                  <c:v>4.9062037863338945E-2</c:v>
                </c:pt>
                <c:pt idx="3887">
                  <c:v>4.9066057278291428E-2</c:v>
                </c:pt>
                <c:pt idx="3888">
                  <c:v>4.9070076191228211E-2</c:v>
                </c:pt>
                <c:pt idx="3889">
                  <c:v>4.9074094601886345E-2</c:v>
                </c:pt>
                <c:pt idx="3890">
                  <c:v>4.907811251000288E-2</c:v>
                </c:pt>
                <c:pt idx="3891">
                  <c:v>4.9082129915314833E-2</c:v>
                </c:pt>
                <c:pt idx="3892">
                  <c:v>4.9086146817559226E-2</c:v>
                </c:pt>
                <c:pt idx="3893">
                  <c:v>4.9090163216473089E-2</c:v>
                </c:pt>
                <c:pt idx="3894">
                  <c:v>4.9094179111793451E-2</c:v>
                </c:pt>
                <c:pt idx="3895">
                  <c:v>4.9098194503257343E-2</c:v>
                </c:pt>
                <c:pt idx="3896">
                  <c:v>4.9102209390601795E-2</c:v>
                </c:pt>
                <c:pt idx="3897">
                  <c:v>4.9106223773563842E-2</c:v>
                </c:pt>
                <c:pt idx="3898">
                  <c:v>4.9110237651880516E-2</c:v>
                </c:pt>
                <c:pt idx="3899">
                  <c:v>4.9114251025288824E-2</c:v>
                </c:pt>
                <c:pt idx="3900">
                  <c:v>4.9118263893525825E-2</c:v>
                </c:pt>
                <c:pt idx="3901">
                  <c:v>4.9122276256328541E-2</c:v>
                </c:pt>
                <c:pt idx="3902">
                  <c:v>4.9126288113433982E-2</c:v>
                </c:pt>
                <c:pt idx="3903">
                  <c:v>4.913029946457919E-2</c:v>
                </c:pt>
                <c:pt idx="3904">
                  <c:v>4.9134310309501189E-2</c:v>
                </c:pt>
                <c:pt idx="3905">
                  <c:v>4.913832064793703E-2</c:v>
                </c:pt>
                <c:pt idx="3906">
                  <c:v>4.9142330479623714E-2</c:v>
                </c:pt>
                <c:pt idx="3907">
                  <c:v>4.9146339804298292E-2</c:v>
                </c:pt>
                <c:pt idx="3908">
                  <c:v>4.9150348621697787E-2</c:v>
                </c:pt>
                <c:pt idx="3909">
                  <c:v>4.9154356931559208E-2</c:v>
                </c:pt>
                <c:pt idx="3910">
                  <c:v>4.9158364733619633E-2</c:v>
                </c:pt>
                <c:pt idx="3911">
                  <c:v>4.9162372027616037E-2</c:v>
                </c:pt>
                <c:pt idx="3912">
                  <c:v>4.9166378813285484E-2</c:v>
                </c:pt>
                <c:pt idx="3913">
                  <c:v>4.9170385090364997E-2</c:v>
                </c:pt>
                <c:pt idx="3914">
                  <c:v>4.9174390858591592E-2</c:v>
                </c:pt>
                <c:pt idx="3915">
                  <c:v>4.9178396117702319E-2</c:v>
                </c:pt>
                <c:pt idx="3916">
                  <c:v>4.9182400867434188E-2</c:v>
                </c:pt>
                <c:pt idx="3917">
                  <c:v>4.9186405107524235E-2</c:v>
                </c:pt>
                <c:pt idx="3918">
                  <c:v>4.9190408837709497E-2</c:v>
                </c:pt>
                <c:pt idx="3919">
                  <c:v>4.9194412057727011E-2</c:v>
                </c:pt>
                <c:pt idx="3920">
                  <c:v>4.9198414767313778E-2</c:v>
                </c:pt>
                <c:pt idx="3921">
                  <c:v>4.9202416966206863E-2</c:v>
                </c:pt>
                <c:pt idx="3922">
                  <c:v>4.9206418654143262E-2</c:v>
                </c:pt>
                <c:pt idx="3923">
                  <c:v>4.9210419830860011E-2</c:v>
                </c:pt>
                <c:pt idx="3924">
                  <c:v>4.9214420496094161E-2</c:v>
                </c:pt>
                <c:pt idx="3925">
                  <c:v>4.9218420649582734E-2</c:v>
                </c:pt>
                <c:pt idx="3926">
                  <c:v>4.9222420291062732E-2</c:v>
                </c:pt>
                <c:pt idx="3927">
                  <c:v>4.92264194202712E-2</c:v>
                </c:pt>
                <c:pt idx="3928">
                  <c:v>4.9230418036945195E-2</c:v>
                </c:pt>
                <c:pt idx="3929">
                  <c:v>4.9234416140821725E-2</c:v>
                </c:pt>
                <c:pt idx="3930">
                  <c:v>4.9238413731637801E-2</c:v>
                </c:pt>
                <c:pt idx="3931">
                  <c:v>4.9242410809130478E-2</c:v>
                </c:pt>
                <c:pt idx="3932">
                  <c:v>4.9246407373036795E-2</c:v>
                </c:pt>
                <c:pt idx="3933">
                  <c:v>4.9250403423093746E-2</c:v>
                </c:pt>
                <c:pt idx="3934">
                  <c:v>4.9254398959038381E-2</c:v>
                </c:pt>
                <c:pt idx="3935">
                  <c:v>4.9258393980607738E-2</c:v>
                </c:pt>
                <c:pt idx="3936">
                  <c:v>4.9262388487538826E-2</c:v>
                </c:pt>
                <c:pt idx="3937">
                  <c:v>4.9266382479568681E-2</c:v>
                </c:pt>
                <c:pt idx="3938">
                  <c:v>4.9270375956434354E-2</c:v>
                </c:pt>
                <c:pt idx="3939">
                  <c:v>4.9274368917872853E-2</c:v>
                </c:pt>
                <c:pt idx="3940">
                  <c:v>4.9278361363621202E-2</c:v>
                </c:pt>
                <c:pt idx="3941">
                  <c:v>4.9282353293416445E-2</c:v>
                </c:pt>
                <c:pt idx="3942">
                  <c:v>4.9286344706995597E-2</c:v>
                </c:pt>
                <c:pt idx="3943">
                  <c:v>4.9290335604095702E-2</c:v>
                </c:pt>
                <c:pt idx="3944">
                  <c:v>4.9294325984453782E-2</c:v>
                </c:pt>
                <c:pt idx="3945">
                  <c:v>4.9298315847806883E-2</c:v>
                </c:pt>
                <c:pt idx="3946">
                  <c:v>4.9302305193892011E-2</c:v>
                </c:pt>
                <c:pt idx="3947">
                  <c:v>4.9306294022446184E-2</c:v>
                </c:pt>
                <c:pt idx="3948">
                  <c:v>4.9310282333206487E-2</c:v>
                </c:pt>
                <c:pt idx="3949">
                  <c:v>4.9314270125909887E-2</c:v>
                </c:pt>
                <c:pt idx="3950">
                  <c:v>4.9318257400293455E-2</c:v>
                </c:pt>
                <c:pt idx="3951">
                  <c:v>4.9322244156094194E-2</c:v>
                </c:pt>
                <c:pt idx="3952">
                  <c:v>4.9326230393049168E-2</c:v>
                </c:pt>
                <c:pt idx="3953">
                  <c:v>4.9330216110895372E-2</c:v>
                </c:pt>
                <c:pt idx="3954">
                  <c:v>4.933420130936985E-2</c:v>
                </c:pt>
                <c:pt idx="3955">
                  <c:v>4.9338185988209639E-2</c:v>
                </c:pt>
                <c:pt idx="3956">
                  <c:v>4.9342170147151761E-2</c:v>
                </c:pt>
                <c:pt idx="3957">
                  <c:v>4.9346153785933218E-2</c:v>
                </c:pt>
                <c:pt idx="3958">
                  <c:v>4.9350136904291075E-2</c:v>
                </c:pt>
                <c:pt idx="3959">
                  <c:v>4.9354119501962362E-2</c:v>
                </c:pt>
                <c:pt idx="3960">
                  <c:v>4.9358101578684102E-2</c:v>
                </c:pt>
                <c:pt idx="3961">
                  <c:v>4.9362083134193303E-2</c:v>
                </c:pt>
                <c:pt idx="3962">
                  <c:v>4.9366064168227024E-2</c:v>
                </c:pt>
                <c:pt idx="3963">
                  <c:v>4.9370044680522293E-2</c:v>
                </c:pt>
                <c:pt idx="3964">
                  <c:v>4.9374024670816107E-2</c:v>
                </c:pt>
                <c:pt idx="3965">
                  <c:v>4.9378004138845515E-2</c:v>
                </c:pt>
                <c:pt idx="3966">
                  <c:v>4.9381983084347561E-2</c:v>
                </c:pt>
                <c:pt idx="3967">
                  <c:v>4.9385961507059276E-2</c:v>
                </c:pt>
                <c:pt idx="3968">
                  <c:v>4.9389939406717667E-2</c:v>
                </c:pt>
                <c:pt idx="3969">
                  <c:v>4.9393916783059773E-2</c:v>
                </c:pt>
                <c:pt idx="3970">
                  <c:v>4.9397893635822622E-2</c:v>
                </c:pt>
                <c:pt idx="3971">
                  <c:v>4.9401869964743231E-2</c:v>
                </c:pt>
                <c:pt idx="3972">
                  <c:v>4.9405845769558657E-2</c:v>
                </c:pt>
                <c:pt idx="3973">
                  <c:v>4.9409821050005909E-2</c:v>
                </c:pt>
                <c:pt idx="3974">
                  <c:v>4.9413795805822044E-2</c:v>
                </c:pt>
                <c:pt idx="3975">
                  <c:v>4.9417770036744031E-2</c:v>
                </c:pt>
                <c:pt idx="3976">
                  <c:v>4.9421743742508975E-2</c:v>
                </c:pt>
                <c:pt idx="3977">
                  <c:v>4.9425716922853871E-2</c:v>
                </c:pt>
                <c:pt idx="3978">
                  <c:v>4.9429689577515722E-2</c:v>
                </c:pt>
                <c:pt idx="3979">
                  <c:v>4.9433661706231612E-2</c:v>
                </c:pt>
                <c:pt idx="3980">
                  <c:v>4.9437633308738516E-2</c:v>
                </c:pt>
                <c:pt idx="3981">
                  <c:v>4.9441604384773498E-2</c:v>
                </c:pt>
                <c:pt idx="3982">
                  <c:v>4.9445574934073568E-2</c:v>
                </c:pt>
                <c:pt idx="3983">
                  <c:v>4.9449544956375782E-2</c:v>
                </c:pt>
                <c:pt idx="3984">
                  <c:v>4.9453514451417151E-2</c:v>
                </c:pt>
                <c:pt idx="3985">
                  <c:v>4.9457483418934703E-2</c:v>
                </c:pt>
                <c:pt idx="3986">
                  <c:v>4.9461451858665469E-2</c:v>
                </c:pt>
                <c:pt idx="3987">
                  <c:v>4.9465419770346478E-2</c:v>
                </c:pt>
                <c:pt idx="3988">
                  <c:v>4.9469387153714781E-2</c:v>
                </c:pt>
                <c:pt idx="3989">
                  <c:v>4.9473354008507359E-2</c:v>
                </c:pt>
                <c:pt idx="3990">
                  <c:v>4.9477320334461304E-2</c:v>
                </c:pt>
                <c:pt idx="3991">
                  <c:v>4.9481286131313598E-2</c:v>
                </c:pt>
                <c:pt idx="3992">
                  <c:v>4.9485251398801271E-2</c:v>
                </c:pt>
                <c:pt idx="3993">
                  <c:v>4.9489216136661393E-2</c:v>
                </c:pt>
                <c:pt idx="3994">
                  <c:v>4.949318034463096E-2</c:v>
                </c:pt>
                <c:pt idx="3995">
                  <c:v>4.9497144022446989E-2</c:v>
                </c:pt>
                <c:pt idx="3996">
                  <c:v>4.9501107169846535E-2</c:v>
                </c:pt>
                <c:pt idx="3997">
                  <c:v>4.950506978656663E-2</c:v>
                </c:pt>
                <c:pt idx="3998">
                  <c:v>4.9509031872344324E-2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6CD-4BC8-ABF3-4944FF43B600}"/>
            </c:ext>
          </c:extLst>
        </c:ser>
        <c:ser>
          <c:idx val="2"/>
          <c:order val="1"/>
          <c:tx>
            <c:v>Implied rate</c:v>
          </c:tx>
          <c:spPr>
            <a:ln w="25400" cap="rnd">
              <a:solidFill>
                <a:schemeClr val="accent6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304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CD-4BC8-ABF3-4944FF43B600}"/>
                </c:ext>
              </c:extLst>
            </c:dLbl>
            <c:dLbl>
              <c:idx val="315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CD-4BC8-ABF3-4944FF43B600}"/>
                </c:ext>
              </c:extLst>
            </c:dLbl>
            <c:dLbl>
              <c:idx val="3164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CD-4BC8-ABF3-4944FF43B600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'[outputs (003).xlsx]market_zero_curve'!$A$2:$A$4000</c:f>
              <c:numCache>
                <c:formatCode>m/d/yyyy</c:formatCode>
                <c:ptCount val="3999"/>
                <c:pt idx="0">
                  <c:v>43131</c:v>
                </c:pt>
                <c:pt idx="1">
                  <c:v>43132</c:v>
                </c:pt>
                <c:pt idx="2">
                  <c:v>43133</c:v>
                </c:pt>
                <c:pt idx="3">
                  <c:v>43134</c:v>
                </c:pt>
                <c:pt idx="4">
                  <c:v>43135</c:v>
                </c:pt>
                <c:pt idx="5">
                  <c:v>43136</c:v>
                </c:pt>
                <c:pt idx="6">
                  <c:v>43137</c:v>
                </c:pt>
                <c:pt idx="7">
                  <c:v>43138</c:v>
                </c:pt>
                <c:pt idx="8">
                  <c:v>43139</c:v>
                </c:pt>
                <c:pt idx="9">
                  <c:v>43140</c:v>
                </c:pt>
                <c:pt idx="10">
                  <c:v>43141</c:v>
                </c:pt>
                <c:pt idx="11">
                  <c:v>43142</c:v>
                </c:pt>
                <c:pt idx="12">
                  <c:v>43143</c:v>
                </c:pt>
                <c:pt idx="13">
                  <c:v>43144</c:v>
                </c:pt>
                <c:pt idx="14">
                  <c:v>43145</c:v>
                </c:pt>
                <c:pt idx="15">
                  <c:v>43146</c:v>
                </c:pt>
                <c:pt idx="16">
                  <c:v>43147</c:v>
                </c:pt>
                <c:pt idx="17">
                  <c:v>43148</c:v>
                </c:pt>
                <c:pt idx="18">
                  <c:v>43149</c:v>
                </c:pt>
                <c:pt idx="19">
                  <c:v>43150</c:v>
                </c:pt>
                <c:pt idx="20">
                  <c:v>43151</c:v>
                </c:pt>
                <c:pt idx="21">
                  <c:v>43152</c:v>
                </c:pt>
                <c:pt idx="22">
                  <c:v>43153</c:v>
                </c:pt>
                <c:pt idx="23">
                  <c:v>43154</c:v>
                </c:pt>
                <c:pt idx="24">
                  <c:v>43155</c:v>
                </c:pt>
                <c:pt idx="25">
                  <c:v>43156</c:v>
                </c:pt>
                <c:pt idx="26">
                  <c:v>43157</c:v>
                </c:pt>
                <c:pt idx="27">
                  <c:v>43158</c:v>
                </c:pt>
                <c:pt idx="28">
                  <c:v>43159</c:v>
                </c:pt>
                <c:pt idx="29">
                  <c:v>43160</c:v>
                </c:pt>
                <c:pt idx="30">
                  <c:v>43161</c:v>
                </c:pt>
                <c:pt idx="31">
                  <c:v>43162</c:v>
                </c:pt>
                <c:pt idx="32">
                  <c:v>43163</c:v>
                </c:pt>
                <c:pt idx="33">
                  <c:v>43164</c:v>
                </c:pt>
                <c:pt idx="34">
                  <c:v>43165</c:v>
                </c:pt>
                <c:pt idx="35">
                  <c:v>43166</c:v>
                </c:pt>
                <c:pt idx="36">
                  <c:v>43167</c:v>
                </c:pt>
                <c:pt idx="37">
                  <c:v>43168</c:v>
                </c:pt>
                <c:pt idx="38">
                  <c:v>43169</c:v>
                </c:pt>
                <c:pt idx="39">
                  <c:v>43170</c:v>
                </c:pt>
                <c:pt idx="40">
                  <c:v>43171</c:v>
                </c:pt>
                <c:pt idx="41">
                  <c:v>43172</c:v>
                </c:pt>
                <c:pt idx="42">
                  <c:v>43173</c:v>
                </c:pt>
                <c:pt idx="43">
                  <c:v>43174</c:v>
                </c:pt>
                <c:pt idx="44">
                  <c:v>43175</c:v>
                </c:pt>
                <c:pt idx="45">
                  <c:v>43176</c:v>
                </c:pt>
                <c:pt idx="46">
                  <c:v>43177</c:v>
                </c:pt>
                <c:pt idx="47">
                  <c:v>43178</c:v>
                </c:pt>
                <c:pt idx="48">
                  <c:v>43179</c:v>
                </c:pt>
                <c:pt idx="49">
                  <c:v>43180</c:v>
                </c:pt>
                <c:pt idx="50">
                  <c:v>43181</c:v>
                </c:pt>
                <c:pt idx="51">
                  <c:v>43182</c:v>
                </c:pt>
                <c:pt idx="52">
                  <c:v>43183</c:v>
                </c:pt>
                <c:pt idx="53">
                  <c:v>43184</c:v>
                </c:pt>
                <c:pt idx="54">
                  <c:v>43185</c:v>
                </c:pt>
                <c:pt idx="55">
                  <c:v>43186</c:v>
                </c:pt>
                <c:pt idx="56">
                  <c:v>43187</c:v>
                </c:pt>
                <c:pt idx="57">
                  <c:v>43188</c:v>
                </c:pt>
                <c:pt idx="58">
                  <c:v>43189</c:v>
                </c:pt>
                <c:pt idx="59">
                  <c:v>43190</c:v>
                </c:pt>
                <c:pt idx="60">
                  <c:v>43191</c:v>
                </c:pt>
                <c:pt idx="61">
                  <c:v>43192</c:v>
                </c:pt>
                <c:pt idx="62">
                  <c:v>43193</c:v>
                </c:pt>
                <c:pt idx="63">
                  <c:v>43194</c:v>
                </c:pt>
                <c:pt idx="64">
                  <c:v>43195</c:v>
                </c:pt>
                <c:pt idx="65">
                  <c:v>43196</c:v>
                </c:pt>
                <c:pt idx="66">
                  <c:v>43197</c:v>
                </c:pt>
                <c:pt idx="67">
                  <c:v>43198</c:v>
                </c:pt>
                <c:pt idx="68">
                  <c:v>43199</c:v>
                </c:pt>
                <c:pt idx="69">
                  <c:v>43200</c:v>
                </c:pt>
                <c:pt idx="70">
                  <c:v>43201</c:v>
                </c:pt>
                <c:pt idx="71">
                  <c:v>43202</c:v>
                </c:pt>
                <c:pt idx="72">
                  <c:v>43203</c:v>
                </c:pt>
                <c:pt idx="73">
                  <c:v>43204</c:v>
                </c:pt>
                <c:pt idx="74">
                  <c:v>43205</c:v>
                </c:pt>
                <c:pt idx="75">
                  <c:v>43206</c:v>
                </c:pt>
                <c:pt idx="76">
                  <c:v>43207</c:v>
                </c:pt>
                <c:pt idx="77">
                  <c:v>43208</c:v>
                </c:pt>
                <c:pt idx="78">
                  <c:v>43209</c:v>
                </c:pt>
                <c:pt idx="79">
                  <c:v>43210</c:v>
                </c:pt>
                <c:pt idx="80">
                  <c:v>43211</c:v>
                </c:pt>
                <c:pt idx="81">
                  <c:v>43212</c:v>
                </c:pt>
                <c:pt idx="82">
                  <c:v>43213</c:v>
                </c:pt>
                <c:pt idx="83">
                  <c:v>43214</c:v>
                </c:pt>
                <c:pt idx="84">
                  <c:v>43215</c:v>
                </c:pt>
                <c:pt idx="85">
                  <c:v>43216</c:v>
                </c:pt>
                <c:pt idx="86">
                  <c:v>43217</c:v>
                </c:pt>
                <c:pt idx="87">
                  <c:v>43218</c:v>
                </c:pt>
                <c:pt idx="88">
                  <c:v>43219</c:v>
                </c:pt>
                <c:pt idx="89">
                  <c:v>43220</c:v>
                </c:pt>
                <c:pt idx="90">
                  <c:v>43221</c:v>
                </c:pt>
                <c:pt idx="91">
                  <c:v>43222</c:v>
                </c:pt>
                <c:pt idx="92">
                  <c:v>43223</c:v>
                </c:pt>
                <c:pt idx="93">
                  <c:v>43224</c:v>
                </c:pt>
                <c:pt idx="94">
                  <c:v>43225</c:v>
                </c:pt>
                <c:pt idx="95">
                  <c:v>43226</c:v>
                </c:pt>
                <c:pt idx="96">
                  <c:v>43227</c:v>
                </c:pt>
                <c:pt idx="97">
                  <c:v>43228</c:v>
                </c:pt>
                <c:pt idx="98">
                  <c:v>43229</c:v>
                </c:pt>
                <c:pt idx="99">
                  <c:v>43230</c:v>
                </c:pt>
                <c:pt idx="100">
                  <c:v>43231</c:v>
                </c:pt>
                <c:pt idx="101">
                  <c:v>43232</c:v>
                </c:pt>
                <c:pt idx="102">
                  <c:v>43233</c:v>
                </c:pt>
                <c:pt idx="103">
                  <c:v>43234</c:v>
                </c:pt>
                <c:pt idx="104">
                  <c:v>43235</c:v>
                </c:pt>
                <c:pt idx="105">
                  <c:v>43236</c:v>
                </c:pt>
                <c:pt idx="106">
                  <c:v>43237</c:v>
                </c:pt>
                <c:pt idx="107">
                  <c:v>43238</c:v>
                </c:pt>
                <c:pt idx="108">
                  <c:v>43239</c:v>
                </c:pt>
                <c:pt idx="109">
                  <c:v>43240</c:v>
                </c:pt>
                <c:pt idx="110">
                  <c:v>43241</c:v>
                </c:pt>
                <c:pt idx="111">
                  <c:v>43242</c:v>
                </c:pt>
                <c:pt idx="112">
                  <c:v>43243</c:v>
                </c:pt>
                <c:pt idx="113">
                  <c:v>43244</c:v>
                </c:pt>
                <c:pt idx="114">
                  <c:v>43245</c:v>
                </c:pt>
                <c:pt idx="115">
                  <c:v>43246</c:v>
                </c:pt>
                <c:pt idx="116">
                  <c:v>43247</c:v>
                </c:pt>
                <c:pt idx="117">
                  <c:v>43248</c:v>
                </c:pt>
                <c:pt idx="118">
                  <c:v>43249</c:v>
                </c:pt>
                <c:pt idx="119">
                  <c:v>43250</c:v>
                </c:pt>
                <c:pt idx="120">
                  <c:v>43251</c:v>
                </c:pt>
                <c:pt idx="121">
                  <c:v>43252</c:v>
                </c:pt>
                <c:pt idx="122">
                  <c:v>43253</c:v>
                </c:pt>
                <c:pt idx="123">
                  <c:v>43254</c:v>
                </c:pt>
                <c:pt idx="124">
                  <c:v>43255</c:v>
                </c:pt>
                <c:pt idx="125">
                  <c:v>43256</c:v>
                </c:pt>
                <c:pt idx="126">
                  <c:v>43257</c:v>
                </c:pt>
                <c:pt idx="127">
                  <c:v>43258</c:v>
                </c:pt>
                <c:pt idx="128">
                  <c:v>43259</c:v>
                </c:pt>
                <c:pt idx="129">
                  <c:v>43260</c:v>
                </c:pt>
                <c:pt idx="130">
                  <c:v>43261</c:v>
                </c:pt>
                <c:pt idx="131">
                  <c:v>43262</c:v>
                </c:pt>
                <c:pt idx="132">
                  <c:v>43263</c:v>
                </c:pt>
                <c:pt idx="133">
                  <c:v>43264</c:v>
                </c:pt>
                <c:pt idx="134">
                  <c:v>43265</c:v>
                </c:pt>
                <c:pt idx="135">
                  <c:v>43266</c:v>
                </c:pt>
                <c:pt idx="136">
                  <c:v>43267</c:v>
                </c:pt>
                <c:pt idx="137">
                  <c:v>43268</c:v>
                </c:pt>
                <c:pt idx="138">
                  <c:v>43269</c:v>
                </c:pt>
                <c:pt idx="139">
                  <c:v>43270</c:v>
                </c:pt>
                <c:pt idx="140">
                  <c:v>43271</c:v>
                </c:pt>
                <c:pt idx="141">
                  <c:v>43272</c:v>
                </c:pt>
                <c:pt idx="142">
                  <c:v>43273</c:v>
                </c:pt>
                <c:pt idx="143">
                  <c:v>43274</c:v>
                </c:pt>
                <c:pt idx="144">
                  <c:v>43275</c:v>
                </c:pt>
                <c:pt idx="145">
                  <c:v>43276</c:v>
                </c:pt>
                <c:pt idx="146">
                  <c:v>43277</c:v>
                </c:pt>
                <c:pt idx="147">
                  <c:v>43278</c:v>
                </c:pt>
                <c:pt idx="148">
                  <c:v>43279</c:v>
                </c:pt>
                <c:pt idx="149">
                  <c:v>43280</c:v>
                </c:pt>
                <c:pt idx="150">
                  <c:v>43281</c:v>
                </c:pt>
                <c:pt idx="151">
                  <c:v>43282</c:v>
                </c:pt>
                <c:pt idx="152">
                  <c:v>43283</c:v>
                </c:pt>
                <c:pt idx="153">
                  <c:v>43284</c:v>
                </c:pt>
                <c:pt idx="154">
                  <c:v>43285</c:v>
                </c:pt>
                <c:pt idx="155">
                  <c:v>43286</c:v>
                </c:pt>
                <c:pt idx="156">
                  <c:v>43287</c:v>
                </c:pt>
                <c:pt idx="157">
                  <c:v>43288</c:v>
                </c:pt>
                <c:pt idx="158">
                  <c:v>43289</c:v>
                </c:pt>
                <c:pt idx="159">
                  <c:v>43290</c:v>
                </c:pt>
                <c:pt idx="160">
                  <c:v>43291</c:v>
                </c:pt>
                <c:pt idx="161">
                  <c:v>43292</c:v>
                </c:pt>
                <c:pt idx="162">
                  <c:v>43293</c:v>
                </c:pt>
                <c:pt idx="163">
                  <c:v>43294</c:v>
                </c:pt>
                <c:pt idx="164">
                  <c:v>43295</c:v>
                </c:pt>
                <c:pt idx="165">
                  <c:v>43296</c:v>
                </c:pt>
                <c:pt idx="166">
                  <c:v>43297</c:v>
                </c:pt>
                <c:pt idx="167">
                  <c:v>43298</c:v>
                </c:pt>
                <c:pt idx="168">
                  <c:v>43299</c:v>
                </c:pt>
                <c:pt idx="169">
                  <c:v>43300</c:v>
                </c:pt>
                <c:pt idx="170">
                  <c:v>43301</c:v>
                </c:pt>
                <c:pt idx="171">
                  <c:v>43302</c:v>
                </c:pt>
                <c:pt idx="172">
                  <c:v>43303</c:v>
                </c:pt>
                <c:pt idx="173">
                  <c:v>43304</c:v>
                </c:pt>
                <c:pt idx="174">
                  <c:v>43305</c:v>
                </c:pt>
                <c:pt idx="175">
                  <c:v>43306</c:v>
                </c:pt>
                <c:pt idx="176">
                  <c:v>43307</c:v>
                </c:pt>
                <c:pt idx="177">
                  <c:v>43308</c:v>
                </c:pt>
                <c:pt idx="178">
                  <c:v>43309</c:v>
                </c:pt>
                <c:pt idx="179">
                  <c:v>43310</c:v>
                </c:pt>
                <c:pt idx="180">
                  <c:v>43311</c:v>
                </c:pt>
                <c:pt idx="181">
                  <c:v>43312</c:v>
                </c:pt>
                <c:pt idx="182">
                  <c:v>43313</c:v>
                </c:pt>
                <c:pt idx="183">
                  <c:v>43314</c:v>
                </c:pt>
                <c:pt idx="184">
                  <c:v>43315</c:v>
                </c:pt>
                <c:pt idx="185">
                  <c:v>43316</c:v>
                </c:pt>
                <c:pt idx="186">
                  <c:v>43317</c:v>
                </c:pt>
                <c:pt idx="187">
                  <c:v>43318</c:v>
                </c:pt>
                <c:pt idx="188">
                  <c:v>43319</c:v>
                </c:pt>
                <c:pt idx="189">
                  <c:v>43320</c:v>
                </c:pt>
                <c:pt idx="190">
                  <c:v>43321</c:v>
                </c:pt>
                <c:pt idx="191">
                  <c:v>43322</c:v>
                </c:pt>
                <c:pt idx="192">
                  <c:v>43323</c:v>
                </c:pt>
                <c:pt idx="193">
                  <c:v>43324</c:v>
                </c:pt>
                <c:pt idx="194">
                  <c:v>43325</c:v>
                </c:pt>
                <c:pt idx="195">
                  <c:v>43326</c:v>
                </c:pt>
                <c:pt idx="196">
                  <c:v>43327</c:v>
                </c:pt>
                <c:pt idx="197">
                  <c:v>43328</c:v>
                </c:pt>
                <c:pt idx="198">
                  <c:v>43329</c:v>
                </c:pt>
                <c:pt idx="199">
                  <c:v>43330</c:v>
                </c:pt>
                <c:pt idx="200">
                  <c:v>43331</c:v>
                </c:pt>
                <c:pt idx="201">
                  <c:v>43332</c:v>
                </c:pt>
                <c:pt idx="202">
                  <c:v>43333</c:v>
                </c:pt>
                <c:pt idx="203">
                  <c:v>43334</c:v>
                </c:pt>
                <c:pt idx="204">
                  <c:v>43335</c:v>
                </c:pt>
                <c:pt idx="205">
                  <c:v>43336</c:v>
                </c:pt>
                <c:pt idx="206">
                  <c:v>43337</c:v>
                </c:pt>
                <c:pt idx="207">
                  <c:v>43338</c:v>
                </c:pt>
                <c:pt idx="208">
                  <c:v>43339</c:v>
                </c:pt>
                <c:pt idx="209">
                  <c:v>43340</c:v>
                </c:pt>
                <c:pt idx="210">
                  <c:v>43341</c:v>
                </c:pt>
                <c:pt idx="211">
                  <c:v>43342</c:v>
                </c:pt>
                <c:pt idx="212">
                  <c:v>43343</c:v>
                </c:pt>
                <c:pt idx="213">
                  <c:v>43344</c:v>
                </c:pt>
                <c:pt idx="214">
                  <c:v>43345</c:v>
                </c:pt>
                <c:pt idx="215">
                  <c:v>43346</c:v>
                </c:pt>
                <c:pt idx="216">
                  <c:v>43347</c:v>
                </c:pt>
                <c:pt idx="217">
                  <c:v>43348</c:v>
                </c:pt>
                <c:pt idx="218">
                  <c:v>43349</c:v>
                </c:pt>
                <c:pt idx="219">
                  <c:v>43350</c:v>
                </c:pt>
                <c:pt idx="220">
                  <c:v>43351</c:v>
                </c:pt>
                <c:pt idx="221">
                  <c:v>43352</c:v>
                </c:pt>
                <c:pt idx="222">
                  <c:v>43353</c:v>
                </c:pt>
                <c:pt idx="223">
                  <c:v>43354</c:v>
                </c:pt>
                <c:pt idx="224">
                  <c:v>43355</c:v>
                </c:pt>
                <c:pt idx="225">
                  <c:v>43356</c:v>
                </c:pt>
                <c:pt idx="226">
                  <c:v>43357</c:v>
                </c:pt>
                <c:pt idx="227">
                  <c:v>43358</c:v>
                </c:pt>
                <c:pt idx="228">
                  <c:v>43359</c:v>
                </c:pt>
                <c:pt idx="229">
                  <c:v>43360</c:v>
                </c:pt>
                <c:pt idx="230">
                  <c:v>43361</c:v>
                </c:pt>
                <c:pt idx="231">
                  <c:v>43362</c:v>
                </c:pt>
                <c:pt idx="232">
                  <c:v>43363</c:v>
                </c:pt>
                <c:pt idx="233">
                  <c:v>43364</c:v>
                </c:pt>
                <c:pt idx="234">
                  <c:v>43365</c:v>
                </c:pt>
                <c:pt idx="235">
                  <c:v>43366</c:v>
                </c:pt>
                <c:pt idx="236">
                  <c:v>43367</c:v>
                </c:pt>
                <c:pt idx="237">
                  <c:v>43368</c:v>
                </c:pt>
                <c:pt idx="238">
                  <c:v>43369</c:v>
                </c:pt>
                <c:pt idx="239">
                  <c:v>43370</c:v>
                </c:pt>
                <c:pt idx="240">
                  <c:v>43371</c:v>
                </c:pt>
                <c:pt idx="241">
                  <c:v>43372</c:v>
                </c:pt>
                <c:pt idx="242">
                  <c:v>43373</c:v>
                </c:pt>
                <c:pt idx="243">
                  <c:v>43374</c:v>
                </c:pt>
                <c:pt idx="244">
                  <c:v>43375</c:v>
                </c:pt>
                <c:pt idx="245">
                  <c:v>43376</c:v>
                </c:pt>
                <c:pt idx="246">
                  <c:v>43377</c:v>
                </c:pt>
                <c:pt idx="247">
                  <c:v>43378</c:v>
                </c:pt>
                <c:pt idx="248">
                  <c:v>43379</c:v>
                </c:pt>
                <c:pt idx="249">
                  <c:v>43380</c:v>
                </c:pt>
                <c:pt idx="250">
                  <c:v>43381</c:v>
                </c:pt>
                <c:pt idx="251">
                  <c:v>43382</c:v>
                </c:pt>
                <c:pt idx="252">
                  <c:v>43383</c:v>
                </c:pt>
                <c:pt idx="253">
                  <c:v>43384</c:v>
                </c:pt>
                <c:pt idx="254">
                  <c:v>43385</c:v>
                </c:pt>
                <c:pt idx="255">
                  <c:v>43386</c:v>
                </c:pt>
                <c:pt idx="256">
                  <c:v>43387</c:v>
                </c:pt>
                <c:pt idx="257">
                  <c:v>43388</c:v>
                </c:pt>
                <c:pt idx="258">
                  <c:v>43389</c:v>
                </c:pt>
                <c:pt idx="259">
                  <c:v>43390</c:v>
                </c:pt>
                <c:pt idx="260">
                  <c:v>43391</c:v>
                </c:pt>
                <c:pt idx="261">
                  <c:v>43392</c:v>
                </c:pt>
                <c:pt idx="262">
                  <c:v>43393</c:v>
                </c:pt>
                <c:pt idx="263">
                  <c:v>43394</c:v>
                </c:pt>
                <c:pt idx="264">
                  <c:v>43395</c:v>
                </c:pt>
                <c:pt idx="265">
                  <c:v>43396</c:v>
                </c:pt>
                <c:pt idx="266">
                  <c:v>43397</c:v>
                </c:pt>
                <c:pt idx="267">
                  <c:v>43398</c:v>
                </c:pt>
                <c:pt idx="268">
                  <c:v>43399</c:v>
                </c:pt>
                <c:pt idx="269">
                  <c:v>43400</c:v>
                </c:pt>
                <c:pt idx="270">
                  <c:v>43401</c:v>
                </c:pt>
                <c:pt idx="271">
                  <c:v>43402</c:v>
                </c:pt>
                <c:pt idx="272">
                  <c:v>43403</c:v>
                </c:pt>
                <c:pt idx="273">
                  <c:v>43404</c:v>
                </c:pt>
                <c:pt idx="274">
                  <c:v>43405</c:v>
                </c:pt>
                <c:pt idx="275">
                  <c:v>43406</c:v>
                </c:pt>
                <c:pt idx="276">
                  <c:v>43407</c:v>
                </c:pt>
                <c:pt idx="277">
                  <c:v>43408</c:v>
                </c:pt>
                <c:pt idx="278">
                  <c:v>43409</c:v>
                </c:pt>
                <c:pt idx="279">
                  <c:v>43410</c:v>
                </c:pt>
                <c:pt idx="280">
                  <c:v>43411</c:v>
                </c:pt>
                <c:pt idx="281">
                  <c:v>43412</c:v>
                </c:pt>
                <c:pt idx="282">
                  <c:v>43413</c:v>
                </c:pt>
                <c:pt idx="283">
                  <c:v>43414</c:v>
                </c:pt>
                <c:pt idx="284">
                  <c:v>43415</c:v>
                </c:pt>
                <c:pt idx="285">
                  <c:v>43416</c:v>
                </c:pt>
                <c:pt idx="286">
                  <c:v>43417</c:v>
                </c:pt>
                <c:pt idx="287">
                  <c:v>43418</c:v>
                </c:pt>
                <c:pt idx="288">
                  <c:v>43419</c:v>
                </c:pt>
                <c:pt idx="289">
                  <c:v>43420</c:v>
                </c:pt>
                <c:pt idx="290">
                  <c:v>43421</c:v>
                </c:pt>
                <c:pt idx="291">
                  <c:v>43422</c:v>
                </c:pt>
                <c:pt idx="292">
                  <c:v>43423</c:v>
                </c:pt>
                <c:pt idx="293">
                  <c:v>43424</c:v>
                </c:pt>
                <c:pt idx="294">
                  <c:v>43425</c:v>
                </c:pt>
                <c:pt idx="295">
                  <c:v>43426</c:v>
                </c:pt>
                <c:pt idx="296">
                  <c:v>43427</c:v>
                </c:pt>
                <c:pt idx="297">
                  <c:v>43428</c:v>
                </c:pt>
                <c:pt idx="298">
                  <c:v>43429</c:v>
                </c:pt>
                <c:pt idx="299">
                  <c:v>43430</c:v>
                </c:pt>
                <c:pt idx="300">
                  <c:v>43431</c:v>
                </c:pt>
                <c:pt idx="301">
                  <c:v>43432</c:v>
                </c:pt>
                <c:pt idx="302">
                  <c:v>43433</c:v>
                </c:pt>
                <c:pt idx="303">
                  <c:v>43434</c:v>
                </c:pt>
                <c:pt idx="304">
                  <c:v>43435</c:v>
                </c:pt>
                <c:pt idx="305">
                  <c:v>43436</c:v>
                </c:pt>
                <c:pt idx="306">
                  <c:v>43437</c:v>
                </c:pt>
                <c:pt idx="307">
                  <c:v>43438</c:v>
                </c:pt>
                <c:pt idx="308">
                  <c:v>43439</c:v>
                </c:pt>
                <c:pt idx="309">
                  <c:v>43440</c:v>
                </c:pt>
                <c:pt idx="310">
                  <c:v>43441</c:v>
                </c:pt>
                <c:pt idx="311">
                  <c:v>43442</c:v>
                </c:pt>
                <c:pt idx="312">
                  <c:v>43443</c:v>
                </c:pt>
                <c:pt idx="313">
                  <c:v>43444</c:v>
                </c:pt>
                <c:pt idx="314">
                  <c:v>43445</c:v>
                </c:pt>
                <c:pt idx="315">
                  <c:v>43446</c:v>
                </c:pt>
                <c:pt idx="316">
                  <c:v>43447</c:v>
                </c:pt>
                <c:pt idx="317">
                  <c:v>43448</c:v>
                </c:pt>
                <c:pt idx="318">
                  <c:v>43449</c:v>
                </c:pt>
                <c:pt idx="319">
                  <c:v>43450</c:v>
                </c:pt>
                <c:pt idx="320">
                  <c:v>43451</c:v>
                </c:pt>
                <c:pt idx="321">
                  <c:v>43452</c:v>
                </c:pt>
                <c:pt idx="322">
                  <c:v>43453</c:v>
                </c:pt>
                <c:pt idx="323">
                  <c:v>43454</c:v>
                </c:pt>
                <c:pt idx="324">
                  <c:v>43455</c:v>
                </c:pt>
                <c:pt idx="325">
                  <c:v>43456</c:v>
                </c:pt>
                <c:pt idx="326">
                  <c:v>43457</c:v>
                </c:pt>
                <c:pt idx="327">
                  <c:v>43458</c:v>
                </c:pt>
                <c:pt idx="328">
                  <c:v>43459</c:v>
                </c:pt>
                <c:pt idx="329">
                  <c:v>43460</c:v>
                </c:pt>
                <c:pt idx="330">
                  <c:v>43461</c:v>
                </c:pt>
                <c:pt idx="331">
                  <c:v>43462</c:v>
                </c:pt>
                <c:pt idx="332">
                  <c:v>43463</c:v>
                </c:pt>
                <c:pt idx="333">
                  <c:v>43464</c:v>
                </c:pt>
                <c:pt idx="334">
                  <c:v>43465</c:v>
                </c:pt>
                <c:pt idx="335">
                  <c:v>43466</c:v>
                </c:pt>
                <c:pt idx="336">
                  <c:v>43467</c:v>
                </c:pt>
                <c:pt idx="337">
                  <c:v>43468</c:v>
                </c:pt>
                <c:pt idx="338">
                  <c:v>43469</c:v>
                </c:pt>
                <c:pt idx="339">
                  <c:v>43470</c:v>
                </c:pt>
                <c:pt idx="340">
                  <c:v>43471</c:v>
                </c:pt>
                <c:pt idx="341">
                  <c:v>43472</c:v>
                </c:pt>
                <c:pt idx="342">
                  <c:v>43473</c:v>
                </c:pt>
                <c:pt idx="343">
                  <c:v>43474</c:v>
                </c:pt>
                <c:pt idx="344">
                  <c:v>43475</c:v>
                </c:pt>
                <c:pt idx="345">
                  <c:v>43476</c:v>
                </c:pt>
                <c:pt idx="346">
                  <c:v>43477</c:v>
                </c:pt>
                <c:pt idx="347">
                  <c:v>43478</c:v>
                </c:pt>
                <c:pt idx="348">
                  <c:v>43479</c:v>
                </c:pt>
                <c:pt idx="349">
                  <c:v>43480</c:v>
                </c:pt>
                <c:pt idx="350">
                  <c:v>43481</c:v>
                </c:pt>
                <c:pt idx="351">
                  <c:v>43482</c:v>
                </c:pt>
                <c:pt idx="352">
                  <c:v>43483</c:v>
                </c:pt>
                <c:pt idx="353">
                  <c:v>43484</c:v>
                </c:pt>
                <c:pt idx="354">
                  <c:v>43485</c:v>
                </c:pt>
                <c:pt idx="355">
                  <c:v>43486</c:v>
                </c:pt>
                <c:pt idx="356">
                  <c:v>43487</c:v>
                </c:pt>
                <c:pt idx="357">
                  <c:v>43488</c:v>
                </c:pt>
                <c:pt idx="358">
                  <c:v>43489</c:v>
                </c:pt>
                <c:pt idx="359">
                  <c:v>43490</c:v>
                </c:pt>
                <c:pt idx="360">
                  <c:v>43491</c:v>
                </c:pt>
                <c:pt idx="361">
                  <c:v>43492</c:v>
                </c:pt>
                <c:pt idx="362">
                  <c:v>43493</c:v>
                </c:pt>
                <c:pt idx="363">
                  <c:v>43494</c:v>
                </c:pt>
                <c:pt idx="364">
                  <c:v>43495</c:v>
                </c:pt>
                <c:pt idx="365">
                  <c:v>43496</c:v>
                </c:pt>
                <c:pt idx="366">
                  <c:v>43497</c:v>
                </c:pt>
                <c:pt idx="367">
                  <c:v>43498</c:v>
                </c:pt>
                <c:pt idx="368">
                  <c:v>43499</c:v>
                </c:pt>
                <c:pt idx="369">
                  <c:v>43500</c:v>
                </c:pt>
                <c:pt idx="370">
                  <c:v>43501</c:v>
                </c:pt>
                <c:pt idx="371">
                  <c:v>43502</c:v>
                </c:pt>
                <c:pt idx="372">
                  <c:v>43503</c:v>
                </c:pt>
                <c:pt idx="373">
                  <c:v>43504</c:v>
                </c:pt>
                <c:pt idx="374">
                  <c:v>43505</c:v>
                </c:pt>
                <c:pt idx="375">
                  <c:v>43506</c:v>
                </c:pt>
                <c:pt idx="376">
                  <c:v>43507</c:v>
                </c:pt>
                <c:pt idx="377">
                  <c:v>43508</c:v>
                </c:pt>
                <c:pt idx="378">
                  <c:v>43509</c:v>
                </c:pt>
                <c:pt idx="379">
                  <c:v>43510</c:v>
                </c:pt>
                <c:pt idx="380">
                  <c:v>43511</c:v>
                </c:pt>
                <c:pt idx="381">
                  <c:v>43512</c:v>
                </c:pt>
                <c:pt idx="382">
                  <c:v>43513</c:v>
                </c:pt>
                <c:pt idx="383">
                  <c:v>43514</c:v>
                </c:pt>
                <c:pt idx="384">
                  <c:v>43515</c:v>
                </c:pt>
                <c:pt idx="385">
                  <c:v>43516</c:v>
                </c:pt>
                <c:pt idx="386">
                  <c:v>43517</c:v>
                </c:pt>
                <c:pt idx="387">
                  <c:v>43518</c:v>
                </c:pt>
                <c:pt idx="388">
                  <c:v>43519</c:v>
                </c:pt>
                <c:pt idx="389">
                  <c:v>43520</c:v>
                </c:pt>
                <c:pt idx="390">
                  <c:v>43521</c:v>
                </c:pt>
                <c:pt idx="391">
                  <c:v>43522</c:v>
                </c:pt>
                <c:pt idx="392">
                  <c:v>43523</c:v>
                </c:pt>
                <c:pt idx="393">
                  <c:v>43524</c:v>
                </c:pt>
                <c:pt idx="394">
                  <c:v>43525</c:v>
                </c:pt>
                <c:pt idx="395">
                  <c:v>43526</c:v>
                </c:pt>
                <c:pt idx="396">
                  <c:v>43527</c:v>
                </c:pt>
                <c:pt idx="397">
                  <c:v>43528</c:v>
                </c:pt>
                <c:pt idx="398">
                  <c:v>43529</c:v>
                </c:pt>
                <c:pt idx="399">
                  <c:v>43530</c:v>
                </c:pt>
                <c:pt idx="400">
                  <c:v>43531</c:v>
                </c:pt>
                <c:pt idx="401">
                  <c:v>43532</c:v>
                </c:pt>
                <c:pt idx="402">
                  <c:v>43533</c:v>
                </c:pt>
                <c:pt idx="403">
                  <c:v>43534</c:v>
                </c:pt>
                <c:pt idx="404">
                  <c:v>43535</c:v>
                </c:pt>
                <c:pt idx="405">
                  <c:v>43536</c:v>
                </c:pt>
                <c:pt idx="406">
                  <c:v>43537</c:v>
                </c:pt>
                <c:pt idx="407">
                  <c:v>43538</c:v>
                </c:pt>
                <c:pt idx="408">
                  <c:v>43539</c:v>
                </c:pt>
                <c:pt idx="409">
                  <c:v>43540</c:v>
                </c:pt>
                <c:pt idx="410">
                  <c:v>43541</c:v>
                </c:pt>
                <c:pt idx="411">
                  <c:v>43542</c:v>
                </c:pt>
                <c:pt idx="412">
                  <c:v>43543</c:v>
                </c:pt>
                <c:pt idx="413">
                  <c:v>43544</c:v>
                </c:pt>
                <c:pt idx="414">
                  <c:v>43545</c:v>
                </c:pt>
                <c:pt idx="415">
                  <c:v>43546</c:v>
                </c:pt>
                <c:pt idx="416">
                  <c:v>43547</c:v>
                </c:pt>
                <c:pt idx="417">
                  <c:v>43548</c:v>
                </c:pt>
                <c:pt idx="418">
                  <c:v>43549</c:v>
                </c:pt>
                <c:pt idx="419">
                  <c:v>43550</c:v>
                </c:pt>
                <c:pt idx="420">
                  <c:v>43551</c:v>
                </c:pt>
                <c:pt idx="421">
                  <c:v>43552</c:v>
                </c:pt>
                <c:pt idx="422">
                  <c:v>43553</c:v>
                </c:pt>
                <c:pt idx="423">
                  <c:v>43554</c:v>
                </c:pt>
                <c:pt idx="424">
                  <c:v>43555</c:v>
                </c:pt>
                <c:pt idx="425">
                  <c:v>43556</c:v>
                </c:pt>
                <c:pt idx="426">
                  <c:v>43557</c:v>
                </c:pt>
                <c:pt idx="427">
                  <c:v>43558</c:v>
                </c:pt>
                <c:pt idx="428">
                  <c:v>43559</c:v>
                </c:pt>
                <c:pt idx="429">
                  <c:v>43560</c:v>
                </c:pt>
                <c:pt idx="430">
                  <c:v>43561</c:v>
                </c:pt>
                <c:pt idx="431">
                  <c:v>43562</c:v>
                </c:pt>
                <c:pt idx="432">
                  <c:v>43563</c:v>
                </c:pt>
                <c:pt idx="433">
                  <c:v>43564</c:v>
                </c:pt>
                <c:pt idx="434">
                  <c:v>43565</c:v>
                </c:pt>
                <c:pt idx="435">
                  <c:v>43566</c:v>
                </c:pt>
                <c:pt idx="436">
                  <c:v>43567</c:v>
                </c:pt>
                <c:pt idx="437">
                  <c:v>43568</c:v>
                </c:pt>
                <c:pt idx="438">
                  <c:v>43569</c:v>
                </c:pt>
                <c:pt idx="439">
                  <c:v>43570</c:v>
                </c:pt>
                <c:pt idx="440">
                  <c:v>43571</c:v>
                </c:pt>
                <c:pt idx="441">
                  <c:v>43572</c:v>
                </c:pt>
                <c:pt idx="442">
                  <c:v>43573</c:v>
                </c:pt>
                <c:pt idx="443">
                  <c:v>43574</c:v>
                </c:pt>
                <c:pt idx="444">
                  <c:v>43575</c:v>
                </c:pt>
                <c:pt idx="445">
                  <c:v>43576</c:v>
                </c:pt>
                <c:pt idx="446">
                  <c:v>43577</c:v>
                </c:pt>
                <c:pt idx="447">
                  <c:v>43578</c:v>
                </c:pt>
                <c:pt idx="448">
                  <c:v>43579</c:v>
                </c:pt>
                <c:pt idx="449">
                  <c:v>43580</c:v>
                </c:pt>
                <c:pt idx="450">
                  <c:v>43581</c:v>
                </c:pt>
                <c:pt idx="451">
                  <c:v>43582</c:v>
                </c:pt>
                <c:pt idx="452">
                  <c:v>43583</c:v>
                </c:pt>
                <c:pt idx="453">
                  <c:v>43584</c:v>
                </c:pt>
                <c:pt idx="454">
                  <c:v>43585</c:v>
                </c:pt>
                <c:pt idx="455">
                  <c:v>43586</c:v>
                </c:pt>
                <c:pt idx="456">
                  <c:v>43587</c:v>
                </c:pt>
                <c:pt idx="457">
                  <c:v>43588</c:v>
                </c:pt>
                <c:pt idx="458">
                  <c:v>43589</c:v>
                </c:pt>
                <c:pt idx="459">
                  <c:v>43590</c:v>
                </c:pt>
                <c:pt idx="460">
                  <c:v>43591</c:v>
                </c:pt>
                <c:pt idx="461">
                  <c:v>43592</c:v>
                </c:pt>
                <c:pt idx="462">
                  <c:v>43593</c:v>
                </c:pt>
                <c:pt idx="463">
                  <c:v>43594</c:v>
                </c:pt>
                <c:pt idx="464">
                  <c:v>43595</c:v>
                </c:pt>
                <c:pt idx="465">
                  <c:v>43596</c:v>
                </c:pt>
                <c:pt idx="466">
                  <c:v>43597</c:v>
                </c:pt>
                <c:pt idx="467">
                  <c:v>43598</c:v>
                </c:pt>
                <c:pt idx="468">
                  <c:v>43599</c:v>
                </c:pt>
                <c:pt idx="469">
                  <c:v>43600</c:v>
                </c:pt>
                <c:pt idx="470">
                  <c:v>43601</c:v>
                </c:pt>
                <c:pt idx="471">
                  <c:v>43602</c:v>
                </c:pt>
                <c:pt idx="472">
                  <c:v>43603</c:v>
                </c:pt>
                <c:pt idx="473">
                  <c:v>43604</c:v>
                </c:pt>
                <c:pt idx="474">
                  <c:v>43605</c:v>
                </c:pt>
                <c:pt idx="475">
                  <c:v>43606</c:v>
                </c:pt>
                <c:pt idx="476">
                  <c:v>43607</c:v>
                </c:pt>
                <c:pt idx="477">
                  <c:v>43608</c:v>
                </c:pt>
                <c:pt idx="478">
                  <c:v>43609</c:v>
                </c:pt>
                <c:pt idx="479">
                  <c:v>43610</c:v>
                </c:pt>
                <c:pt idx="480">
                  <c:v>43611</c:v>
                </c:pt>
                <c:pt idx="481">
                  <c:v>43612</c:v>
                </c:pt>
                <c:pt idx="482">
                  <c:v>43613</c:v>
                </c:pt>
                <c:pt idx="483">
                  <c:v>43614</c:v>
                </c:pt>
                <c:pt idx="484">
                  <c:v>43615</c:v>
                </c:pt>
                <c:pt idx="485">
                  <c:v>43616</c:v>
                </c:pt>
                <c:pt idx="486">
                  <c:v>43617</c:v>
                </c:pt>
                <c:pt idx="487">
                  <c:v>43618</c:v>
                </c:pt>
                <c:pt idx="488">
                  <c:v>43619</c:v>
                </c:pt>
                <c:pt idx="489">
                  <c:v>43620</c:v>
                </c:pt>
                <c:pt idx="490">
                  <c:v>43621</c:v>
                </c:pt>
                <c:pt idx="491">
                  <c:v>43622</c:v>
                </c:pt>
                <c:pt idx="492">
                  <c:v>43623</c:v>
                </c:pt>
                <c:pt idx="493">
                  <c:v>43624</c:v>
                </c:pt>
                <c:pt idx="494">
                  <c:v>43625</c:v>
                </c:pt>
                <c:pt idx="495">
                  <c:v>43626</c:v>
                </c:pt>
                <c:pt idx="496">
                  <c:v>43627</c:v>
                </c:pt>
                <c:pt idx="497">
                  <c:v>43628</c:v>
                </c:pt>
                <c:pt idx="498">
                  <c:v>43629</c:v>
                </c:pt>
                <c:pt idx="499">
                  <c:v>43630</c:v>
                </c:pt>
                <c:pt idx="500">
                  <c:v>43631</c:v>
                </c:pt>
                <c:pt idx="501">
                  <c:v>43632</c:v>
                </c:pt>
                <c:pt idx="502">
                  <c:v>43633</c:v>
                </c:pt>
                <c:pt idx="503">
                  <c:v>43634</c:v>
                </c:pt>
                <c:pt idx="504">
                  <c:v>43635</c:v>
                </c:pt>
                <c:pt idx="505">
                  <c:v>43636</c:v>
                </c:pt>
                <c:pt idx="506">
                  <c:v>43637</c:v>
                </c:pt>
                <c:pt idx="507">
                  <c:v>43638</c:v>
                </c:pt>
                <c:pt idx="508">
                  <c:v>43639</c:v>
                </c:pt>
                <c:pt idx="509">
                  <c:v>43640</c:v>
                </c:pt>
                <c:pt idx="510">
                  <c:v>43641</c:v>
                </c:pt>
                <c:pt idx="511">
                  <c:v>43642</c:v>
                </c:pt>
                <c:pt idx="512">
                  <c:v>43643</c:v>
                </c:pt>
                <c:pt idx="513">
                  <c:v>43644</c:v>
                </c:pt>
                <c:pt idx="514">
                  <c:v>43645</c:v>
                </c:pt>
                <c:pt idx="515">
                  <c:v>43646</c:v>
                </c:pt>
                <c:pt idx="516">
                  <c:v>43647</c:v>
                </c:pt>
                <c:pt idx="517">
                  <c:v>43648</c:v>
                </c:pt>
                <c:pt idx="518">
                  <c:v>43649</c:v>
                </c:pt>
                <c:pt idx="519">
                  <c:v>43650</c:v>
                </c:pt>
                <c:pt idx="520">
                  <c:v>43651</c:v>
                </c:pt>
                <c:pt idx="521">
                  <c:v>43652</c:v>
                </c:pt>
                <c:pt idx="522">
                  <c:v>43653</c:v>
                </c:pt>
                <c:pt idx="523">
                  <c:v>43654</c:v>
                </c:pt>
                <c:pt idx="524">
                  <c:v>43655</c:v>
                </c:pt>
                <c:pt idx="525">
                  <c:v>43656</c:v>
                </c:pt>
                <c:pt idx="526">
                  <c:v>43657</c:v>
                </c:pt>
                <c:pt idx="527">
                  <c:v>43658</c:v>
                </c:pt>
                <c:pt idx="528">
                  <c:v>43659</c:v>
                </c:pt>
                <c:pt idx="529">
                  <c:v>43660</c:v>
                </c:pt>
                <c:pt idx="530">
                  <c:v>43661</c:v>
                </c:pt>
                <c:pt idx="531">
                  <c:v>43662</c:v>
                </c:pt>
                <c:pt idx="532">
                  <c:v>43663</c:v>
                </c:pt>
                <c:pt idx="533">
                  <c:v>43664</c:v>
                </c:pt>
                <c:pt idx="534">
                  <c:v>43665</c:v>
                </c:pt>
                <c:pt idx="535">
                  <c:v>43666</c:v>
                </c:pt>
                <c:pt idx="536">
                  <c:v>43667</c:v>
                </c:pt>
                <c:pt idx="537">
                  <c:v>43668</c:v>
                </c:pt>
                <c:pt idx="538">
                  <c:v>43669</c:v>
                </c:pt>
                <c:pt idx="539">
                  <c:v>43670</c:v>
                </c:pt>
                <c:pt idx="540">
                  <c:v>43671</c:v>
                </c:pt>
                <c:pt idx="541">
                  <c:v>43672</c:v>
                </c:pt>
                <c:pt idx="542">
                  <c:v>43673</c:v>
                </c:pt>
                <c:pt idx="543">
                  <c:v>43674</c:v>
                </c:pt>
                <c:pt idx="544">
                  <c:v>43675</c:v>
                </c:pt>
                <c:pt idx="545">
                  <c:v>43676</c:v>
                </c:pt>
                <c:pt idx="546">
                  <c:v>43677</c:v>
                </c:pt>
                <c:pt idx="547">
                  <c:v>43678</c:v>
                </c:pt>
                <c:pt idx="548">
                  <c:v>43679</c:v>
                </c:pt>
                <c:pt idx="549">
                  <c:v>43680</c:v>
                </c:pt>
                <c:pt idx="550">
                  <c:v>43681</c:v>
                </c:pt>
                <c:pt idx="551">
                  <c:v>43682</c:v>
                </c:pt>
                <c:pt idx="552">
                  <c:v>43683</c:v>
                </c:pt>
                <c:pt idx="553">
                  <c:v>43684</c:v>
                </c:pt>
                <c:pt idx="554">
                  <c:v>43685</c:v>
                </c:pt>
                <c:pt idx="555">
                  <c:v>43686</c:v>
                </c:pt>
                <c:pt idx="556">
                  <c:v>43687</c:v>
                </c:pt>
                <c:pt idx="557">
                  <c:v>43688</c:v>
                </c:pt>
                <c:pt idx="558">
                  <c:v>43689</c:v>
                </c:pt>
                <c:pt idx="559">
                  <c:v>43690</c:v>
                </c:pt>
                <c:pt idx="560">
                  <c:v>43691</c:v>
                </c:pt>
                <c:pt idx="561">
                  <c:v>43692</c:v>
                </c:pt>
                <c:pt idx="562">
                  <c:v>43693</c:v>
                </c:pt>
                <c:pt idx="563">
                  <c:v>43694</c:v>
                </c:pt>
                <c:pt idx="564">
                  <c:v>43695</c:v>
                </c:pt>
                <c:pt idx="565">
                  <c:v>43696</c:v>
                </c:pt>
                <c:pt idx="566">
                  <c:v>43697</c:v>
                </c:pt>
                <c:pt idx="567">
                  <c:v>43698</c:v>
                </c:pt>
                <c:pt idx="568">
                  <c:v>43699</c:v>
                </c:pt>
                <c:pt idx="569">
                  <c:v>43700</c:v>
                </c:pt>
                <c:pt idx="570">
                  <c:v>43701</c:v>
                </c:pt>
                <c:pt idx="571">
                  <c:v>43702</c:v>
                </c:pt>
                <c:pt idx="572">
                  <c:v>43703</c:v>
                </c:pt>
                <c:pt idx="573">
                  <c:v>43704</c:v>
                </c:pt>
                <c:pt idx="574">
                  <c:v>43705</c:v>
                </c:pt>
                <c:pt idx="575">
                  <c:v>43706</c:v>
                </c:pt>
                <c:pt idx="576">
                  <c:v>43707</c:v>
                </c:pt>
                <c:pt idx="577">
                  <c:v>43708</c:v>
                </c:pt>
                <c:pt idx="578">
                  <c:v>43709</c:v>
                </c:pt>
                <c:pt idx="579">
                  <c:v>43710</c:v>
                </c:pt>
                <c:pt idx="580">
                  <c:v>43711</c:v>
                </c:pt>
                <c:pt idx="581">
                  <c:v>43712</c:v>
                </c:pt>
                <c:pt idx="582">
                  <c:v>43713</c:v>
                </c:pt>
                <c:pt idx="583">
                  <c:v>43714</c:v>
                </c:pt>
                <c:pt idx="584">
                  <c:v>43715</c:v>
                </c:pt>
                <c:pt idx="585">
                  <c:v>43716</c:v>
                </c:pt>
                <c:pt idx="586">
                  <c:v>43717</c:v>
                </c:pt>
                <c:pt idx="587">
                  <c:v>43718</c:v>
                </c:pt>
                <c:pt idx="588">
                  <c:v>43719</c:v>
                </c:pt>
                <c:pt idx="589">
                  <c:v>43720</c:v>
                </c:pt>
                <c:pt idx="590">
                  <c:v>43721</c:v>
                </c:pt>
                <c:pt idx="591">
                  <c:v>43722</c:v>
                </c:pt>
                <c:pt idx="592">
                  <c:v>43723</c:v>
                </c:pt>
                <c:pt idx="593">
                  <c:v>43724</c:v>
                </c:pt>
                <c:pt idx="594">
                  <c:v>43725</c:v>
                </c:pt>
                <c:pt idx="595">
                  <c:v>43726</c:v>
                </c:pt>
                <c:pt idx="596">
                  <c:v>43727</c:v>
                </c:pt>
                <c:pt idx="597">
                  <c:v>43728</c:v>
                </c:pt>
                <c:pt idx="598">
                  <c:v>43729</c:v>
                </c:pt>
                <c:pt idx="599">
                  <c:v>43730</c:v>
                </c:pt>
                <c:pt idx="600">
                  <c:v>43731</c:v>
                </c:pt>
                <c:pt idx="601">
                  <c:v>43732</c:v>
                </c:pt>
                <c:pt idx="602">
                  <c:v>43733</c:v>
                </c:pt>
                <c:pt idx="603">
                  <c:v>43734</c:v>
                </c:pt>
                <c:pt idx="604">
                  <c:v>43735</c:v>
                </c:pt>
                <c:pt idx="605">
                  <c:v>43736</c:v>
                </c:pt>
                <c:pt idx="606">
                  <c:v>43737</c:v>
                </c:pt>
                <c:pt idx="607">
                  <c:v>43738</c:v>
                </c:pt>
                <c:pt idx="608">
                  <c:v>43739</c:v>
                </c:pt>
                <c:pt idx="609">
                  <c:v>43740</c:v>
                </c:pt>
                <c:pt idx="610">
                  <c:v>43741</c:v>
                </c:pt>
                <c:pt idx="611">
                  <c:v>43742</c:v>
                </c:pt>
                <c:pt idx="612">
                  <c:v>43743</c:v>
                </c:pt>
                <c:pt idx="613">
                  <c:v>43744</c:v>
                </c:pt>
                <c:pt idx="614">
                  <c:v>43745</c:v>
                </c:pt>
                <c:pt idx="615">
                  <c:v>43746</c:v>
                </c:pt>
                <c:pt idx="616">
                  <c:v>43747</c:v>
                </c:pt>
                <c:pt idx="617">
                  <c:v>43748</c:v>
                </c:pt>
                <c:pt idx="618">
                  <c:v>43749</c:v>
                </c:pt>
                <c:pt idx="619">
                  <c:v>43750</c:v>
                </c:pt>
                <c:pt idx="620">
                  <c:v>43751</c:v>
                </c:pt>
                <c:pt idx="621">
                  <c:v>43752</c:v>
                </c:pt>
                <c:pt idx="622">
                  <c:v>43753</c:v>
                </c:pt>
                <c:pt idx="623">
                  <c:v>43754</c:v>
                </c:pt>
                <c:pt idx="624">
                  <c:v>43755</c:v>
                </c:pt>
                <c:pt idx="625">
                  <c:v>43756</c:v>
                </c:pt>
                <c:pt idx="626">
                  <c:v>43757</c:v>
                </c:pt>
                <c:pt idx="627">
                  <c:v>43758</c:v>
                </c:pt>
                <c:pt idx="628">
                  <c:v>43759</c:v>
                </c:pt>
                <c:pt idx="629">
                  <c:v>43760</c:v>
                </c:pt>
                <c:pt idx="630">
                  <c:v>43761</c:v>
                </c:pt>
                <c:pt idx="631">
                  <c:v>43762</c:v>
                </c:pt>
                <c:pt idx="632">
                  <c:v>43763</c:v>
                </c:pt>
                <c:pt idx="633">
                  <c:v>43764</c:v>
                </c:pt>
                <c:pt idx="634">
                  <c:v>43765</c:v>
                </c:pt>
                <c:pt idx="635">
                  <c:v>43766</c:v>
                </c:pt>
                <c:pt idx="636">
                  <c:v>43767</c:v>
                </c:pt>
                <c:pt idx="637">
                  <c:v>43768</c:v>
                </c:pt>
                <c:pt idx="638">
                  <c:v>43769</c:v>
                </c:pt>
                <c:pt idx="639">
                  <c:v>43770</c:v>
                </c:pt>
                <c:pt idx="640">
                  <c:v>43771</c:v>
                </c:pt>
                <c:pt idx="641">
                  <c:v>43772</c:v>
                </c:pt>
                <c:pt idx="642">
                  <c:v>43773</c:v>
                </c:pt>
                <c:pt idx="643">
                  <c:v>43774</c:v>
                </c:pt>
                <c:pt idx="644">
                  <c:v>43775</c:v>
                </c:pt>
                <c:pt idx="645">
                  <c:v>43776</c:v>
                </c:pt>
                <c:pt idx="646">
                  <c:v>43777</c:v>
                </c:pt>
                <c:pt idx="647">
                  <c:v>43778</c:v>
                </c:pt>
                <c:pt idx="648">
                  <c:v>43779</c:v>
                </c:pt>
                <c:pt idx="649">
                  <c:v>43780</c:v>
                </c:pt>
                <c:pt idx="650">
                  <c:v>43781</c:v>
                </c:pt>
                <c:pt idx="651">
                  <c:v>43782</c:v>
                </c:pt>
                <c:pt idx="652">
                  <c:v>43783</c:v>
                </c:pt>
                <c:pt idx="653">
                  <c:v>43784</c:v>
                </c:pt>
                <c:pt idx="654">
                  <c:v>43785</c:v>
                </c:pt>
                <c:pt idx="655">
                  <c:v>43786</c:v>
                </c:pt>
                <c:pt idx="656">
                  <c:v>43787</c:v>
                </c:pt>
                <c:pt idx="657">
                  <c:v>43788</c:v>
                </c:pt>
                <c:pt idx="658">
                  <c:v>43789</c:v>
                </c:pt>
                <c:pt idx="659">
                  <c:v>43790</c:v>
                </c:pt>
                <c:pt idx="660">
                  <c:v>43791</c:v>
                </c:pt>
                <c:pt idx="661">
                  <c:v>43792</c:v>
                </c:pt>
                <c:pt idx="662">
                  <c:v>43793</c:v>
                </c:pt>
                <c:pt idx="663">
                  <c:v>43794</c:v>
                </c:pt>
                <c:pt idx="664">
                  <c:v>43795</c:v>
                </c:pt>
                <c:pt idx="665">
                  <c:v>43796</c:v>
                </c:pt>
                <c:pt idx="666">
                  <c:v>43797</c:v>
                </c:pt>
                <c:pt idx="667">
                  <c:v>43798</c:v>
                </c:pt>
                <c:pt idx="668">
                  <c:v>43799</c:v>
                </c:pt>
                <c:pt idx="669">
                  <c:v>43800</c:v>
                </c:pt>
                <c:pt idx="670">
                  <c:v>43801</c:v>
                </c:pt>
                <c:pt idx="671">
                  <c:v>43802</c:v>
                </c:pt>
                <c:pt idx="672">
                  <c:v>43803</c:v>
                </c:pt>
                <c:pt idx="673">
                  <c:v>43804</c:v>
                </c:pt>
                <c:pt idx="674">
                  <c:v>43805</c:v>
                </c:pt>
                <c:pt idx="675">
                  <c:v>43806</c:v>
                </c:pt>
                <c:pt idx="676">
                  <c:v>43807</c:v>
                </c:pt>
                <c:pt idx="677">
                  <c:v>43808</c:v>
                </c:pt>
                <c:pt idx="678">
                  <c:v>43809</c:v>
                </c:pt>
                <c:pt idx="679">
                  <c:v>43810</c:v>
                </c:pt>
                <c:pt idx="680">
                  <c:v>43811</c:v>
                </c:pt>
                <c:pt idx="681">
                  <c:v>43812</c:v>
                </c:pt>
                <c:pt idx="682">
                  <c:v>43813</c:v>
                </c:pt>
                <c:pt idx="683">
                  <c:v>43814</c:v>
                </c:pt>
                <c:pt idx="684">
                  <c:v>43815</c:v>
                </c:pt>
                <c:pt idx="685">
                  <c:v>43816</c:v>
                </c:pt>
                <c:pt idx="686">
                  <c:v>43817</c:v>
                </c:pt>
                <c:pt idx="687">
                  <c:v>43818</c:v>
                </c:pt>
                <c:pt idx="688">
                  <c:v>43819</c:v>
                </c:pt>
                <c:pt idx="689">
                  <c:v>43820</c:v>
                </c:pt>
                <c:pt idx="690">
                  <c:v>43821</c:v>
                </c:pt>
                <c:pt idx="691">
                  <c:v>43822</c:v>
                </c:pt>
                <c:pt idx="692">
                  <c:v>43823</c:v>
                </c:pt>
                <c:pt idx="693">
                  <c:v>43824</c:v>
                </c:pt>
                <c:pt idx="694">
                  <c:v>43825</c:v>
                </c:pt>
                <c:pt idx="695">
                  <c:v>43826</c:v>
                </c:pt>
                <c:pt idx="696">
                  <c:v>43827</c:v>
                </c:pt>
                <c:pt idx="697">
                  <c:v>43828</c:v>
                </c:pt>
                <c:pt idx="698">
                  <c:v>43829</c:v>
                </c:pt>
                <c:pt idx="699">
                  <c:v>43830</c:v>
                </c:pt>
                <c:pt idx="700">
                  <c:v>43831</c:v>
                </c:pt>
                <c:pt idx="701">
                  <c:v>43832</c:v>
                </c:pt>
                <c:pt idx="702">
                  <c:v>43833</c:v>
                </c:pt>
                <c:pt idx="703">
                  <c:v>43834</c:v>
                </c:pt>
                <c:pt idx="704">
                  <c:v>43835</c:v>
                </c:pt>
                <c:pt idx="705">
                  <c:v>43836</c:v>
                </c:pt>
                <c:pt idx="706">
                  <c:v>43837</c:v>
                </c:pt>
                <c:pt idx="707">
                  <c:v>43838</c:v>
                </c:pt>
                <c:pt idx="708">
                  <c:v>43839</c:v>
                </c:pt>
                <c:pt idx="709">
                  <c:v>43840</c:v>
                </c:pt>
                <c:pt idx="710">
                  <c:v>43841</c:v>
                </c:pt>
                <c:pt idx="711">
                  <c:v>43842</c:v>
                </c:pt>
                <c:pt idx="712">
                  <c:v>43843</c:v>
                </c:pt>
                <c:pt idx="713">
                  <c:v>43844</c:v>
                </c:pt>
                <c:pt idx="714">
                  <c:v>43845</c:v>
                </c:pt>
                <c:pt idx="715">
                  <c:v>43846</c:v>
                </c:pt>
                <c:pt idx="716">
                  <c:v>43847</c:v>
                </c:pt>
                <c:pt idx="717">
                  <c:v>43848</c:v>
                </c:pt>
                <c:pt idx="718">
                  <c:v>43849</c:v>
                </c:pt>
                <c:pt idx="719">
                  <c:v>43850</c:v>
                </c:pt>
                <c:pt idx="720">
                  <c:v>43851</c:v>
                </c:pt>
                <c:pt idx="721">
                  <c:v>43852</c:v>
                </c:pt>
                <c:pt idx="722">
                  <c:v>43853</c:v>
                </c:pt>
                <c:pt idx="723">
                  <c:v>43854</c:v>
                </c:pt>
                <c:pt idx="724">
                  <c:v>43855</c:v>
                </c:pt>
                <c:pt idx="725">
                  <c:v>43856</c:v>
                </c:pt>
                <c:pt idx="726">
                  <c:v>43857</c:v>
                </c:pt>
                <c:pt idx="727">
                  <c:v>43858</c:v>
                </c:pt>
                <c:pt idx="728">
                  <c:v>43859</c:v>
                </c:pt>
                <c:pt idx="729">
                  <c:v>43860</c:v>
                </c:pt>
                <c:pt idx="730">
                  <c:v>43861</c:v>
                </c:pt>
                <c:pt idx="731">
                  <c:v>43862</c:v>
                </c:pt>
                <c:pt idx="732">
                  <c:v>43863</c:v>
                </c:pt>
                <c:pt idx="733">
                  <c:v>43864</c:v>
                </c:pt>
                <c:pt idx="734">
                  <c:v>43865</c:v>
                </c:pt>
                <c:pt idx="735">
                  <c:v>43866</c:v>
                </c:pt>
                <c:pt idx="736">
                  <c:v>43867</c:v>
                </c:pt>
                <c:pt idx="737">
                  <c:v>43868</c:v>
                </c:pt>
                <c:pt idx="738">
                  <c:v>43869</c:v>
                </c:pt>
                <c:pt idx="739">
                  <c:v>43870</c:v>
                </c:pt>
                <c:pt idx="740">
                  <c:v>43871</c:v>
                </c:pt>
                <c:pt idx="741">
                  <c:v>43872</c:v>
                </c:pt>
                <c:pt idx="742">
                  <c:v>43873</c:v>
                </c:pt>
                <c:pt idx="743">
                  <c:v>43874</c:v>
                </c:pt>
                <c:pt idx="744">
                  <c:v>43875</c:v>
                </c:pt>
                <c:pt idx="745">
                  <c:v>43876</c:v>
                </c:pt>
                <c:pt idx="746">
                  <c:v>43877</c:v>
                </c:pt>
                <c:pt idx="747">
                  <c:v>43878</c:v>
                </c:pt>
                <c:pt idx="748">
                  <c:v>43879</c:v>
                </c:pt>
                <c:pt idx="749">
                  <c:v>43880</c:v>
                </c:pt>
                <c:pt idx="750">
                  <c:v>43881</c:v>
                </c:pt>
                <c:pt idx="751">
                  <c:v>43882</c:v>
                </c:pt>
                <c:pt idx="752">
                  <c:v>43883</c:v>
                </c:pt>
                <c:pt idx="753">
                  <c:v>43884</c:v>
                </c:pt>
                <c:pt idx="754">
                  <c:v>43885</c:v>
                </c:pt>
                <c:pt idx="755">
                  <c:v>43886</c:v>
                </c:pt>
                <c:pt idx="756">
                  <c:v>43887</c:v>
                </c:pt>
                <c:pt idx="757">
                  <c:v>43888</c:v>
                </c:pt>
                <c:pt idx="758">
                  <c:v>43889</c:v>
                </c:pt>
                <c:pt idx="759">
                  <c:v>43890</c:v>
                </c:pt>
                <c:pt idx="760">
                  <c:v>43891</c:v>
                </c:pt>
                <c:pt idx="761">
                  <c:v>43892</c:v>
                </c:pt>
                <c:pt idx="762">
                  <c:v>43893</c:v>
                </c:pt>
                <c:pt idx="763">
                  <c:v>43894</c:v>
                </c:pt>
                <c:pt idx="764">
                  <c:v>43895</c:v>
                </c:pt>
                <c:pt idx="765">
                  <c:v>43896</c:v>
                </c:pt>
                <c:pt idx="766">
                  <c:v>43897</c:v>
                </c:pt>
                <c:pt idx="767">
                  <c:v>43898</c:v>
                </c:pt>
                <c:pt idx="768">
                  <c:v>43899</c:v>
                </c:pt>
                <c:pt idx="769">
                  <c:v>43900</c:v>
                </c:pt>
                <c:pt idx="770">
                  <c:v>43901</c:v>
                </c:pt>
                <c:pt idx="771">
                  <c:v>43902</c:v>
                </c:pt>
                <c:pt idx="772">
                  <c:v>43903</c:v>
                </c:pt>
                <c:pt idx="773">
                  <c:v>43904</c:v>
                </c:pt>
                <c:pt idx="774">
                  <c:v>43905</c:v>
                </c:pt>
                <c:pt idx="775">
                  <c:v>43906</c:v>
                </c:pt>
                <c:pt idx="776">
                  <c:v>43907</c:v>
                </c:pt>
                <c:pt idx="777">
                  <c:v>43908</c:v>
                </c:pt>
                <c:pt idx="778">
                  <c:v>43909</c:v>
                </c:pt>
                <c:pt idx="779">
                  <c:v>43910</c:v>
                </c:pt>
                <c:pt idx="780">
                  <c:v>43911</c:v>
                </c:pt>
                <c:pt idx="781">
                  <c:v>43912</c:v>
                </c:pt>
                <c:pt idx="782">
                  <c:v>43913</c:v>
                </c:pt>
                <c:pt idx="783">
                  <c:v>43914</c:v>
                </c:pt>
                <c:pt idx="784">
                  <c:v>43915</c:v>
                </c:pt>
                <c:pt idx="785">
                  <c:v>43916</c:v>
                </c:pt>
                <c:pt idx="786">
                  <c:v>43917</c:v>
                </c:pt>
                <c:pt idx="787">
                  <c:v>43918</c:v>
                </c:pt>
                <c:pt idx="788">
                  <c:v>43919</c:v>
                </c:pt>
                <c:pt idx="789">
                  <c:v>43920</c:v>
                </c:pt>
                <c:pt idx="790">
                  <c:v>43921</c:v>
                </c:pt>
                <c:pt idx="791">
                  <c:v>43922</c:v>
                </c:pt>
                <c:pt idx="792">
                  <c:v>43923</c:v>
                </c:pt>
                <c:pt idx="793">
                  <c:v>43924</c:v>
                </c:pt>
                <c:pt idx="794">
                  <c:v>43925</c:v>
                </c:pt>
                <c:pt idx="795">
                  <c:v>43926</c:v>
                </c:pt>
                <c:pt idx="796">
                  <c:v>43927</c:v>
                </c:pt>
                <c:pt idx="797">
                  <c:v>43928</c:v>
                </c:pt>
                <c:pt idx="798">
                  <c:v>43929</c:v>
                </c:pt>
                <c:pt idx="799">
                  <c:v>43930</c:v>
                </c:pt>
                <c:pt idx="800">
                  <c:v>43931</c:v>
                </c:pt>
                <c:pt idx="801">
                  <c:v>43932</c:v>
                </c:pt>
                <c:pt idx="802">
                  <c:v>43933</c:v>
                </c:pt>
                <c:pt idx="803">
                  <c:v>43934</c:v>
                </c:pt>
                <c:pt idx="804">
                  <c:v>43935</c:v>
                </c:pt>
                <c:pt idx="805">
                  <c:v>43936</c:v>
                </c:pt>
                <c:pt idx="806">
                  <c:v>43937</c:v>
                </c:pt>
                <c:pt idx="807">
                  <c:v>43938</c:v>
                </c:pt>
                <c:pt idx="808">
                  <c:v>43939</c:v>
                </c:pt>
                <c:pt idx="809">
                  <c:v>43940</c:v>
                </c:pt>
                <c:pt idx="810">
                  <c:v>43941</c:v>
                </c:pt>
                <c:pt idx="811">
                  <c:v>43942</c:v>
                </c:pt>
                <c:pt idx="812">
                  <c:v>43943</c:v>
                </c:pt>
                <c:pt idx="813">
                  <c:v>43944</c:v>
                </c:pt>
                <c:pt idx="814">
                  <c:v>43945</c:v>
                </c:pt>
                <c:pt idx="815">
                  <c:v>43946</c:v>
                </c:pt>
                <c:pt idx="816">
                  <c:v>43947</c:v>
                </c:pt>
                <c:pt idx="817">
                  <c:v>43948</c:v>
                </c:pt>
                <c:pt idx="818">
                  <c:v>43949</c:v>
                </c:pt>
                <c:pt idx="819">
                  <c:v>43950</c:v>
                </c:pt>
                <c:pt idx="820">
                  <c:v>43951</c:v>
                </c:pt>
                <c:pt idx="821">
                  <c:v>43952</c:v>
                </c:pt>
                <c:pt idx="822">
                  <c:v>43953</c:v>
                </c:pt>
                <c:pt idx="823">
                  <c:v>43954</c:v>
                </c:pt>
                <c:pt idx="824">
                  <c:v>43955</c:v>
                </c:pt>
                <c:pt idx="825">
                  <c:v>43956</c:v>
                </c:pt>
                <c:pt idx="826">
                  <c:v>43957</c:v>
                </c:pt>
                <c:pt idx="827">
                  <c:v>43958</c:v>
                </c:pt>
                <c:pt idx="828">
                  <c:v>43959</c:v>
                </c:pt>
                <c:pt idx="829">
                  <c:v>43960</c:v>
                </c:pt>
                <c:pt idx="830">
                  <c:v>43961</c:v>
                </c:pt>
                <c:pt idx="831">
                  <c:v>43962</c:v>
                </c:pt>
                <c:pt idx="832">
                  <c:v>43963</c:v>
                </c:pt>
                <c:pt idx="833">
                  <c:v>43964</c:v>
                </c:pt>
                <c:pt idx="834">
                  <c:v>43965</c:v>
                </c:pt>
                <c:pt idx="835">
                  <c:v>43966</c:v>
                </c:pt>
                <c:pt idx="836">
                  <c:v>43967</c:v>
                </c:pt>
                <c:pt idx="837">
                  <c:v>43968</c:v>
                </c:pt>
                <c:pt idx="838">
                  <c:v>43969</c:v>
                </c:pt>
                <c:pt idx="839">
                  <c:v>43970</c:v>
                </c:pt>
                <c:pt idx="840">
                  <c:v>43971</c:v>
                </c:pt>
                <c:pt idx="841">
                  <c:v>43972</c:v>
                </c:pt>
                <c:pt idx="842">
                  <c:v>43973</c:v>
                </c:pt>
                <c:pt idx="843">
                  <c:v>43974</c:v>
                </c:pt>
                <c:pt idx="844">
                  <c:v>43975</c:v>
                </c:pt>
                <c:pt idx="845">
                  <c:v>43976</c:v>
                </c:pt>
                <c:pt idx="846">
                  <c:v>43977</c:v>
                </c:pt>
                <c:pt idx="847">
                  <c:v>43978</c:v>
                </c:pt>
                <c:pt idx="848">
                  <c:v>43979</c:v>
                </c:pt>
                <c:pt idx="849">
                  <c:v>43980</c:v>
                </c:pt>
                <c:pt idx="850">
                  <c:v>43981</c:v>
                </c:pt>
                <c:pt idx="851">
                  <c:v>43982</c:v>
                </c:pt>
                <c:pt idx="852">
                  <c:v>43983</c:v>
                </c:pt>
                <c:pt idx="853">
                  <c:v>43984</c:v>
                </c:pt>
                <c:pt idx="854">
                  <c:v>43985</c:v>
                </c:pt>
                <c:pt idx="855">
                  <c:v>43986</c:v>
                </c:pt>
                <c:pt idx="856">
                  <c:v>43987</c:v>
                </c:pt>
                <c:pt idx="857">
                  <c:v>43988</c:v>
                </c:pt>
                <c:pt idx="858">
                  <c:v>43989</c:v>
                </c:pt>
                <c:pt idx="859">
                  <c:v>43990</c:v>
                </c:pt>
                <c:pt idx="860">
                  <c:v>43991</c:v>
                </c:pt>
                <c:pt idx="861">
                  <c:v>43992</c:v>
                </c:pt>
                <c:pt idx="862">
                  <c:v>43993</c:v>
                </c:pt>
                <c:pt idx="863">
                  <c:v>43994</c:v>
                </c:pt>
                <c:pt idx="864">
                  <c:v>43995</c:v>
                </c:pt>
                <c:pt idx="865">
                  <c:v>43996</c:v>
                </c:pt>
                <c:pt idx="866">
                  <c:v>43997</c:v>
                </c:pt>
                <c:pt idx="867">
                  <c:v>43998</c:v>
                </c:pt>
                <c:pt idx="868">
                  <c:v>43999</c:v>
                </c:pt>
                <c:pt idx="869">
                  <c:v>44000</c:v>
                </c:pt>
                <c:pt idx="870">
                  <c:v>44001</c:v>
                </c:pt>
                <c:pt idx="871">
                  <c:v>44002</c:v>
                </c:pt>
                <c:pt idx="872">
                  <c:v>44003</c:v>
                </c:pt>
                <c:pt idx="873">
                  <c:v>44004</c:v>
                </c:pt>
                <c:pt idx="874">
                  <c:v>44005</c:v>
                </c:pt>
                <c:pt idx="875">
                  <c:v>44006</c:v>
                </c:pt>
                <c:pt idx="876">
                  <c:v>44007</c:v>
                </c:pt>
                <c:pt idx="877">
                  <c:v>44008</c:v>
                </c:pt>
                <c:pt idx="878">
                  <c:v>44009</c:v>
                </c:pt>
                <c:pt idx="879">
                  <c:v>44010</c:v>
                </c:pt>
                <c:pt idx="880">
                  <c:v>44011</c:v>
                </c:pt>
                <c:pt idx="881">
                  <c:v>44012</c:v>
                </c:pt>
                <c:pt idx="882">
                  <c:v>44013</c:v>
                </c:pt>
                <c:pt idx="883">
                  <c:v>44014</c:v>
                </c:pt>
                <c:pt idx="884">
                  <c:v>44015</c:v>
                </c:pt>
                <c:pt idx="885">
                  <c:v>44016</c:v>
                </c:pt>
                <c:pt idx="886">
                  <c:v>44017</c:v>
                </c:pt>
                <c:pt idx="887">
                  <c:v>44018</c:v>
                </c:pt>
                <c:pt idx="888">
                  <c:v>44019</c:v>
                </c:pt>
                <c:pt idx="889">
                  <c:v>44020</c:v>
                </c:pt>
                <c:pt idx="890">
                  <c:v>44021</c:v>
                </c:pt>
                <c:pt idx="891">
                  <c:v>44022</c:v>
                </c:pt>
                <c:pt idx="892">
                  <c:v>44023</c:v>
                </c:pt>
                <c:pt idx="893">
                  <c:v>44024</c:v>
                </c:pt>
                <c:pt idx="894">
                  <c:v>44025</c:v>
                </c:pt>
                <c:pt idx="895">
                  <c:v>44026</c:v>
                </c:pt>
                <c:pt idx="896">
                  <c:v>44027</c:v>
                </c:pt>
                <c:pt idx="897">
                  <c:v>44028</c:v>
                </c:pt>
                <c:pt idx="898">
                  <c:v>44029</c:v>
                </c:pt>
                <c:pt idx="899">
                  <c:v>44030</c:v>
                </c:pt>
                <c:pt idx="900">
                  <c:v>44031</c:v>
                </c:pt>
                <c:pt idx="901">
                  <c:v>44032</c:v>
                </c:pt>
                <c:pt idx="902">
                  <c:v>44033</c:v>
                </c:pt>
                <c:pt idx="903">
                  <c:v>44034</c:v>
                </c:pt>
                <c:pt idx="904">
                  <c:v>44035</c:v>
                </c:pt>
                <c:pt idx="905">
                  <c:v>44036</c:v>
                </c:pt>
                <c:pt idx="906">
                  <c:v>44037</c:v>
                </c:pt>
                <c:pt idx="907">
                  <c:v>44038</c:v>
                </c:pt>
                <c:pt idx="908">
                  <c:v>44039</c:v>
                </c:pt>
                <c:pt idx="909">
                  <c:v>44040</c:v>
                </c:pt>
                <c:pt idx="910">
                  <c:v>44041</c:v>
                </c:pt>
                <c:pt idx="911">
                  <c:v>44042</c:v>
                </c:pt>
                <c:pt idx="912">
                  <c:v>44043</c:v>
                </c:pt>
                <c:pt idx="913">
                  <c:v>44044</c:v>
                </c:pt>
                <c:pt idx="914">
                  <c:v>44045</c:v>
                </c:pt>
                <c:pt idx="915">
                  <c:v>44046</c:v>
                </c:pt>
                <c:pt idx="916">
                  <c:v>44047</c:v>
                </c:pt>
                <c:pt idx="917">
                  <c:v>44048</c:v>
                </c:pt>
                <c:pt idx="918">
                  <c:v>44049</c:v>
                </c:pt>
                <c:pt idx="919">
                  <c:v>44050</c:v>
                </c:pt>
                <c:pt idx="920">
                  <c:v>44051</c:v>
                </c:pt>
                <c:pt idx="921">
                  <c:v>44052</c:v>
                </c:pt>
                <c:pt idx="922">
                  <c:v>44053</c:v>
                </c:pt>
                <c:pt idx="923">
                  <c:v>44054</c:v>
                </c:pt>
                <c:pt idx="924">
                  <c:v>44055</c:v>
                </c:pt>
                <c:pt idx="925">
                  <c:v>44056</c:v>
                </c:pt>
                <c:pt idx="926">
                  <c:v>44057</c:v>
                </c:pt>
                <c:pt idx="927">
                  <c:v>44058</c:v>
                </c:pt>
                <c:pt idx="928">
                  <c:v>44059</c:v>
                </c:pt>
                <c:pt idx="929">
                  <c:v>44060</c:v>
                </c:pt>
                <c:pt idx="930">
                  <c:v>44061</c:v>
                </c:pt>
                <c:pt idx="931">
                  <c:v>44062</c:v>
                </c:pt>
                <c:pt idx="932">
                  <c:v>44063</c:v>
                </c:pt>
                <c:pt idx="933">
                  <c:v>44064</c:v>
                </c:pt>
                <c:pt idx="934">
                  <c:v>44065</c:v>
                </c:pt>
                <c:pt idx="935">
                  <c:v>44066</c:v>
                </c:pt>
                <c:pt idx="936">
                  <c:v>44067</c:v>
                </c:pt>
                <c:pt idx="937">
                  <c:v>44068</c:v>
                </c:pt>
                <c:pt idx="938">
                  <c:v>44069</c:v>
                </c:pt>
                <c:pt idx="939">
                  <c:v>44070</c:v>
                </c:pt>
                <c:pt idx="940">
                  <c:v>44071</c:v>
                </c:pt>
                <c:pt idx="941">
                  <c:v>44072</c:v>
                </c:pt>
                <c:pt idx="942">
                  <c:v>44073</c:v>
                </c:pt>
                <c:pt idx="943">
                  <c:v>44074</c:v>
                </c:pt>
                <c:pt idx="944">
                  <c:v>44075</c:v>
                </c:pt>
                <c:pt idx="945">
                  <c:v>44076</c:v>
                </c:pt>
                <c:pt idx="946">
                  <c:v>44077</c:v>
                </c:pt>
                <c:pt idx="947">
                  <c:v>44078</c:v>
                </c:pt>
                <c:pt idx="948">
                  <c:v>44079</c:v>
                </c:pt>
                <c:pt idx="949">
                  <c:v>44080</c:v>
                </c:pt>
                <c:pt idx="950">
                  <c:v>44081</c:v>
                </c:pt>
                <c:pt idx="951">
                  <c:v>44082</c:v>
                </c:pt>
                <c:pt idx="952">
                  <c:v>44083</c:v>
                </c:pt>
                <c:pt idx="953">
                  <c:v>44084</c:v>
                </c:pt>
                <c:pt idx="954">
                  <c:v>44085</c:v>
                </c:pt>
                <c:pt idx="955">
                  <c:v>44086</c:v>
                </c:pt>
                <c:pt idx="956">
                  <c:v>44087</c:v>
                </c:pt>
                <c:pt idx="957">
                  <c:v>44088</c:v>
                </c:pt>
                <c:pt idx="958">
                  <c:v>44089</c:v>
                </c:pt>
                <c:pt idx="959">
                  <c:v>44090</c:v>
                </c:pt>
                <c:pt idx="960">
                  <c:v>44091</c:v>
                </c:pt>
                <c:pt idx="961">
                  <c:v>44092</c:v>
                </c:pt>
                <c:pt idx="962">
                  <c:v>44093</c:v>
                </c:pt>
                <c:pt idx="963">
                  <c:v>44094</c:v>
                </c:pt>
                <c:pt idx="964">
                  <c:v>44095</c:v>
                </c:pt>
                <c:pt idx="965">
                  <c:v>44096</c:v>
                </c:pt>
                <c:pt idx="966">
                  <c:v>44097</c:v>
                </c:pt>
                <c:pt idx="967">
                  <c:v>44098</c:v>
                </c:pt>
                <c:pt idx="968">
                  <c:v>44099</c:v>
                </c:pt>
                <c:pt idx="969">
                  <c:v>44100</c:v>
                </c:pt>
                <c:pt idx="970">
                  <c:v>44101</c:v>
                </c:pt>
                <c:pt idx="971">
                  <c:v>44102</c:v>
                </c:pt>
                <c:pt idx="972">
                  <c:v>44103</c:v>
                </c:pt>
                <c:pt idx="973">
                  <c:v>44104</c:v>
                </c:pt>
                <c:pt idx="974">
                  <c:v>44105</c:v>
                </c:pt>
                <c:pt idx="975">
                  <c:v>44106</c:v>
                </c:pt>
                <c:pt idx="976">
                  <c:v>44107</c:v>
                </c:pt>
                <c:pt idx="977">
                  <c:v>44108</c:v>
                </c:pt>
                <c:pt idx="978">
                  <c:v>44109</c:v>
                </c:pt>
                <c:pt idx="979">
                  <c:v>44110</c:v>
                </c:pt>
                <c:pt idx="980">
                  <c:v>44111</c:v>
                </c:pt>
                <c:pt idx="981">
                  <c:v>44112</c:v>
                </c:pt>
                <c:pt idx="982">
                  <c:v>44113</c:v>
                </c:pt>
                <c:pt idx="983">
                  <c:v>44114</c:v>
                </c:pt>
                <c:pt idx="984">
                  <c:v>44115</c:v>
                </c:pt>
                <c:pt idx="985">
                  <c:v>44116</c:v>
                </c:pt>
                <c:pt idx="986">
                  <c:v>44117</c:v>
                </c:pt>
                <c:pt idx="987">
                  <c:v>44118</c:v>
                </c:pt>
                <c:pt idx="988">
                  <c:v>44119</c:v>
                </c:pt>
                <c:pt idx="989">
                  <c:v>44120</c:v>
                </c:pt>
                <c:pt idx="990">
                  <c:v>44121</c:v>
                </c:pt>
                <c:pt idx="991">
                  <c:v>44122</c:v>
                </c:pt>
                <c:pt idx="992">
                  <c:v>44123</c:v>
                </c:pt>
                <c:pt idx="993">
                  <c:v>44124</c:v>
                </c:pt>
                <c:pt idx="994">
                  <c:v>44125</c:v>
                </c:pt>
                <c:pt idx="995">
                  <c:v>44126</c:v>
                </c:pt>
                <c:pt idx="996">
                  <c:v>44127</c:v>
                </c:pt>
                <c:pt idx="997">
                  <c:v>44128</c:v>
                </c:pt>
                <c:pt idx="998">
                  <c:v>44129</c:v>
                </c:pt>
                <c:pt idx="999">
                  <c:v>44130</c:v>
                </c:pt>
                <c:pt idx="1000">
                  <c:v>44131</c:v>
                </c:pt>
                <c:pt idx="1001">
                  <c:v>44132</c:v>
                </c:pt>
                <c:pt idx="1002">
                  <c:v>44133</c:v>
                </c:pt>
                <c:pt idx="1003">
                  <c:v>44134</c:v>
                </c:pt>
                <c:pt idx="1004">
                  <c:v>44135</c:v>
                </c:pt>
                <c:pt idx="1005">
                  <c:v>44136</c:v>
                </c:pt>
                <c:pt idx="1006">
                  <c:v>44137</c:v>
                </c:pt>
                <c:pt idx="1007">
                  <c:v>44138</c:v>
                </c:pt>
                <c:pt idx="1008">
                  <c:v>44139</c:v>
                </c:pt>
                <c:pt idx="1009">
                  <c:v>44140</c:v>
                </c:pt>
                <c:pt idx="1010">
                  <c:v>44141</c:v>
                </c:pt>
                <c:pt idx="1011">
                  <c:v>44142</c:v>
                </c:pt>
                <c:pt idx="1012">
                  <c:v>44143</c:v>
                </c:pt>
                <c:pt idx="1013">
                  <c:v>44144</c:v>
                </c:pt>
                <c:pt idx="1014">
                  <c:v>44145</c:v>
                </c:pt>
                <c:pt idx="1015">
                  <c:v>44146</c:v>
                </c:pt>
                <c:pt idx="1016">
                  <c:v>44147</c:v>
                </c:pt>
                <c:pt idx="1017">
                  <c:v>44148</c:v>
                </c:pt>
                <c:pt idx="1018">
                  <c:v>44149</c:v>
                </c:pt>
                <c:pt idx="1019">
                  <c:v>44150</c:v>
                </c:pt>
                <c:pt idx="1020">
                  <c:v>44151</c:v>
                </c:pt>
                <c:pt idx="1021">
                  <c:v>44152</c:v>
                </c:pt>
                <c:pt idx="1022">
                  <c:v>44153</c:v>
                </c:pt>
                <c:pt idx="1023">
                  <c:v>44154</c:v>
                </c:pt>
                <c:pt idx="1024">
                  <c:v>44155</c:v>
                </c:pt>
                <c:pt idx="1025">
                  <c:v>44156</c:v>
                </c:pt>
                <c:pt idx="1026">
                  <c:v>44157</c:v>
                </c:pt>
                <c:pt idx="1027">
                  <c:v>44158</c:v>
                </c:pt>
                <c:pt idx="1028">
                  <c:v>44159</c:v>
                </c:pt>
                <c:pt idx="1029">
                  <c:v>44160</c:v>
                </c:pt>
                <c:pt idx="1030">
                  <c:v>44161</c:v>
                </c:pt>
                <c:pt idx="1031">
                  <c:v>44162</c:v>
                </c:pt>
                <c:pt idx="1032">
                  <c:v>44163</c:v>
                </c:pt>
                <c:pt idx="1033">
                  <c:v>44164</c:v>
                </c:pt>
                <c:pt idx="1034">
                  <c:v>44165</c:v>
                </c:pt>
                <c:pt idx="1035">
                  <c:v>44166</c:v>
                </c:pt>
                <c:pt idx="1036">
                  <c:v>44167</c:v>
                </c:pt>
                <c:pt idx="1037">
                  <c:v>44168</c:v>
                </c:pt>
                <c:pt idx="1038">
                  <c:v>44169</c:v>
                </c:pt>
                <c:pt idx="1039">
                  <c:v>44170</c:v>
                </c:pt>
                <c:pt idx="1040">
                  <c:v>44171</c:v>
                </c:pt>
                <c:pt idx="1041">
                  <c:v>44172</c:v>
                </c:pt>
                <c:pt idx="1042">
                  <c:v>44173</c:v>
                </c:pt>
                <c:pt idx="1043">
                  <c:v>44174</c:v>
                </c:pt>
                <c:pt idx="1044">
                  <c:v>44175</c:v>
                </c:pt>
                <c:pt idx="1045">
                  <c:v>44176</c:v>
                </c:pt>
                <c:pt idx="1046">
                  <c:v>44177</c:v>
                </c:pt>
                <c:pt idx="1047">
                  <c:v>44178</c:v>
                </c:pt>
                <c:pt idx="1048">
                  <c:v>44179</c:v>
                </c:pt>
                <c:pt idx="1049">
                  <c:v>44180</c:v>
                </c:pt>
                <c:pt idx="1050">
                  <c:v>44181</c:v>
                </c:pt>
                <c:pt idx="1051">
                  <c:v>44182</c:v>
                </c:pt>
                <c:pt idx="1052">
                  <c:v>44183</c:v>
                </c:pt>
                <c:pt idx="1053">
                  <c:v>44184</c:v>
                </c:pt>
                <c:pt idx="1054">
                  <c:v>44185</c:v>
                </c:pt>
                <c:pt idx="1055">
                  <c:v>44186</c:v>
                </c:pt>
                <c:pt idx="1056">
                  <c:v>44187</c:v>
                </c:pt>
                <c:pt idx="1057">
                  <c:v>44188</c:v>
                </c:pt>
                <c:pt idx="1058">
                  <c:v>44189</c:v>
                </c:pt>
                <c:pt idx="1059">
                  <c:v>44190</c:v>
                </c:pt>
                <c:pt idx="1060">
                  <c:v>44191</c:v>
                </c:pt>
                <c:pt idx="1061">
                  <c:v>44192</c:v>
                </c:pt>
                <c:pt idx="1062">
                  <c:v>44193</c:v>
                </c:pt>
                <c:pt idx="1063">
                  <c:v>44194</c:v>
                </c:pt>
                <c:pt idx="1064">
                  <c:v>44195</c:v>
                </c:pt>
                <c:pt idx="1065">
                  <c:v>44196</c:v>
                </c:pt>
                <c:pt idx="1066">
                  <c:v>44197</c:v>
                </c:pt>
                <c:pt idx="1067">
                  <c:v>44198</c:v>
                </c:pt>
                <c:pt idx="1068">
                  <c:v>44199</c:v>
                </c:pt>
                <c:pt idx="1069">
                  <c:v>44200</c:v>
                </c:pt>
                <c:pt idx="1070">
                  <c:v>44201</c:v>
                </c:pt>
                <c:pt idx="1071">
                  <c:v>44202</c:v>
                </c:pt>
                <c:pt idx="1072">
                  <c:v>44203</c:v>
                </c:pt>
                <c:pt idx="1073">
                  <c:v>44204</c:v>
                </c:pt>
                <c:pt idx="1074">
                  <c:v>44205</c:v>
                </c:pt>
                <c:pt idx="1075">
                  <c:v>44206</c:v>
                </c:pt>
                <c:pt idx="1076">
                  <c:v>44207</c:v>
                </c:pt>
                <c:pt idx="1077">
                  <c:v>44208</c:v>
                </c:pt>
                <c:pt idx="1078">
                  <c:v>44209</c:v>
                </c:pt>
                <c:pt idx="1079">
                  <c:v>44210</c:v>
                </c:pt>
                <c:pt idx="1080">
                  <c:v>44211</c:v>
                </c:pt>
                <c:pt idx="1081">
                  <c:v>44212</c:v>
                </c:pt>
                <c:pt idx="1082">
                  <c:v>44213</c:v>
                </c:pt>
                <c:pt idx="1083">
                  <c:v>44214</c:v>
                </c:pt>
                <c:pt idx="1084">
                  <c:v>44215</c:v>
                </c:pt>
                <c:pt idx="1085">
                  <c:v>44216</c:v>
                </c:pt>
                <c:pt idx="1086">
                  <c:v>44217</c:v>
                </c:pt>
                <c:pt idx="1087">
                  <c:v>44218</c:v>
                </c:pt>
                <c:pt idx="1088">
                  <c:v>44219</c:v>
                </c:pt>
                <c:pt idx="1089">
                  <c:v>44220</c:v>
                </c:pt>
                <c:pt idx="1090">
                  <c:v>44221</c:v>
                </c:pt>
                <c:pt idx="1091">
                  <c:v>44222</c:v>
                </c:pt>
                <c:pt idx="1092">
                  <c:v>44223</c:v>
                </c:pt>
                <c:pt idx="1093">
                  <c:v>44224</c:v>
                </c:pt>
                <c:pt idx="1094">
                  <c:v>44225</c:v>
                </c:pt>
                <c:pt idx="1095">
                  <c:v>44226</c:v>
                </c:pt>
                <c:pt idx="1096">
                  <c:v>44227</c:v>
                </c:pt>
                <c:pt idx="1097">
                  <c:v>44228</c:v>
                </c:pt>
                <c:pt idx="1098">
                  <c:v>44229</c:v>
                </c:pt>
                <c:pt idx="1099">
                  <c:v>44230</c:v>
                </c:pt>
                <c:pt idx="1100">
                  <c:v>44231</c:v>
                </c:pt>
                <c:pt idx="1101">
                  <c:v>44232</c:v>
                </c:pt>
                <c:pt idx="1102">
                  <c:v>44233</c:v>
                </c:pt>
                <c:pt idx="1103">
                  <c:v>44234</c:v>
                </c:pt>
                <c:pt idx="1104">
                  <c:v>44235</c:v>
                </c:pt>
                <c:pt idx="1105">
                  <c:v>44236</c:v>
                </c:pt>
                <c:pt idx="1106">
                  <c:v>44237</c:v>
                </c:pt>
                <c:pt idx="1107">
                  <c:v>44238</c:v>
                </c:pt>
                <c:pt idx="1108">
                  <c:v>44239</c:v>
                </c:pt>
                <c:pt idx="1109">
                  <c:v>44240</c:v>
                </c:pt>
                <c:pt idx="1110">
                  <c:v>44241</c:v>
                </c:pt>
                <c:pt idx="1111">
                  <c:v>44242</c:v>
                </c:pt>
                <c:pt idx="1112">
                  <c:v>44243</c:v>
                </c:pt>
                <c:pt idx="1113">
                  <c:v>44244</c:v>
                </c:pt>
                <c:pt idx="1114">
                  <c:v>44245</c:v>
                </c:pt>
                <c:pt idx="1115">
                  <c:v>44246</c:v>
                </c:pt>
                <c:pt idx="1116">
                  <c:v>44247</c:v>
                </c:pt>
                <c:pt idx="1117">
                  <c:v>44248</c:v>
                </c:pt>
                <c:pt idx="1118">
                  <c:v>44249</c:v>
                </c:pt>
                <c:pt idx="1119">
                  <c:v>44250</c:v>
                </c:pt>
                <c:pt idx="1120">
                  <c:v>44251</c:v>
                </c:pt>
                <c:pt idx="1121">
                  <c:v>44252</c:v>
                </c:pt>
                <c:pt idx="1122">
                  <c:v>44253</c:v>
                </c:pt>
                <c:pt idx="1123">
                  <c:v>44254</c:v>
                </c:pt>
                <c:pt idx="1124">
                  <c:v>44255</c:v>
                </c:pt>
                <c:pt idx="1125">
                  <c:v>44256</c:v>
                </c:pt>
                <c:pt idx="1126">
                  <c:v>44257</c:v>
                </c:pt>
                <c:pt idx="1127">
                  <c:v>44258</c:v>
                </c:pt>
                <c:pt idx="1128">
                  <c:v>44259</c:v>
                </c:pt>
                <c:pt idx="1129">
                  <c:v>44260</c:v>
                </c:pt>
                <c:pt idx="1130">
                  <c:v>44261</c:v>
                </c:pt>
                <c:pt idx="1131">
                  <c:v>44262</c:v>
                </c:pt>
                <c:pt idx="1132">
                  <c:v>44263</c:v>
                </c:pt>
                <c:pt idx="1133">
                  <c:v>44264</c:v>
                </c:pt>
                <c:pt idx="1134">
                  <c:v>44265</c:v>
                </c:pt>
                <c:pt idx="1135">
                  <c:v>44266</c:v>
                </c:pt>
                <c:pt idx="1136">
                  <c:v>44267</c:v>
                </c:pt>
                <c:pt idx="1137">
                  <c:v>44268</c:v>
                </c:pt>
                <c:pt idx="1138">
                  <c:v>44269</c:v>
                </c:pt>
                <c:pt idx="1139">
                  <c:v>44270</c:v>
                </c:pt>
                <c:pt idx="1140">
                  <c:v>44271</c:v>
                </c:pt>
                <c:pt idx="1141">
                  <c:v>44272</c:v>
                </c:pt>
                <c:pt idx="1142">
                  <c:v>44273</c:v>
                </c:pt>
                <c:pt idx="1143">
                  <c:v>44274</c:v>
                </c:pt>
                <c:pt idx="1144">
                  <c:v>44275</c:v>
                </c:pt>
                <c:pt idx="1145">
                  <c:v>44276</c:v>
                </c:pt>
                <c:pt idx="1146">
                  <c:v>44277</c:v>
                </c:pt>
                <c:pt idx="1147">
                  <c:v>44278</c:v>
                </c:pt>
                <c:pt idx="1148">
                  <c:v>44279</c:v>
                </c:pt>
                <c:pt idx="1149">
                  <c:v>44280</c:v>
                </c:pt>
                <c:pt idx="1150">
                  <c:v>44281</c:v>
                </c:pt>
                <c:pt idx="1151">
                  <c:v>44282</c:v>
                </c:pt>
                <c:pt idx="1152">
                  <c:v>44283</c:v>
                </c:pt>
                <c:pt idx="1153">
                  <c:v>44284</c:v>
                </c:pt>
                <c:pt idx="1154">
                  <c:v>44285</c:v>
                </c:pt>
                <c:pt idx="1155">
                  <c:v>44286</c:v>
                </c:pt>
                <c:pt idx="1156">
                  <c:v>44287</c:v>
                </c:pt>
                <c:pt idx="1157">
                  <c:v>44288</c:v>
                </c:pt>
                <c:pt idx="1158">
                  <c:v>44289</c:v>
                </c:pt>
                <c:pt idx="1159">
                  <c:v>44290</c:v>
                </c:pt>
                <c:pt idx="1160">
                  <c:v>44291</c:v>
                </c:pt>
                <c:pt idx="1161">
                  <c:v>44292</c:v>
                </c:pt>
                <c:pt idx="1162">
                  <c:v>44293</c:v>
                </c:pt>
                <c:pt idx="1163">
                  <c:v>44294</c:v>
                </c:pt>
                <c:pt idx="1164">
                  <c:v>44295</c:v>
                </c:pt>
                <c:pt idx="1165">
                  <c:v>44296</c:v>
                </c:pt>
                <c:pt idx="1166">
                  <c:v>44297</c:v>
                </c:pt>
                <c:pt idx="1167">
                  <c:v>44298</c:v>
                </c:pt>
                <c:pt idx="1168">
                  <c:v>44299</c:v>
                </c:pt>
                <c:pt idx="1169">
                  <c:v>44300</c:v>
                </c:pt>
                <c:pt idx="1170">
                  <c:v>44301</c:v>
                </c:pt>
                <c:pt idx="1171">
                  <c:v>44302</c:v>
                </c:pt>
                <c:pt idx="1172">
                  <c:v>44303</c:v>
                </c:pt>
                <c:pt idx="1173">
                  <c:v>44304</c:v>
                </c:pt>
                <c:pt idx="1174">
                  <c:v>44305</c:v>
                </c:pt>
                <c:pt idx="1175">
                  <c:v>44306</c:v>
                </c:pt>
                <c:pt idx="1176">
                  <c:v>44307</c:v>
                </c:pt>
                <c:pt idx="1177">
                  <c:v>44308</c:v>
                </c:pt>
                <c:pt idx="1178">
                  <c:v>44309</c:v>
                </c:pt>
                <c:pt idx="1179">
                  <c:v>44310</c:v>
                </c:pt>
                <c:pt idx="1180">
                  <c:v>44311</c:v>
                </c:pt>
                <c:pt idx="1181">
                  <c:v>44312</c:v>
                </c:pt>
                <c:pt idx="1182">
                  <c:v>44313</c:v>
                </c:pt>
                <c:pt idx="1183">
                  <c:v>44314</c:v>
                </c:pt>
                <c:pt idx="1184">
                  <c:v>44315</c:v>
                </c:pt>
                <c:pt idx="1185">
                  <c:v>44316</c:v>
                </c:pt>
                <c:pt idx="1186">
                  <c:v>44317</c:v>
                </c:pt>
                <c:pt idx="1187">
                  <c:v>44318</c:v>
                </c:pt>
                <c:pt idx="1188">
                  <c:v>44319</c:v>
                </c:pt>
                <c:pt idx="1189">
                  <c:v>44320</c:v>
                </c:pt>
                <c:pt idx="1190">
                  <c:v>44321</c:v>
                </c:pt>
                <c:pt idx="1191">
                  <c:v>44322</c:v>
                </c:pt>
                <c:pt idx="1192">
                  <c:v>44323</c:v>
                </c:pt>
                <c:pt idx="1193">
                  <c:v>44324</c:v>
                </c:pt>
                <c:pt idx="1194">
                  <c:v>44325</c:v>
                </c:pt>
                <c:pt idx="1195">
                  <c:v>44326</c:v>
                </c:pt>
                <c:pt idx="1196">
                  <c:v>44327</c:v>
                </c:pt>
                <c:pt idx="1197">
                  <c:v>44328</c:v>
                </c:pt>
                <c:pt idx="1198">
                  <c:v>44329</c:v>
                </c:pt>
                <c:pt idx="1199">
                  <c:v>44330</c:v>
                </c:pt>
                <c:pt idx="1200">
                  <c:v>44331</c:v>
                </c:pt>
                <c:pt idx="1201">
                  <c:v>44332</c:v>
                </c:pt>
                <c:pt idx="1202">
                  <c:v>44333</c:v>
                </c:pt>
                <c:pt idx="1203">
                  <c:v>44334</c:v>
                </c:pt>
                <c:pt idx="1204">
                  <c:v>44335</c:v>
                </c:pt>
                <c:pt idx="1205">
                  <c:v>44336</c:v>
                </c:pt>
                <c:pt idx="1206">
                  <c:v>44337</c:v>
                </c:pt>
                <c:pt idx="1207">
                  <c:v>44338</c:v>
                </c:pt>
                <c:pt idx="1208">
                  <c:v>44339</c:v>
                </c:pt>
                <c:pt idx="1209">
                  <c:v>44340</c:v>
                </c:pt>
                <c:pt idx="1210">
                  <c:v>44341</c:v>
                </c:pt>
                <c:pt idx="1211">
                  <c:v>44342</c:v>
                </c:pt>
                <c:pt idx="1212">
                  <c:v>44343</c:v>
                </c:pt>
                <c:pt idx="1213">
                  <c:v>44344</c:v>
                </c:pt>
                <c:pt idx="1214">
                  <c:v>44345</c:v>
                </c:pt>
                <c:pt idx="1215">
                  <c:v>44346</c:v>
                </c:pt>
                <c:pt idx="1216">
                  <c:v>44347</c:v>
                </c:pt>
                <c:pt idx="1217">
                  <c:v>44348</c:v>
                </c:pt>
                <c:pt idx="1218">
                  <c:v>44349</c:v>
                </c:pt>
                <c:pt idx="1219">
                  <c:v>44350</c:v>
                </c:pt>
                <c:pt idx="1220">
                  <c:v>44351</c:v>
                </c:pt>
                <c:pt idx="1221">
                  <c:v>44352</c:v>
                </c:pt>
                <c:pt idx="1222">
                  <c:v>44353</c:v>
                </c:pt>
                <c:pt idx="1223">
                  <c:v>44354</c:v>
                </c:pt>
                <c:pt idx="1224">
                  <c:v>44355</c:v>
                </c:pt>
                <c:pt idx="1225">
                  <c:v>44356</c:v>
                </c:pt>
                <c:pt idx="1226">
                  <c:v>44357</c:v>
                </c:pt>
                <c:pt idx="1227">
                  <c:v>44358</c:v>
                </c:pt>
                <c:pt idx="1228">
                  <c:v>44359</c:v>
                </c:pt>
                <c:pt idx="1229">
                  <c:v>44360</c:v>
                </c:pt>
                <c:pt idx="1230">
                  <c:v>44361</c:v>
                </c:pt>
                <c:pt idx="1231">
                  <c:v>44362</c:v>
                </c:pt>
                <c:pt idx="1232">
                  <c:v>44363</c:v>
                </c:pt>
                <c:pt idx="1233">
                  <c:v>44364</c:v>
                </c:pt>
                <c:pt idx="1234">
                  <c:v>44365</c:v>
                </c:pt>
                <c:pt idx="1235">
                  <c:v>44366</c:v>
                </c:pt>
                <c:pt idx="1236">
                  <c:v>44367</c:v>
                </c:pt>
                <c:pt idx="1237">
                  <c:v>44368</c:v>
                </c:pt>
                <c:pt idx="1238">
                  <c:v>44369</c:v>
                </c:pt>
                <c:pt idx="1239">
                  <c:v>44370</c:v>
                </c:pt>
                <c:pt idx="1240">
                  <c:v>44371</c:v>
                </c:pt>
                <c:pt idx="1241">
                  <c:v>44372</c:v>
                </c:pt>
                <c:pt idx="1242">
                  <c:v>44373</c:v>
                </c:pt>
                <c:pt idx="1243">
                  <c:v>44374</c:v>
                </c:pt>
                <c:pt idx="1244">
                  <c:v>44375</c:v>
                </c:pt>
                <c:pt idx="1245">
                  <c:v>44376</c:v>
                </c:pt>
                <c:pt idx="1246">
                  <c:v>44377</c:v>
                </c:pt>
                <c:pt idx="1247">
                  <c:v>44378</c:v>
                </c:pt>
                <c:pt idx="1248">
                  <c:v>44379</c:v>
                </c:pt>
                <c:pt idx="1249">
                  <c:v>44380</c:v>
                </c:pt>
                <c:pt idx="1250">
                  <c:v>44381</c:v>
                </c:pt>
                <c:pt idx="1251">
                  <c:v>44382</c:v>
                </c:pt>
                <c:pt idx="1252">
                  <c:v>44383</c:v>
                </c:pt>
                <c:pt idx="1253">
                  <c:v>44384</c:v>
                </c:pt>
                <c:pt idx="1254">
                  <c:v>44385</c:v>
                </c:pt>
                <c:pt idx="1255">
                  <c:v>44386</c:v>
                </c:pt>
                <c:pt idx="1256">
                  <c:v>44387</c:v>
                </c:pt>
                <c:pt idx="1257">
                  <c:v>44388</c:v>
                </c:pt>
                <c:pt idx="1258">
                  <c:v>44389</c:v>
                </c:pt>
                <c:pt idx="1259">
                  <c:v>44390</c:v>
                </c:pt>
                <c:pt idx="1260">
                  <c:v>44391</c:v>
                </c:pt>
                <c:pt idx="1261">
                  <c:v>44392</c:v>
                </c:pt>
                <c:pt idx="1262">
                  <c:v>44393</c:v>
                </c:pt>
                <c:pt idx="1263">
                  <c:v>44394</c:v>
                </c:pt>
                <c:pt idx="1264">
                  <c:v>44395</c:v>
                </c:pt>
                <c:pt idx="1265">
                  <c:v>44396</c:v>
                </c:pt>
                <c:pt idx="1266">
                  <c:v>44397</c:v>
                </c:pt>
                <c:pt idx="1267">
                  <c:v>44398</c:v>
                </c:pt>
                <c:pt idx="1268">
                  <c:v>44399</c:v>
                </c:pt>
                <c:pt idx="1269">
                  <c:v>44400</c:v>
                </c:pt>
                <c:pt idx="1270">
                  <c:v>44401</c:v>
                </c:pt>
                <c:pt idx="1271">
                  <c:v>44402</c:v>
                </c:pt>
                <c:pt idx="1272">
                  <c:v>44403</c:v>
                </c:pt>
                <c:pt idx="1273">
                  <c:v>44404</c:v>
                </c:pt>
                <c:pt idx="1274">
                  <c:v>44405</c:v>
                </c:pt>
                <c:pt idx="1275">
                  <c:v>44406</c:v>
                </c:pt>
                <c:pt idx="1276">
                  <c:v>44407</c:v>
                </c:pt>
                <c:pt idx="1277">
                  <c:v>44408</c:v>
                </c:pt>
                <c:pt idx="1278">
                  <c:v>44409</c:v>
                </c:pt>
                <c:pt idx="1279">
                  <c:v>44410</c:v>
                </c:pt>
                <c:pt idx="1280">
                  <c:v>44411</c:v>
                </c:pt>
                <c:pt idx="1281">
                  <c:v>44412</c:v>
                </c:pt>
                <c:pt idx="1282">
                  <c:v>44413</c:v>
                </c:pt>
                <c:pt idx="1283">
                  <c:v>44414</c:v>
                </c:pt>
                <c:pt idx="1284">
                  <c:v>44415</c:v>
                </c:pt>
                <c:pt idx="1285">
                  <c:v>44416</c:v>
                </c:pt>
                <c:pt idx="1286">
                  <c:v>44417</c:v>
                </c:pt>
                <c:pt idx="1287">
                  <c:v>44418</c:v>
                </c:pt>
                <c:pt idx="1288">
                  <c:v>44419</c:v>
                </c:pt>
                <c:pt idx="1289">
                  <c:v>44420</c:v>
                </c:pt>
                <c:pt idx="1290">
                  <c:v>44421</c:v>
                </c:pt>
                <c:pt idx="1291">
                  <c:v>44422</c:v>
                </c:pt>
                <c:pt idx="1292">
                  <c:v>44423</c:v>
                </c:pt>
                <c:pt idx="1293">
                  <c:v>44424</c:v>
                </c:pt>
                <c:pt idx="1294">
                  <c:v>44425</c:v>
                </c:pt>
                <c:pt idx="1295">
                  <c:v>44426</c:v>
                </c:pt>
                <c:pt idx="1296">
                  <c:v>44427</c:v>
                </c:pt>
                <c:pt idx="1297">
                  <c:v>44428</c:v>
                </c:pt>
                <c:pt idx="1298">
                  <c:v>44429</c:v>
                </c:pt>
                <c:pt idx="1299">
                  <c:v>44430</c:v>
                </c:pt>
                <c:pt idx="1300">
                  <c:v>44431</c:v>
                </c:pt>
                <c:pt idx="1301">
                  <c:v>44432</c:v>
                </c:pt>
                <c:pt idx="1302">
                  <c:v>44433</c:v>
                </c:pt>
                <c:pt idx="1303">
                  <c:v>44434</c:v>
                </c:pt>
                <c:pt idx="1304">
                  <c:v>44435</c:v>
                </c:pt>
                <c:pt idx="1305">
                  <c:v>44436</c:v>
                </c:pt>
                <c:pt idx="1306">
                  <c:v>44437</c:v>
                </c:pt>
                <c:pt idx="1307">
                  <c:v>44438</c:v>
                </c:pt>
                <c:pt idx="1308">
                  <c:v>44439</c:v>
                </c:pt>
                <c:pt idx="1309">
                  <c:v>44440</c:v>
                </c:pt>
                <c:pt idx="1310">
                  <c:v>44441</c:v>
                </c:pt>
                <c:pt idx="1311">
                  <c:v>44442</c:v>
                </c:pt>
                <c:pt idx="1312">
                  <c:v>44443</c:v>
                </c:pt>
                <c:pt idx="1313">
                  <c:v>44444</c:v>
                </c:pt>
                <c:pt idx="1314">
                  <c:v>44445</c:v>
                </c:pt>
                <c:pt idx="1315">
                  <c:v>44446</c:v>
                </c:pt>
                <c:pt idx="1316">
                  <c:v>44447</c:v>
                </c:pt>
                <c:pt idx="1317">
                  <c:v>44448</c:v>
                </c:pt>
                <c:pt idx="1318">
                  <c:v>44449</c:v>
                </c:pt>
                <c:pt idx="1319">
                  <c:v>44450</c:v>
                </c:pt>
                <c:pt idx="1320">
                  <c:v>44451</c:v>
                </c:pt>
                <c:pt idx="1321">
                  <c:v>44452</c:v>
                </c:pt>
                <c:pt idx="1322">
                  <c:v>44453</c:v>
                </c:pt>
                <c:pt idx="1323">
                  <c:v>44454</c:v>
                </c:pt>
                <c:pt idx="1324">
                  <c:v>44455</c:v>
                </c:pt>
                <c:pt idx="1325">
                  <c:v>44456</c:v>
                </c:pt>
                <c:pt idx="1326">
                  <c:v>44457</c:v>
                </c:pt>
                <c:pt idx="1327">
                  <c:v>44458</c:v>
                </c:pt>
                <c:pt idx="1328">
                  <c:v>44459</c:v>
                </c:pt>
                <c:pt idx="1329">
                  <c:v>44460</c:v>
                </c:pt>
                <c:pt idx="1330">
                  <c:v>44461</c:v>
                </c:pt>
                <c:pt idx="1331">
                  <c:v>44462</c:v>
                </c:pt>
                <c:pt idx="1332">
                  <c:v>44463</c:v>
                </c:pt>
                <c:pt idx="1333">
                  <c:v>44464</c:v>
                </c:pt>
                <c:pt idx="1334">
                  <c:v>44465</c:v>
                </c:pt>
                <c:pt idx="1335">
                  <c:v>44466</c:v>
                </c:pt>
                <c:pt idx="1336">
                  <c:v>44467</c:v>
                </c:pt>
                <c:pt idx="1337">
                  <c:v>44468</c:v>
                </c:pt>
                <c:pt idx="1338">
                  <c:v>44469</c:v>
                </c:pt>
                <c:pt idx="1339">
                  <c:v>44470</c:v>
                </c:pt>
                <c:pt idx="1340">
                  <c:v>44471</c:v>
                </c:pt>
                <c:pt idx="1341">
                  <c:v>44472</c:v>
                </c:pt>
                <c:pt idx="1342">
                  <c:v>44473</c:v>
                </c:pt>
                <c:pt idx="1343">
                  <c:v>44474</c:v>
                </c:pt>
                <c:pt idx="1344">
                  <c:v>44475</c:v>
                </c:pt>
                <c:pt idx="1345">
                  <c:v>44476</c:v>
                </c:pt>
                <c:pt idx="1346">
                  <c:v>44477</c:v>
                </c:pt>
                <c:pt idx="1347">
                  <c:v>44478</c:v>
                </c:pt>
                <c:pt idx="1348">
                  <c:v>44479</c:v>
                </c:pt>
                <c:pt idx="1349">
                  <c:v>44480</c:v>
                </c:pt>
                <c:pt idx="1350">
                  <c:v>44481</c:v>
                </c:pt>
                <c:pt idx="1351">
                  <c:v>44482</c:v>
                </c:pt>
                <c:pt idx="1352">
                  <c:v>44483</c:v>
                </c:pt>
                <c:pt idx="1353">
                  <c:v>44484</c:v>
                </c:pt>
                <c:pt idx="1354">
                  <c:v>44485</c:v>
                </c:pt>
                <c:pt idx="1355">
                  <c:v>44486</c:v>
                </c:pt>
                <c:pt idx="1356">
                  <c:v>44487</c:v>
                </c:pt>
                <c:pt idx="1357">
                  <c:v>44488</c:v>
                </c:pt>
                <c:pt idx="1358">
                  <c:v>44489</c:v>
                </c:pt>
                <c:pt idx="1359">
                  <c:v>44490</c:v>
                </c:pt>
                <c:pt idx="1360">
                  <c:v>44491</c:v>
                </c:pt>
                <c:pt idx="1361">
                  <c:v>44492</c:v>
                </c:pt>
                <c:pt idx="1362">
                  <c:v>44493</c:v>
                </c:pt>
                <c:pt idx="1363">
                  <c:v>44494</c:v>
                </c:pt>
                <c:pt idx="1364">
                  <c:v>44495</c:v>
                </c:pt>
                <c:pt idx="1365">
                  <c:v>44496</c:v>
                </c:pt>
                <c:pt idx="1366">
                  <c:v>44497</c:v>
                </c:pt>
                <c:pt idx="1367">
                  <c:v>44498</c:v>
                </c:pt>
                <c:pt idx="1368">
                  <c:v>44499</c:v>
                </c:pt>
                <c:pt idx="1369">
                  <c:v>44500</c:v>
                </c:pt>
                <c:pt idx="1370">
                  <c:v>44501</c:v>
                </c:pt>
                <c:pt idx="1371">
                  <c:v>44502</c:v>
                </c:pt>
                <c:pt idx="1372">
                  <c:v>44503</c:v>
                </c:pt>
                <c:pt idx="1373">
                  <c:v>44504</c:v>
                </c:pt>
                <c:pt idx="1374">
                  <c:v>44505</c:v>
                </c:pt>
                <c:pt idx="1375">
                  <c:v>44506</c:v>
                </c:pt>
                <c:pt idx="1376">
                  <c:v>44507</c:v>
                </c:pt>
                <c:pt idx="1377">
                  <c:v>44508</c:v>
                </c:pt>
                <c:pt idx="1378">
                  <c:v>44509</c:v>
                </c:pt>
                <c:pt idx="1379">
                  <c:v>44510</c:v>
                </c:pt>
                <c:pt idx="1380">
                  <c:v>44511</c:v>
                </c:pt>
                <c:pt idx="1381">
                  <c:v>44512</c:v>
                </c:pt>
                <c:pt idx="1382">
                  <c:v>44513</c:v>
                </c:pt>
                <c:pt idx="1383">
                  <c:v>44514</c:v>
                </c:pt>
                <c:pt idx="1384">
                  <c:v>44515</c:v>
                </c:pt>
                <c:pt idx="1385">
                  <c:v>44516</c:v>
                </c:pt>
                <c:pt idx="1386">
                  <c:v>44517</c:v>
                </c:pt>
                <c:pt idx="1387">
                  <c:v>44518</c:v>
                </c:pt>
                <c:pt idx="1388">
                  <c:v>44519</c:v>
                </c:pt>
                <c:pt idx="1389">
                  <c:v>44520</c:v>
                </c:pt>
                <c:pt idx="1390">
                  <c:v>44521</c:v>
                </c:pt>
                <c:pt idx="1391">
                  <c:v>44522</c:v>
                </c:pt>
                <c:pt idx="1392">
                  <c:v>44523</c:v>
                </c:pt>
                <c:pt idx="1393">
                  <c:v>44524</c:v>
                </c:pt>
                <c:pt idx="1394">
                  <c:v>44525</c:v>
                </c:pt>
                <c:pt idx="1395">
                  <c:v>44526</c:v>
                </c:pt>
                <c:pt idx="1396">
                  <c:v>44527</c:v>
                </c:pt>
                <c:pt idx="1397">
                  <c:v>44528</c:v>
                </c:pt>
                <c:pt idx="1398">
                  <c:v>44529</c:v>
                </c:pt>
                <c:pt idx="1399">
                  <c:v>44530</c:v>
                </c:pt>
                <c:pt idx="1400">
                  <c:v>44531</c:v>
                </c:pt>
                <c:pt idx="1401">
                  <c:v>44532</c:v>
                </c:pt>
                <c:pt idx="1402">
                  <c:v>44533</c:v>
                </c:pt>
                <c:pt idx="1403">
                  <c:v>44534</c:v>
                </c:pt>
                <c:pt idx="1404">
                  <c:v>44535</c:v>
                </c:pt>
                <c:pt idx="1405">
                  <c:v>44536</c:v>
                </c:pt>
                <c:pt idx="1406">
                  <c:v>44537</c:v>
                </c:pt>
                <c:pt idx="1407">
                  <c:v>44538</c:v>
                </c:pt>
                <c:pt idx="1408">
                  <c:v>44539</c:v>
                </c:pt>
                <c:pt idx="1409">
                  <c:v>44540</c:v>
                </c:pt>
                <c:pt idx="1410">
                  <c:v>44541</c:v>
                </c:pt>
                <c:pt idx="1411">
                  <c:v>44542</c:v>
                </c:pt>
                <c:pt idx="1412">
                  <c:v>44543</c:v>
                </c:pt>
                <c:pt idx="1413">
                  <c:v>44544</c:v>
                </c:pt>
                <c:pt idx="1414">
                  <c:v>44545</c:v>
                </c:pt>
                <c:pt idx="1415">
                  <c:v>44546</c:v>
                </c:pt>
                <c:pt idx="1416">
                  <c:v>44547</c:v>
                </c:pt>
                <c:pt idx="1417">
                  <c:v>44548</c:v>
                </c:pt>
                <c:pt idx="1418">
                  <c:v>44549</c:v>
                </c:pt>
                <c:pt idx="1419">
                  <c:v>44550</c:v>
                </c:pt>
                <c:pt idx="1420">
                  <c:v>44551</c:v>
                </c:pt>
                <c:pt idx="1421">
                  <c:v>44552</c:v>
                </c:pt>
                <c:pt idx="1422">
                  <c:v>44553</c:v>
                </c:pt>
                <c:pt idx="1423">
                  <c:v>44554</c:v>
                </c:pt>
                <c:pt idx="1424">
                  <c:v>44555</c:v>
                </c:pt>
                <c:pt idx="1425">
                  <c:v>44556</c:v>
                </c:pt>
                <c:pt idx="1426">
                  <c:v>44557</c:v>
                </c:pt>
                <c:pt idx="1427">
                  <c:v>44558</c:v>
                </c:pt>
                <c:pt idx="1428">
                  <c:v>44559</c:v>
                </c:pt>
                <c:pt idx="1429">
                  <c:v>44560</c:v>
                </c:pt>
                <c:pt idx="1430">
                  <c:v>44561</c:v>
                </c:pt>
                <c:pt idx="1431">
                  <c:v>44562</c:v>
                </c:pt>
                <c:pt idx="1432">
                  <c:v>44563</c:v>
                </c:pt>
                <c:pt idx="1433">
                  <c:v>44564</c:v>
                </c:pt>
                <c:pt idx="1434">
                  <c:v>44565</c:v>
                </c:pt>
                <c:pt idx="1435">
                  <c:v>44566</c:v>
                </c:pt>
                <c:pt idx="1436">
                  <c:v>44567</c:v>
                </c:pt>
                <c:pt idx="1437">
                  <c:v>44568</c:v>
                </c:pt>
                <c:pt idx="1438">
                  <c:v>44569</c:v>
                </c:pt>
                <c:pt idx="1439">
                  <c:v>44570</c:v>
                </c:pt>
                <c:pt idx="1440">
                  <c:v>44571</c:v>
                </c:pt>
                <c:pt idx="1441">
                  <c:v>44572</c:v>
                </c:pt>
                <c:pt idx="1442">
                  <c:v>44573</c:v>
                </c:pt>
                <c:pt idx="1443">
                  <c:v>44574</c:v>
                </c:pt>
                <c:pt idx="1444">
                  <c:v>44575</c:v>
                </c:pt>
                <c:pt idx="1445">
                  <c:v>44576</c:v>
                </c:pt>
                <c:pt idx="1446">
                  <c:v>44577</c:v>
                </c:pt>
                <c:pt idx="1447">
                  <c:v>44578</c:v>
                </c:pt>
                <c:pt idx="1448">
                  <c:v>44579</c:v>
                </c:pt>
                <c:pt idx="1449">
                  <c:v>44580</c:v>
                </c:pt>
                <c:pt idx="1450">
                  <c:v>44581</c:v>
                </c:pt>
                <c:pt idx="1451">
                  <c:v>44582</c:v>
                </c:pt>
                <c:pt idx="1452">
                  <c:v>44583</c:v>
                </c:pt>
                <c:pt idx="1453">
                  <c:v>44584</c:v>
                </c:pt>
                <c:pt idx="1454">
                  <c:v>44585</c:v>
                </c:pt>
                <c:pt idx="1455">
                  <c:v>44586</c:v>
                </c:pt>
                <c:pt idx="1456">
                  <c:v>44587</c:v>
                </c:pt>
                <c:pt idx="1457">
                  <c:v>44588</c:v>
                </c:pt>
                <c:pt idx="1458">
                  <c:v>44589</c:v>
                </c:pt>
                <c:pt idx="1459">
                  <c:v>44590</c:v>
                </c:pt>
                <c:pt idx="1460">
                  <c:v>44591</c:v>
                </c:pt>
                <c:pt idx="1461">
                  <c:v>44592</c:v>
                </c:pt>
                <c:pt idx="1462">
                  <c:v>44593</c:v>
                </c:pt>
                <c:pt idx="1463">
                  <c:v>44594</c:v>
                </c:pt>
                <c:pt idx="1464">
                  <c:v>44595</c:v>
                </c:pt>
                <c:pt idx="1465">
                  <c:v>44596</c:v>
                </c:pt>
                <c:pt idx="1466">
                  <c:v>44597</c:v>
                </c:pt>
                <c:pt idx="1467">
                  <c:v>44598</c:v>
                </c:pt>
                <c:pt idx="1468">
                  <c:v>44599</c:v>
                </c:pt>
                <c:pt idx="1469">
                  <c:v>44600</c:v>
                </c:pt>
                <c:pt idx="1470">
                  <c:v>44601</c:v>
                </c:pt>
                <c:pt idx="1471">
                  <c:v>44602</c:v>
                </c:pt>
                <c:pt idx="1472">
                  <c:v>44603</c:v>
                </c:pt>
                <c:pt idx="1473">
                  <c:v>44604</c:v>
                </c:pt>
                <c:pt idx="1474">
                  <c:v>44605</c:v>
                </c:pt>
                <c:pt idx="1475">
                  <c:v>44606</c:v>
                </c:pt>
                <c:pt idx="1476">
                  <c:v>44607</c:v>
                </c:pt>
                <c:pt idx="1477">
                  <c:v>44608</c:v>
                </c:pt>
                <c:pt idx="1478">
                  <c:v>44609</c:v>
                </c:pt>
                <c:pt idx="1479">
                  <c:v>44610</c:v>
                </c:pt>
                <c:pt idx="1480">
                  <c:v>44611</c:v>
                </c:pt>
                <c:pt idx="1481">
                  <c:v>44612</c:v>
                </c:pt>
                <c:pt idx="1482">
                  <c:v>44613</c:v>
                </c:pt>
                <c:pt idx="1483">
                  <c:v>44614</c:v>
                </c:pt>
                <c:pt idx="1484">
                  <c:v>44615</c:v>
                </c:pt>
                <c:pt idx="1485">
                  <c:v>44616</c:v>
                </c:pt>
                <c:pt idx="1486">
                  <c:v>44617</c:v>
                </c:pt>
                <c:pt idx="1487">
                  <c:v>44618</c:v>
                </c:pt>
                <c:pt idx="1488">
                  <c:v>44619</c:v>
                </c:pt>
                <c:pt idx="1489">
                  <c:v>44620</c:v>
                </c:pt>
                <c:pt idx="1490">
                  <c:v>44621</c:v>
                </c:pt>
                <c:pt idx="1491">
                  <c:v>44622</c:v>
                </c:pt>
                <c:pt idx="1492">
                  <c:v>44623</c:v>
                </c:pt>
                <c:pt idx="1493">
                  <c:v>44624</c:v>
                </c:pt>
                <c:pt idx="1494">
                  <c:v>44625</c:v>
                </c:pt>
                <c:pt idx="1495">
                  <c:v>44626</c:v>
                </c:pt>
                <c:pt idx="1496">
                  <c:v>44627</c:v>
                </c:pt>
                <c:pt idx="1497">
                  <c:v>44628</c:v>
                </c:pt>
                <c:pt idx="1498">
                  <c:v>44629</c:v>
                </c:pt>
                <c:pt idx="1499">
                  <c:v>44630</c:v>
                </c:pt>
                <c:pt idx="1500">
                  <c:v>44631</c:v>
                </c:pt>
                <c:pt idx="1501">
                  <c:v>44632</c:v>
                </c:pt>
                <c:pt idx="1502">
                  <c:v>44633</c:v>
                </c:pt>
                <c:pt idx="1503">
                  <c:v>44634</c:v>
                </c:pt>
                <c:pt idx="1504">
                  <c:v>44635</c:v>
                </c:pt>
                <c:pt idx="1505">
                  <c:v>44636</c:v>
                </c:pt>
                <c:pt idx="1506">
                  <c:v>44637</c:v>
                </c:pt>
                <c:pt idx="1507">
                  <c:v>44638</c:v>
                </c:pt>
                <c:pt idx="1508">
                  <c:v>44639</c:v>
                </c:pt>
                <c:pt idx="1509">
                  <c:v>44640</c:v>
                </c:pt>
                <c:pt idx="1510">
                  <c:v>44641</c:v>
                </c:pt>
                <c:pt idx="1511">
                  <c:v>44642</c:v>
                </c:pt>
                <c:pt idx="1512">
                  <c:v>44643</c:v>
                </c:pt>
                <c:pt idx="1513">
                  <c:v>44644</c:v>
                </c:pt>
                <c:pt idx="1514">
                  <c:v>44645</c:v>
                </c:pt>
                <c:pt idx="1515">
                  <c:v>44646</c:v>
                </c:pt>
                <c:pt idx="1516">
                  <c:v>44647</c:v>
                </c:pt>
                <c:pt idx="1517">
                  <c:v>44648</c:v>
                </c:pt>
                <c:pt idx="1518">
                  <c:v>44649</c:v>
                </c:pt>
                <c:pt idx="1519">
                  <c:v>44650</c:v>
                </c:pt>
                <c:pt idx="1520">
                  <c:v>44651</c:v>
                </c:pt>
                <c:pt idx="1521">
                  <c:v>44652</c:v>
                </c:pt>
                <c:pt idx="1522">
                  <c:v>44653</c:v>
                </c:pt>
                <c:pt idx="1523">
                  <c:v>44654</c:v>
                </c:pt>
                <c:pt idx="1524">
                  <c:v>44655</c:v>
                </c:pt>
                <c:pt idx="1525">
                  <c:v>44656</c:v>
                </c:pt>
                <c:pt idx="1526">
                  <c:v>44657</c:v>
                </c:pt>
                <c:pt idx="1527">
                  <c:v>44658</c:v>
                </c:pt>
                <c:pt idx="1528">
                  <c:v>44659</c:v>
                </c:pt>
                <c:pt idx="1529">
                  <c:v>44660</c:v>
                </c:pt>
                <c:pt idx="1530">
                  <c:v>44661</c:v>
                </c:pt>
                <c:pt idx="1531">
                  <c:v>44662</c:v>
                </c:pt>
                <c:pt idx="1532">
                  <c:v>44663</c:v>
                </c:pt>
                <c:pt idx="1533">
                  <c:v>44664</c:v>
                </c:pt>
                <c:pt idx="1534">
                  <c:v>44665</c:v>
                </c:pt>
                <c:pt idx="1535">
                  <c:v>44666</c:v>
                </c:pt>
                <c:pt idx="1536">
                  <c:v>44667</c:v>
                </c:pt>
                <c:pt idx="1537">
                  <c:v>44668</c:v>
                </c:pt>
                <c:pt idx="1538">
                  <c:v>44669</c:v>
                </c:pt>
                <c:pt idx="1539">
                  <c:v>44670</c:v>
                </c:pt>
                <c:pt idx="1540">
                  <c:v>44671</c:v>
                </c:pt>
                <c:pt idx="1541">
                  <c:v>44672</c:v>
                </c:pt>
                <c:pt idx="1542">
                  <c:v>44673</c:v>
                </c:pt>
                <c:pt idx="1543">
                  <c:v>44674</c:v>
                </c:pt>
                <c:pt idx="1544">
                  <c:v>44675</c:v>
                </c:pt>
                <c:pt idx="1545">
                  <c:v>44676</c:v>
                </c:pt>
                <c:pt idx="1546">
                  <c:v>44677</c:v>
                </c:pt>
                <c:pt idx="1547">
                  <c:v>44678</c:v>
                </c:pt>
                <c:pt idx="1548">
                  <c:v>44679</c:v>
                </c:pt>
                <c:pt idx="1549">
                  <c:v>44680</c:v>
                </c:pt>
                <c:pt idx="1550">
                  <c:v>44681</c:v>
                </c:pt>
                <c:pt idx="1551">
                  <c:v>44682</c:v>
                </c:pt>
                <c:pt idx="1552">
                  <c:v>44683</c:v>
                </c:pt>
                <c:pt idx="1553">
                  <c:v>44684</c:v>
                </c:pt>
                <c:pt idx="1554">
                  <c:v>44685</c:v>
                </c:pt>
                <c:pt idx="1555">
                  <c:v>44686</c:v>
                </c:pt>
                <c:pt idx="1556">
                  <c:v>44687</c:v>
                </c:pt>
                <c:pt idx="1557">
                  <c:v>44688</c:v>
                </c:pt>
                <c:pt idx="1558">
                  <c:v>44689</c:v>
                </c:pt>
                <c:pt idx="1559">
                  <c:v>44690</c:v>
                </c:pt>
                <c:pt idx="1560">
                  <c:v>44691</c:v>
                </c:pt>
                <c:pt idx="1561">
                  <c:v>44692</c:v>
                </c:pt>
                <c:pt idx="1562">
                  <c:v>44693</c:v>
                </c:pt>
                <c:pt idx="1563">
                  <c:v>44694</c:v>
                </c:pt>
                <c:pt idx="1564">
                  <c:v>44695</c:v>
                </c:pt>
                <c:pt idx="1565">
                  <c:v>44696</c:v>
                </c:pt>
                <c:pt idx="1566">
                  <c:v>44697</c:v>
                </c:pt>
                <c:pt idx="1567">
                  <c:v>44698</c:v>
                </c:pt>
                <c:pt idx="1568">
                  <c:v>44699</c:v>
                </c:pt>
                <c:pt idx="1569">
                  <c:v>44700</c:v>
                </c:pt>
                <c:pt idx="1570">
                  <c:v>44701</c:v>
                </c:pt>
                <c:pt idx="1571">
                  <c:v>44702</c:v>
                </c:pt>
                <c:pt idx="1572">
                  <c:v>44703</c:v>
                </c:pt>
                <c:pt idx="1573">
                  <c:v>44704</c:v>
                </c:pt>
                <c:pt idx="1574">
                  <c:v>44705</c:v>
                </c:pt>
                <c:pt idx="1575">
                  <c:v>44706</c:v>
                </c:pt>
                <c:pt idx="1576">
                  <c:v>44707</c:v>
                </c:pt>
                <c:pt idx="1577">
                  <c:v>44708</c:v>
                </c:pt>
                <c:pt idx="1578">
                  <c:v>44709</c:v>
                </c:pt>
                <c:pt idx="1579">
                  <c:v>44710</c:v>
                </c:pt>
                <c:pt idx="1580">
                  <c:v>44711</c:v>
                </c:pt>
                <c:pt idx="1581">
                  <c:v>44712</c:v>
                </c:pt>
                <c:pt idx="1582">
                  <c:v>44713</c:v>
                </c:pt>
                <c:pt idx="1583">
                  <c:v>44714</c:v>
                </c:pt>
                <c:pt idx="1584">
                  <c:v>44715</c:v>
                </c:pt>
                <c:pt idx="1585">
                  <c:v>44716</c:v>
                </c:pt>
                <c:pt idx="1586">
                  <c:v>44717</c:v>
                </c:pt>
                <c:pt idx="1587">
                  <c:v>44718</c:v>
                </c:pt>
                <c:pt idx="1588">
                  <c:v>44719</c:v>
                </c:pt>
                <c:pt idx="1589">
                  <c:v>44720</c:v>
                </c:pt>
                <c:pt idx="1590">
                  <c:v>44721</c:v>
                </c:pt>
                <c:pt idx="1591">
                  <c:v>44722</c:v>
                </c:pt>
                <c:pt idx="1592">
                  <c:v>44723</c:v>
                </c:pt>
                <c:pt idx="1593">
                  <c:v>44724</c:v>
                </c:pt>
                <c:pt idx="1594">
                  <c:v>44725</c:v>
                </c:pt>
                <c:pt idx="1595">
                  <c:v>44726</c:v>
                </c:pt>
                <c:pt idx="1596">
                  <c:v>44727</c:v>
                </c:pt>
                <c:pt idx="1597">
                  <c:v>44728</c:v>
                </c:pt>
                <c:pt idx="1598">
                  <c:v>44729</c:v>
                </c:pt>
                <c:pt idx="1599">
                  <c:v>44730</c:v>
                </c:pt>
                <c:pt idx="1600">
                  <c:v>44731</c:v>
                </c:pt>
                <c:pt idx="1601">
                  <c:v>44732</c:v>
                </c:pt>
                <c:pt idx="1602">
                  <c:v>44733</c:v>
                </c:pt>
                <c:pt idx="1603">
                  <c:v>44734</c:v>
                </c:pt>
                <c:pt idx="1604">
                  <c:v>44735</c:v>
                </c:pt>
                <c:pt idx="1605">
                  <c:v>44736</c:v>
                </c:pt>
                <c:pt idx="1606">
                  <c:v>44737</c:v>
                </c:pt>
                <c:pt idx="1607">
                  <c:v>44738</c:v>
                </c:pt>
                <c:pt idx="1608">
                  <c:v>44739</c:v>
                </c:pt>
                <c:pt idx="1609">
                  <c:v>44740</c:v>
                </c:pt>
                <c:pt idx="1610">
                  <c:v>44741</c:v>
                </c:pt>
                <c:pt idx="1611">
                  <c:v>44742</c:v>
                </c:pt>
                <c:pt idx="1612">
                  <c:v>44743</c:v>
                </c:pt>
                <c:pt idx="1613">
                  <c:v>44744</c:v>
                </c:pt>
                <c:pt idx="1614">
                  <c:v>44745</c:v>
                </c:pt>
                <c:pt idx="1615">
                  <c:v>44746</c:v>
                </c:pt>
                <c:pt idx="1616">
                  <c:v>44747</c:v>
                </c:pt>
                <c:pt idx="1617">
                  <c:v>44748</c:v>
                </c:pt>
                <c:pt idx="1618">
                  <c:v>44749</c:v>
                </c:pt>
                <c:pt idx="1619">
                  <c:v>44750</c:v>
                </c:pt>
                <c:pt idx="1620">
                  <c:v>44751</c:v>
                </c:pt>
                <c:pt idx="1621">
                  <c:v>44752</c:v>
                </c:pt>
                <c:pt idx="1622">
                  <c:v>44753</c:v>
                </c:pt>
                <c:pt idx="1623">
                  <c:v>44754</c:v>
                </c:pt>
                <c:pt idx="1624">
                  <c:v>44755</c:v>
                </c:pt>
                <c:pt idx="1625">
                  <c:v>44756</c:v>
                </c:pt>
                <c:pt idx="1626">
                  <c:v>44757</c:v>
                </c:pt>
                <c:pt idx="1627">
                  <c:v>44758</c:v>
                </c:pt>
                <c:pt idx="1628">
                  <c:v>44759</c:v>
                </c:pt>
                <c:pt idx="1629">
                  <c:v>44760</c:v>
                </c:pt>
                <c:pt idx="1630">
                  <c:v>44761</c:v>
                </c:pt>
                <c:pt idx="1631">
                  <c:v>44762</c:v>
                </c:pt>
                <c:pt idx="1632">
                  <c:v>44763</c:v>
                </c:pt>
                <c:pt idx="1633">
                  <c:v>44764</c:v>
                </c:pt>
                <c:pt idx="1634">
                  <c:v>44765</c:v>
                </c:pt>
                <c:pt idx="1635">
                  <c:v>44766</c:v>
                </c:pt>
                <c:pt idx="1636">
                  <c:v>44767</c:v>
                </c:pt>
                <c:pt idx="1637">
                  <c:v>44768</c:v>
                </c:pt>
                <c:pt idx="1638">
                  <c:v>44769</c:v>
                </c:pt>
                <c:pt idx="1639">
                  <c:v>44770</c:v>
                </c:pt>
                <c:pt idx="1640">
                  <c:v>44771</c:v>
                </c:pt>
                <c:pt idx="1641">
                  <c:v>44772</c:v>
                </c:pt>
                <c:pt idx="1642">
                  <c:v>44773</c:v>
                </c:pt>
                <c:pt idx="1643">
                  <c:v>44774</c:v>
                </c:pt>
                <c:pt idx="1644">
                  <c:v>44775</c:v>
                </c:pt>
                <c:pt idx="1645">
                  <c:v>44776</c:v>
                </c:pt>
                <c:pt idx="1646">
                  <c:v>44777</c:v>
                </c:pt>
                <c:pt idx="1647">
                  <c:v>44778</c:v>
                </c:pt>
                <c:pt idx="1648">
                  <c:v>44779</c:v>
                </c:pt>
                <c:pt idx="1649">
                  <c:v>44780</c:v>
                </c:pt>
                <c:pt idx="1650">
                  <c:v>44781</c:v>
                </c:pt>
                <c:pt idx="1651">
                  <c:v>44782</c:v>
                </c:pt>
                <c:pt idx="1652">
                  <c:v>44783</c:v>
                </c:pt>
                <c:pt idx="1653">
                  <c:v>44784</c:v>
                </c:pt>
                <c:pt idx="1654">
                  <c:v>44785</c:v>
                </c:pt>
                <c:pt idx="1655">
                  <c:v>44786</c:v>
                </c:pt>
                <c:pt idx="1656">
                  <c:v>44787</c:v>
                </c:pt>
                <c:pt idx="1657">
                  <c:v>44788</c:v>
                </c:pt>
                <c:pt idx="1658">
                  <c:v>44789</c:v>
                </c:pt>
                <c:pt idx="1659">
                  <c:v>44790</c:v>
                </c:pt>
                <c:pt idx="1660">
                  <c:v>44791</c:v>
                </c:pt>
                <c:pt idx="1661">
                  <c:v>44792</c:v>
                </c:pt>
                <c:pt idx="1662">
                  <c:v>44793</c:v>
                </c:pt>
                <c:pt idx="1663">
                  <c:v>44794</c:v>
                </c:pt>
                <c:pt idx="1664">
                  <c:v>44795</c:v>
                </c:pt>
                <c:pt idx="1665">
                  <c:v>44796</c:v>
                </c:pt>
                <c:pt idx="1666">
                  <c:v>44797</c:v>
                </c:pt>
                <c:pt idx="1667">
                  <c:v>44798</c:v>
                </c:pt>
                <c:pt idx="1668">
                  <c:v>44799</c:v>
                </c:pt>
                <c:pt idx="1669">
                  <c:v>44800</c:v>
                </c:pt>
                <c:pt idx="1670">
                  <c:v>44801</c:v>
                </c:pt>
                <c:pt idx="1671">
                  <c:v>44802</c:v>
                </c:pt>
                <c:pt idx="1672">
                  <c:v>44803</c:v>
                </c:pt>
                <c:pt idx="1673">
                  <c:v>44804</c:v>
                </c:pt>
                <c:pt idx="1674">
                  <c:v>44805</c:v>
                </c:pt>
                <c:pt idx="1675">
                  <c:v>44806</c:v>
                </c:pt>
                <c:pt idx="1676">
                  <c:v>44807</c:v>
                </c:pt>
                <c:pt idx="1677">
                  <c:v>44808</c:v>
                </c:pt>
                <c:pt idx="1678">
                  <c:v>44809</c:v>
                </c:pt>
                <c:pt idx="1679">
                  <c:v>44810</c:v>
                </c:pt>
                <c:pt idx="1680">
                  <c:v>44811</c:v>
                </c:pt>
                <c:pt idx="1681">
                  <c:v>44812</c:v>
                </c:pt>
                <c:pt idx="1682">
                  <c:v>44813</c:v>
                </c:pt>
                <c:pt idx="1683">
                  <c:v>44814</c:v>
                </c:pt>
                <c:pt idx="1684">
                  <c:v>44815</c:v>
                </c:pt>
                <c:pt idx="1685">
                  <c:v>44816</c:v>
                </c:pt>
                <c:pt idx="1686">
                  <c:v>44817</c:v>
                </c:pt>
                <c:pt idx="1687">
                  <c:v>44818</c:v>
                </c:pt>
                <c:pt idx="1688">
                  <c:v>44819</c:v>
                </c:pt>
                <c:pt idx="1689">
                  <c:v>44820</c:v>
                </c:pt>
                <c:pt idx="1690">
                  <c:v>44821</c:v>
                </c:pt>
                <c:pt idx="1691">
                  <c:v>44822</c:v>
                </c:pt>
                <c:pt idx="1692">
                  <c:v>44823</c:v>
                </c:pt>
                <c:pt idx="1693">
                  <c:v>44824</c:v>
                </c:pt>
                <c:pt idx="1694">
                  <c:v>44825</c:v>
                </c:pt>
                <c:pt idx="1695">
                  <c:v>44826</c:v>
                </c:pt>
                <c:pt idx="1696">
                  <c:v>44827</c:v>
                </c:pt>
                <c:pt idx="1697">
                  <c:v>44828</c:v>
                </c:pt>
                <c:pt idx="1698">
                  <c:v>44829</c:v>
                </c:pt>
                <c:pt idx="1699">
                  <c:v>44830</c:v>
                </c:pt>
                <c:pt idx="1700">
                  <c:v>44831</c:v>
                </c:pt>
                <c:pt idx="1701">
                  <c:v>44832</c:v>
                </c:pt>
                <c:pt idx="1702">
                  <c:v>44833</c:v>
                </c:pt>
                <c:pt idx="1703">
                  <c:v>44834</c:v>
                </c:pt>
                <c:pt idx="1704">
                  <c:v>44835</c:v>
                </c:pt>
                <c:pt idx="1705">
                  <c:v>44836</c:v>
                </c:pt>
                <c:pt idx="1706">
                  <c:v>44837</c:v>
                </c:pt>
                <c:pt idx="1707">
                  <c:v>44838</c:v>
                </c:pt>
                <c:pt idx="1708">
                  <c:v>44839</c:v>
                </c:pt>
                <c:pt idx="1709">
                  <c:v>44840</c:v>
                </c:pt>
                <c:pt idx="1710">
                  <c:v>44841</c:v>
                </c:pt>
                <c:pt idx="1711">
                  <c:v>44842</c:v>
                </c:pt>
                <c:pt idx="1712">
                  <c:v>44843</c:v>
                </c:pt>
                <c:pt idx="1713">
                  <c:v>44844</c:v>
                </c:pt>
                <c:pt idx="1714">
                  <c:v>44845</c:v>
                </c:pt>
                <c:pt idx="1715">
                  <c:v>44846</c:v>
                </c:pt>
                <c:pt idx="1716">
                  <c:v>44847</c:v>
                </c:pt>
                <c:pt idx="1717">
                  <c:v>44848</c:v>
                </c:pt>
                <c:pt idx="1718">
                  <c:v>44849</c:v>
                </c:pt>
                <c:pt idx="1719">
                  <c:v>44850</c:v>
                </c:pt>
                <c:pt idx="1720">
                  <c:v>44851</c:v>
                </c:pt>
                <c:pt idx="1721">
                  <c:v>44852</c:v>
                </c:pt>
                <c:pt idx="1722">
                  <c:v>44853</c:v>
                </c:pt>
                <c:pt idx="1723">
                  <c:v>44854</c:v>
                </c:pt>
                <c:pt idx="1724">
                  <c:v>44855</c:v>
                </c:pt>
                <c:pt idx="1725">
                  <c:v>44856</c:v>
                </c:pt>
                <c:pt idx="1726">
                  <c:v>44857</c:v>
                </c:pt>
                <c:pt idx="1727">
                  <c:v>44858</c:v>
                </c:pt>
                <c:pt idx="1728">
                  <c:v>44859</c:v>
                </c:pt>
                <c:pt idx="1729">
                  <c:v>44860</c:v>
                </c:pt>
                <c:pt idx="1730">
                  <c:v>44861</c:v>
                </c:pt>
                <c:pt idx="1731">
                  <c:v>44862</c:v>
                </c:pt>
                <c:pt idx="1732">
                  <c:v>44863</c:v>
                </c:pt>
                <c:pt idx="1733">
                  <c:v>44864</c:v>
                </c:pt>
                <c:pt idx="1734">
                  <c:v>44865</c:v>
                </c:pt>
                <c:pt idx="1735">
                  <c:v>44866</c:v>
                </c:pt>
                <c:pt idx="1736">
                  <c:v>44867</c:v>
                </c:pt>
                <c:pt idx="1737">
                  <c:v>44868</c:v>
                </c:pt>
                <c:pt idx="1738">
                  <c:v>44869</c:v>
                </c:pt>
                <c:pt idx="1739">
                  <c:v>44870</c:v>
                </c:pt>
                <c:pt idx="1740">
                  <c:v>44871</c:v>
                </c:pt>
                <c:pt idx="1741">
                  <c:v>44872</c:v>
                </c:pt>
                <c:pt idx="1742">
                  <c:v>44873</c:v>
                </c:pt>
                <c:pt idx="1743">
                  <c:v>44874</c:v>
                </c:pt>
                <c:pt idx="1744">
                  <c:v>44875</c:v>
                </c:pt>
                <c:pt idx="1745">
                  <c:v>44876</c:v>
                </c:pt>
                <c:pt idx="1746">
                  <c:v>44877</c:v>
                </c:pt>
                <c:pt idx="1747">
                  <c:v>44878</c:v>
                </c:pt>
                <c:pt idx="1748">
                  <c:v>44879</c:v>
                </c:pt>
                <c:pt idx="1749">
                  <c:v>44880</c:v>
                </c:pt>
                <c:pt idx="1750">
                  <c:v>44881</c:v>
                </c:pt>
                <c:pt idx="1751">
                  <c:v>44882</c:v>
                </c:pt>
                <c:pt idx="1752">
                  <c:v>44883</c:v>
                </c:pt>
                <c:pt idx="1753">
                  <c:v>44884</c:v>
                </c:pt>
                <c:pt idx="1754">
                  <c:v>44885</c:v>
                </c:pt>
                <c:pt idx="1755">
                  <c:v>44886</c:v>
                </c:pt>
                <c:pt idx="1756">
                  <c:v>44887</c:v>
                </c:pt>
                <c:pt idx="1757">
                  <c:v>44888</c:v>
                </c:pt>
                <c:pt idx="1758">
                  <c:v>44889</c:v>
                </c:pt>
                <c:pt idx="1759">
                  <c:v>44890</c:v>
                </c:pt>
                <c:pt idx="1760">
                  <c:v>44891</c:v>
                </c:pt>
                <c:pt idx="1761">
                  <c:v>44892</c:v>
                </c:pt>
                <c:pt idx="1762">
                  <c:v>44893</c:v>
                </c:pt>
                <c:pt idx="1763">
                  <c:v>44894</c:v>
                </c:pt>
                <c:pt idx="1764">
                  <c:v>44895</c:v>
                </c:pt>
                <c:pt idx="1765">
                  <c:v>44896</c:v>
                </c:pt>
                <c:pt idx="1766">
                  <c:v>44897</c:v>
                </c:pt>
                <c:pt idx="1767">
                  <c:v>44898</c:v>
                </c:pt>
                <c:pt idx="1768">
                  <c:v>44899</c:v>
                </c:pt>
                <c:pt idx="1769">
                  <c:v>44900</c:v>
                </c:pt>
                <c:pt idx="1770">
                  <c:v>44901</c:v>
                </c:pt>
                <c:pt idx="1771">
                  <c:v>44902</c:v>
                </c:pt>
                <c:pt idx="1772">
                  <c:v>44903</c:v>
                </c:pt>
                <c:pt idx="1773">
                  <c:v>44904</c:v>
                </c:pt>
                <c:pt idx="1774">
                  <c:v>44905</c:v>
                </c:pt>
                <c:pt idx="1775">
                  <c:v>44906</c:v>
                </c:pt>
                <c:pt idx="1776">
                  <c:v>44907</c:v>
                </c:pt>
                <c:pt idx="1777">
                  <c:v>44908</c:v>
                </c:pt>
                <c:pt idx="1778">
                  <c:v>44909</c:v>
                </c:pt>
                <c:pt idx="1779">
                  <c:v>44910</c:v>
                </c:pt>
                <c:pt idx="1780">
                  <c:v>44911</c:v>
                </c:pt>
                <c:pt idx="1781">
                  <c:v>44912</c:v>
                </c:pt>
                <c:pt idx="1782">
                  <c:v>44913</c:v>
                </c:pt>
                <c:pt idx="1783">
                  <c:v>44914</c:v>
                </c:pt>
                <c:pt idx="1784">
                  <c:v>44915</c:v>
                </c:pt>
                <c:pt idx="1785">
                  <c:v>44916</c:v>
                </c:pt>
                <c:pt idx="1786">
                  <c:v>44917</c:v>
                </c:pt>
                <c:pt idx="1787">
                  <c:v>44918</c:v>
                </c:pt>
                <c:pt idx="1788">
                  <c:v>44919</c:v>
                </c:pt>
                <c:pt idx="1789">
                  <c:v>44920</c:v>
                </c:pt>
                <c:pt idx="1790">
                  <c:v>44921</c:v>
                </c:pt>
                <c:pt idx="1791">
                  <c:v>44922</c:v>
                </c:pt>
                <c:pt idx="1792">
                  <c:v>44923</c:v>
                </c:pt>
                <c:pt idx="1793">
                  <c:v>44924</c:v>
                </c:pt>
                <c:pt idx="1794">
                  <c:v>44925</c:v>
                </c:pt>
                <c:pt idx="1795">
                  <c:v>44926</c:v>
                </c:pt>
                <c:pt idx="1796">
                  <c:v>44927</c:v>
                </c:pt>
                <c:pt idx="1797">
                  <c:v>44928</c:v>
                </c:pt>
                <c:pt idx="1798">
                  <c:v>44929</c:v>
                </c:pt>
                <c:pt idx="1799">
                  <c:v>44930</c:v>
                </c:pt>
                <c:pt idx="1800">
                  <c:v>44931</c:v>
                </c:pt>
                <c:pt idx="1801">
                  <c:v>44932</c:v>
                </c:pt>
                <c:pt idx="1802">
                  <c:v>44933</c:v>
                </c:pt>
                <c:pt idx="1803">
                  <c:v>44934</c:v>
                </c:pt>
                <c:pt idx="1804">
                  <c:v>44935</c:v>
                </c:pt>
                <c:pt idx="1805">
                  <c:v>44936</c:v>
                </c:pt>
                <c:pt idx="1806">
                  <c:v>44937</c:v>
                </c:pt>
                <c:pt idx="1807">
                  <c:v>44938</c:v>
                </c:pt>
                <c:pt idx="1808">
                  <c:v>44939</c:v>
                </c:pt>
                <c:pt idx="1809">
                  <c:v>44940</c:v>
                </c:pt>
                <c:pt idx="1810">
                  <c:v>44941</c:v>
                </c:pt>
                <c:pt idx="1811">
                  <c:v>44942</c:v>
                </c:pt>
                <c:pt idx="1812">
                  <c:v>44943</c:v>
                </c:pt>
                <c:pt idx="1813">
                  <c:v>44944</c:v>
                </c:pt>
                <c:pt idx="1814">
                  <c:v>44945</c:v>
                </c:pt>
                <c:pt idx="1815">
                  <c:v>44946</c:v>
                </c:pt>
                <c:pt idx="1816">
                  <c:v>44947</c:v>
                </c:pt>
                <c:pt idx="1817">
                  <c:v>44948</c:v>
                </c:pt>
                <c:pt idx="1818">
                  <c:v>44949</c:v>
                </c:pt>
                <c:pt idx="1819">
                  <c:v>44950</c:v>
                </c:pt>
                <c:pt idx="1820">
                  <c:v>44951</c:v>
                </c:pt>
                <c:pt idx="1821">
                  <c:v>44952</c:v>
                </c:pt>
                <c:pt idx="1822">
                  <c:v>44953</c:v>
                </c:pt>
                <c:pt idx="1823">
                  <c:v>44954</c:v>
                </c:pt>
                <c:pt idx="1824">
                  <c:v>44955</c:v>
                </c:pt>
                <c:pt idx="1825">
                  <c:v>44956</c:v>
                </c:pt>
                <c:pt idx="1826">
                  <c:v>44957</c:v>
                </c:pt>
                <c:pt idx="1827">
                  <c:v>44958</c:v>
                </c:pt>
                <c:pt idx="1828">
                  <c:v>44959</c:v>
                </c:pt>
                <c:pt idx="1829">
                  <c:v>44960</c:v>
                </c:pt>
                <c:pt idx="1830">
                  <c:v>44961</c:v>
                </c:pt>
                <c:pt idx="1831">
                  <c:v>44962</c:v>
                </c:pt>
                <c:pt idx="1832">
                  <c:v>44963</c:v>
                </c:pt>
                <c:pt idx="1833">
                  <c:v>44964</c:v>
                </c:pt>
                <c:pt idx="1834">
                  <c:v>44965</c:v>
                </c:pt>
                <c:pt idx="1835">
                  <c:v>44966</c:v>
                </c:pt>
                <c:pt idx="1836">
                  <c:v>44967</c:v>
                </c:pt>
                <c:pt idx="1837">
                  <c:v>44968</c:v>
                </c:pt>
                <c:pt idx="1838">
                  <c:v>44969</c:v>
                </c:pt>
                <c:pt idx="1839">
                  <c:v>44970</c:v>
                </c:pt>
                <c:pt idx="1840">
                  <c:v>44971</c:v>
                </c:pt>
                <c:pt idx="1841">
                  <c:v>44972</c:v>
                </c:pt>
                <c:pt idx="1842">
                  <c:v>44973</c:v>
                </c:pt>
                <c:pt idx="1843">
                  <c:v>44974</c:v>
                </c:pt>
                <c:pt idx="1844">
                  <c:v>44975</c:v>
                </c:pt>
                <c:pt idx="1845">
                  <c:v>44976</c:v>
                </c:pt>
                <c:pt idx="1846">
                  <c:v>44977</c:v>
                </c:pt>
                <c:pt idx="1847">
                  <c:v>44978</c:v>
                </c:pt>
                <c:pt idx="1848">
                  <c:v>44979</c:v>
                </c:pt>
                <c:pt idx="1849">
                  <c:v>44980</c:v>
                </c:pt>
                <c:pt idx="1850">
                  <c:v>44981</c:v>
                </c:pt>
                <c:pt idx="1851">
                  <c:v>44982</c:v>
                </c:pt>
                <c:pt idx="1852">
                  <c:v>44983</c:v>
                </c:pt>
                <c:pt idx="1853">
                  <c:v>44984</c:v>
                </c:pt>
                <c:pt idx="1854">
                  <c:v>44985</c:v>
                </c:pt>
                <c:pt idx="1855">
                  <c:v>44986</c:v>
                </c:pt>
                <c:pt idx="1856">
                  <c:v>44987</c:v>
                </c:pt>
                <c:pt idx="1857">
                  <c:v>44988</c:v>
                </c:pt>
                <c:pt idx="1858">
                  <c:v>44989</c:v>
                </c:pt>
                <c:pt idx="1859">
                  <c:v>44990</c:v>
                </c:pt>
                <c:pt idx="1860">
                  <c:v>44991</c:v>
                </c:pt>
                <c:pt idx="1861">
                  <c:v>44992</c:v>
                </c:pt>
                <c:pt idx="1862">
                  <c:v>44993</c:v>
                </c:pt>
                <c:pt idx="1863">
                  <c:v>44994</c:v>
                </c:pt>
                <c:pt idx="1864">
                  <c:v>44995</c:v>
                </c:pt>
                <c:pt idx="1865">
                  <c:v>44996</c:v>
                </c:pt>
                <c:pt idx="1866">
                  <c:v>44997</c:v>
                </c:pt>
                <c:pt idx="1867">
                  <c:v>44998</c:v>
                </c:pt>
                <c:pt idx="1868">
                  <c:v>44999</c:v>
                </c:pt>
                <c:pt idx="1869">
                  <c:v>45000</c:v>
                </c:pt>
                <c:pt idx="1870">
                  <c:v>45001</c:v>
                </c:pt>
                <c:pt idx="1871">
                  <c:v>45002</c:v>
                </c:pt>
                <c:pt idx="1872">
                  <c:v>45003</c:v>
                </c:pt>
                <c:pt idx="1873">
                  <c:v>45004</c:v>
                </c:pt>
                <c:pt idx="1874">
                  <c:v>45005</c:v>
                </c:pt>
                <c:pt idx="1875">
                  <c:v>45006</c:v>
                </c:pt>
                <c:pt idx="1876">
                  <c:v>45007</c:v>
                </c:pt>
                <c:pt idx="1877">
                  <c:v>45008</c:v>
                </c:pt>
                <c:pt idx="1878">
                  <c:v>45009</c:v>
                </c:pt>
                <c:pt idx="1879">
                  <c:v>45010</c:v>
                </c:pt>
                <c:pt idx="1880">
                  <c:v>45011</c:v>
                </c:pt>
                <c:pt idx="1881">
                  <c:v>45012</c:v>
                </c:pt>
                <c:pt idx="1882">
                  <c:v>45013</c:v>
                </c:pt>
                <c:pt idx="1883">
                  <c:v>45014</c:v>
                </c:pt>
                <c:pt idx="1884">
                  <c:v>45015</c:v>
                </c:pt>
                <c:pt idx="1885">
                  <c:v>45016</c:v>
                </c:pt>
                <c:pt idx="1886">
                  <c:v>45017</c:v>
                </c:pt>
                <c:pt idx="1887">
                  <c:v>45018</c:v>
                </c:pt>
                <c:pt idx="1888">
                  <c:v>45019</c:v>
                </c:pt>
                <c:pt idx="1889">
                  <c:v>45020</c:v>
                </c:pt>
                <c:pt idx="1890">
                  <c:v>45021</c:v>
                </c:pt>
                <c:pt idx="1891">
                  <c:v>45022</c:v>
                </c:pt>
                <c:pt idx="1892">
                  <c:v>45023</c:v>
                </c:pt>
                <c:pt idx="1893">
                  <c:v>45024</c:v>
                </c:pt>
                <c:pt idx="1894">
                  <c:v>45025</c:v>
                </c:pt>
                <c:pt idx="1895">
                  <c:v>45026</c:v>
                </c:pt>
                <c:pt idx="1896">
                  <c:v>45027</c:v>
                </c:pt>
                <c:pt idx="1897">
                  <c:v>45028</c:v>
                </c:pt>
                <c:pt idx="1898">
                  <c:v>45029</c:v>
                </c:pt>
                <c:pt idx="1899">
                  <c:v>45030</c:v>
                </c:pt>
                <c:pt idx="1900">
                  <c:v>45031</c:v>
                </c:pt>
                <c:pt idx="1901">
                  <c:v>45032</c:v>
                </c:pt>
                <c:pt idx="1902">
                  <c:v>45033</c:v>
                </c:pt>
                <c:pt idx="1903">
                  <c:v>45034</c:v>
                </c:pt>
                <c:pt idx="1904">
                  <c:v>45035</c:v>
                </c:pt>
                <c:pt idx="1905">
                  <c:v>45036</c:v>
                </c:pt>
                <c:pt idx="1906">
                  <c:v>45037</c:v>
                </c:pt>
                <c:pt idx="1907">
                  <c:v>45038</c:v>
                </c:pt>
                <c:pt idx="1908">
                  <c:v>45039</c:v>
                </c:pt>
                <c:pt idx="1909">
                  <c:v>45040</c:v>
                </c:pt>
                <c:pt idx="1910">
                  <c:v>45041</c:v>
                </c:pt>
                <c:pt idx="1911">
                  <c:v>45042</c:v>
                </c:pt>
                <c:pt idx="1912">
                  <c:v>45043</c:v>
                </c:pt>
                <c:pt idx="1913">
                  <c:v>45044</c:v>
                </c:pt>
                <c:pt idx="1914">
                  <c:v>45045</c:v>
                </c:pt>
                <c:pt idx="1915">
                  <c:v>45046</c:v>
                </c:pt>
                <c:pt idx="1916">
                  <c:v>45047</c:v>
                </c:pt>
                <c:pt idx="1917">
                  <c:v>45048</c:v>
                </c:pt>
                <c:pt idx="1918">
                  <c:v>45049</c:v>
                </c:pt>
                <c:pt idx="1919">
                  <c:v>45050</c:v>
                </c:pt>
                <c:pt idx="1920">
                  <c:v>45051</c:v>
                </c:pt>
                <c:pt idx="1921">
                  <c:v>45052</c:v>
                </c:pt>
                <c:pt idx="1922">
                  <c:v>45053</c:v>
                </c:pt>
                <c:pt idx="1923">
                  <c:v>45054</c:v>
                </c:pt>
                <c:pt idx="1924">
                  <c:v>45055</c:v>
                </c:pt>
                <c:pt idx="1925">
                  <c:v>45056</c:v>
                </c:pt>
                <c:pt idx="1926">
                  <c:v>45057</c:v>
                </c:pt>
                <c:pt idx="1927">
                  <c:v>45058</c:v>
                </c:pt>
                <c:pt idx="1928">
                  <c:v>45059</c:v>
                </c:pt>
                <c:pt idx="1929">
                  <c:v>45060</c:v>
                </c:pt>
                <c:pt idx="1930">
                  <c:v>45061</c:v>
                </c:pt>
                <c:pt idx="1931">
                  <c:v>45062</c:v>
                </c:pt>
                <c:pt idx="1932">
                  <c:v>45063</c:v>
                </c:pt>
                <c:pt idx="1933">
                  <c:v>45064</c:v>
                </c:pt>
                <c:pt idx="1934">
                  <c:v>45065</c:v>
                </c:pt>
                <c:pt idx="1935">
                  <c:v>45066</c:v>
                </c:pt>
                <c:pt idx="1936">
                  <c:v>45067</c:v>
                </c:pt>
                <c:pt idx="1937">
                  <c:v>45068</c:v>
                </c:pt>
                <c:pt idx="1938">
                  <c:v>45069</c:v>
                </c:pt>
                <c:pt idx="1939">
                  <c:v>45070</c:v>
                </c:pt>
                <c:pt idx="1940">
                  <c:v>45071</c:v>
                </c:pt>
                <c:pt idx="1941">
                  <c:v>45072</c:v>
                </c:pt>
                <c:pt idx="1942">
                  <c:v>45073</c:v>
                </c:pt>
                <c:pt idx="1943">
                  <c:v>45074</c:v>
                </c:pt>
                <c:pt idx="1944">
                  <c:v>45075</c:v>
                </c:pt>
                <c:pt idx="1945">
                  <c:v>45076</c:v>
                </c:pt>
                <c:pt idx="1946">
                  <c:v>45077</c:v>
                </c:pt>
                <c:pt idx="1947">
                  <c:v>45078</c:v>
                </c:pt>
                <c:pt idx="1948">
                  <c:v>45079</c:v>
                </c:pt>
                <c:pt idx="1949">
                  <c:v>45080</c:v>
                </c:pt>
                <c:pt idx="1950">
                  <c:v>45081</c:v>
                </c:pt>
                <c:pt idx="1951">
                  <c:v>45082</c:v>
                </c:pt>
                <c:pt idx="1952">
                  <c:v>45083</c:v>
                </c:pt>
                <c:pt idx="1953">
                  <c:v>45084</c:v>
                </c:pt>
                <c:pt idx="1954">
                  <c:v>45085</c:v>
                </c:pt>
                <c:pt idx="1955">
                  <c:v>45086</c:v>
                </c:pt>
                <c:pt idx="1956">
                  <c:v>45087</c:v>
                </c:pt>
                <c:pt idx="1957">
                  <c:v>45088</c:v>
                </c:pt>
                <c:pt idx="1958">
                  <c:v>45089</c:v>
                </c:pt>
                <c:pt idx="1959">
                  <c:v>45090</c:v>
                </c:pt>
                <c:pt idx="1960">
                  <c:v>45091</c:v>
                </c:pt>
                <c:pt idx="1961">
                  <c:v>45092</c:v>
                </c:pt>
                <c:pt idx="1962">
                  <c:v>45093</c:v>
                </c:pt>
                <c:pt idx="1963">
                  <c:v>45094</c:v>
                </c:pt>
                <c:pt idx="1964">
                  <c:v>45095</c:v>
                </c:pt>
                <c:pt idx="1965">
                  <c:v>45096</c:v>
                </c:pt>
                <c:pt idx="1966">
                  <c:v>45097</c:v>
                </c:pt>
                <c:pt idx="1967">
                  <c:v>45098</c:v>
                </c:pt>
                <c:pt idx="1968">
                  <c:v>45099</c:v>
                </c:pt>
                <c:pt idx="1969">
                  <c:v>45100</c:v>
                </c:pt>
                <c:pt idx="1970">
                  <c:v>45101</c:v>
                </c:pt>
                <c:pt idx="1971">
                  <c:v>45102</c:v>
                </c:pt>
                <c:pt idx="1972">
                  <c:v>45103</c:v>
                </c:pt>
                <c:pt idx="1973">
                  <c:v>45104</c:v>
                </c:pt>
                <c:pt idx="1974">
                  <c:v>45105</c:v>
                </c:pt>
                <c:pt idx="1975">
                  <c:v>45106</c:v>
                </c:pt>
                <c:pt idx="1976">
                  <c:v>45107</c:v>
                </c:pt>
                <c:pt idx="1977">
                  <c:v>45108</c:v>
                </c:pt>
                <c:pt idx="1978">
                  <c:v>45109</c:v>
                </c:pt>
                <c:pt idx="1979">
                  <c:v>45110</c:v>
                </c:pt>
                <c:pt idx="1980">
                  <c:v>45111</c:v>
                </c:pt>
                <c:pt idx="1981">
                  <c:v>45112</c:v>
                </c:pt>
                <c:pt idx="1982">
                  <c:v>45113</c:v>
                </c:pt>
                <c:pt idx="1983">
                  <c:v>45114</c:v>
                </c:pt>
                <c:pt idx="1984">
                  <c:v>45115</c:v>
                </c:pt>
                <c:pt idx="1985">
                  <c:v>45116</c:v>
                </c:pt>
                <c:pt idx="1986">
                  <c:v>45117</c:v>
                </c:pt>
                <c:pt idx="1987">
                  <c:v>45118</c:v>
                </c:pt>
                <c:pt idx="1988">
                  <c:v>45119</c:v>
                </c:pt>
                <c:pt idx="1989">
                  <c:v>45120</c:v>
                </c:pt>
                <c:pt idx="1990">
                  <c:v>45121</c:v>
                </c:pt>
                <c:pt idx="1991">
                  <c:v>45122</c:v>
                </c:pt>
                <c:pt idx="1992">
                  <c:v>45123</c:v>
                </c:pt>
                <c:pt idx="1993">
                  <c:v>45124</c:v>
                </c:pt>
                <c:pt idx="1994">
                  <c:v>45125</c:v>
                </c:pt>
                <c:pt idx="1995">
                  <c:v>45126</c:v>
                </c:pt>
                <c:pt idx="1996">
                  <c:v>45127</c:v>
                </c:pt>
                <c:pt idx="1997">
                  <c:v>45128</c:v>
                </c:pt>
                <c:pt idx="1998">
                  <c:v>45129</c:v>
                </c:pt>
                <c:pt idx="1999">
                  <c:v>45130</c:v>
                </c:pt>
                <c:pt idx="2000">
                  <c:v>45131</c:v>
                </c:pt>
                <c:pt idx="2001">
                  <c:v>45132</c:v>
                </c:pt>
                <c:pt idx="2002">
                  <c:v>45133</c:v>
                </c:pt>
                <c:pt idx="2003">
                  <c:v>45134</c:v>
                </c:pt>
                <c:pt idx="2004">
                  <c:v>45135</c:v>
                </c:pt>
                <c:pt idx="2005">
                  <c:v>45136</c:v>
                </c:pt>
                <c:pt idx="2006">
                  <c:v>45137</c:v>
                </c:pt>
                <c:pt idx="2007">
                  <c:v>45138</c:v>
                </c:pt>
                <c:pt idx="2008">
                  <c:v>45139</c:v>
                </c:pt>
                <c:pt idx="2009">
                  <c:v>45140</c:v>
                </c:pt>
                <c:pt idx="2010">
                  <c:v>45141</c:v>
                </c:pt>
                <c:pt idx="2011">
                  <c:v>45142</c:v>
                </c:pt>
                <c:pt idx="2012">
                  <c:v>45143</c:v>
                </c:pt>
                <c:pt idx="2013">
                  <c:v>45144</c:v>
                </c:pt>
                <c:pt idx="2014">
                  <c:v>45145</c:v>
                </c:pt>
                <c:pt idx="2015">
                  <c:v>45146</c:v>
                </c:pt>
                <c:pt idx="2016">
                  <c:v>45147</c:v>
                </c:pt>
                <c:pt idx="2017">
                  <c:v>45148</c:v>
                </c:pt>
                <c:pt idx="2018">
                  <c:v>45149</c:v>
                </c:pt>
                <c:pt idx="2019">
                  <c:v>45150</c:v>
                </c:pt>
                <c:pt idx="2020">
                  <c:v>45151</c:v>
                </c:pt>
                <c:pt idx="2021">
                  <c:v>45152</c:v>
                </c:pt>
                <c:pt idx="2022">
                  <c:v>45153</c:v>
                </c:pt>
                <c:pt idx="2023">
                  <c:v>45154</c:v>
                </c:pt>
                <c:pt idx="2024">
                  <c:v>45155</c:v>
                </c:pt>
                <c:pt idx="2025">
                  <c:v>45156</c:v>
                </c:pt>
                <c:pt idx="2026">
                  <c:v>45157</c:v>
                </c:pt>
                <c:pt idx="2027">
                  <c:v>45158</c:v>
                </c:pt>
                <c:pt idx="2028">
                  <c:v>45159</c:v>
                </c:pt>
                <c:pt idx="2029">
                  <c:v>45160</c:v>
                </c:pt>
                <c:pt idx="2030">
                  <c:v>45161</c:v>
                </c:pt>
                <c:pt idx="2031">
                  <c:v>45162</c:v>
                </c:pt>
                <c:pt idx="2032">
                  <c:v>45163</c:v>
                </c:pt>
                <c:pt idx="2033">
                  <c:v>45164</c:v>
                </c:pt>
                <c:pt idx="2034">
                  <c:v>45165</c:v>
                </c:pt>
                <c:pt idx="2035">
                  <c:v>45166</c:v>
                </c:pt>
                <c:pt idx="2036">
                  <c:v>45167</c:v>
                </c:pt>
                <c:pt idx="2037">
                  <c:v>45168</c:v>
                </c:pt>
                <c:pt idx="2038">
                  <c:v>45169</c:v>
                </c:pt>
                <c:pt idx="2039">
                  <c:v>45170</c:v>
                </c:pt>
                <c:pt idx="2040">
                  <c:v>45171</c:v>
                </c:pt>
                <c:pt idx="2041">
                  <c:v>45172</c:v>
                </c:pt>
                <c:pt idx="2042">
                  <c:v>45173</c:v>
                </c:pt>
                <c:pt idx="2043">
                  <c:v>45174</c:v>
                </c:pt>
                <c:pt idx="2044">
                  <c:v>45175</c:v>
                </c:pt>
                <c:pt idx="2045">
                  <c:v>45176</c:v>
                </c:pt>
                <c:pt idx="2046">
                  <c:v>45177</c:v>
                </c:pt>
                <c:pt idx="2047">
                  <c:v>45178</c:v>
                </c:pt>
                <c:pt idx="2048">
                  <c:v>45179</c:v>
                </c:pt>
                <c:pt idx="2049">
                  <c:v>45180</c:v>
                </c:pt>
                <c:pt idx="2050">
                  <c:v>45181</c:v>
                </c:pt>
                <c:pt idx="2051">
                  <c:v>45182</c:v>
                </c:pt>
                <c:pt idx="2052">
                  <c:v>45183</c:v>
                </c:pt>
                <c:pt idx="2053">
                  <c:v>45184</c:v>
                </c:pt>
                <c:pt idx="2054">
                  <c:v>45185</c:v>
                </c:pt>
                <c:pt idx="2055">
                  <c:v>45186</c:v>
                </c:pt>
                <c:pt idx="2056">
                  <c:v>45187</c:v>
                </c:pt>
                <c:pt idx="2057">
                  <c:v>45188</c:v>
                </c:pt>
                <c:pt idx="2058">
                  <c:v>45189</c:v>
                </c:pt>
                <c:pt idx="2059">
                  <c:v>45190</c:v>
                </c:pt>
                <c:pt idx="2060">
                  <c:v>45191</c:v>
                </c:pt>
                <c:pt idx="2061">
                  <c:v>45192</c:v>
                </c:pt>
                <c:pt idx="2062">
                  <c:v>45193</c:v>
                </c:pt>
                <c:pt idx="2063">
                  <c:v>45194</c:v>
                </c:pt>
                <c:pt idx="2064">
                  <c:v>45195</c:v>
                </c:pt>
                <c:pt idx="2065">
                  <c:v>45196</c:v>
                </c:pt>
                <c:pt idx="2066">
                  <c:v>45197</c:v>
                </c:pt>
                <c:pt idx="2067">
                  <c:v>45198</c:v>
                </c:pt>
                <c:pt idx="2068">
                  <c:v>45199</c:v>
                </c:pt>
                <c:pt idx="2069">
                  <c:v>45200</c:v>
                </c:pt>
                <c:pt idx="2070">
                  <c:v>45201</c:v>
                </c:pt>
                <c:pt idx="2071">
                  <c:v>45202</c:v>
                </c:pt>
                <c:pt idx="2072">
                  <c:v>45203</c:v>
                </c:pt>
                <c:pt idx="2073">
                  <c:v>45204</c:v>
                </c:pt>
                <c:pt idx="2074">
                  <c:v>45205</c:v>
                </c:pt>
                <c:pt idx="2075">
                  <c:v>45206</c:v>
                </c:pt>
                <c:pt idx="2076">
                  <c:v>45207</c:v>
                </c:pt>
                <c:pt idx="2077">
                  <c:v>45208</c:v>
                </c:pt>
                <c:pt idx="2078">
                  <c:v>45209</c:v>
                </c:pt>
                <c:pt idx="2079">
                  <c:v>45210</c:v>
                </c:pt>
                <c:pt idx="2080">
                  <c:v>45211</c:v>
                </c:pt>
                <c:pt idx="2081">
                  <c:v>45212</c:v>
                </c:pt>
                <c:pt idx="2082">
                  <c:v>45213</c:v>
                </c:pt>
                <c:pt idx="2083">
                  <c:v>45214</c:v>
                </c:pt>
                <c:pt idx="2084">
                  <c:v>45215</c:v>
                </c:pt>
                <c:pt idx="2085">
                  <c:v>45216</c:v>
                </c:pt>
                <c:pt idx="2086">
                  <c:v>45217</c:v>
                </c:pt>
                <c:pt idx="2087">
                  <c:v>45218</c:v>
                </c:pt>
                <c:pt idx="2088">
                  <c:v>45219</c:v>
                </c:pt>
                <c:pt idx="2089">
                  <c:v>45220</c:v>
                </c:pt>
                <c:pt idx="2090">
                  <c:v>45221</c:v>
                </c:pt>
                <c:pt idx="2091">
                  <c:v>45222</c:v>
                </c:pt>
                <c:pt idx="2092">
                  <c:v>45223</c:v>
                </c:pt>
                <c:pt idx="2093">
                  <c:v>45224</c:v>
                </c:pt>
                <c:pt idx="2094">
                  <c:v>45225</c:v>
                </c:pt>
                <c:pt idx="2095">
                  <c:v>45226</c:v>
                </c:pt>
                <c:pt idx="2096">
                  <c:v>45227</c:v>
                </c:pt>
                <c:pt idx="2097">
                  <c:v>45228</c:v>
                </c:pt>
                <c:pt idx="2098">
                  <c:v>45229</c:v>
                </c:pt>
                <c:pt idx="2099">
                  <c:v>45230</c:v>
                </c:pt>
                <c:pt idx="2100">
                  <c:v>45231</c:v>
                </c:pt>
                <c:pt idx="2101">
                  <c:v>45232</c:v>
                </c:pt>
                <c:pt idx="2102">
                  <c:v>45233</c:v>
                </c:pt>
                <c:pt idx="2103">
                  <c:v>45234</c:v>
                </c:pt>
                <c:pt idx="2104">
                  <c:v>45235</c:v>
                </c:pt>
                <c:pt idx="2105">
                  <c:v>45236</c:v>
                </c:pt>
                <c:pt idx="2106">
                  <c:v>45237</c:v>
                </c:pt>
                <c:pt idx="2107">
                  <c:v>45238</c:v>
                </c:pt>
                <c:pt idx="2108">
                  <c:v>45239</c:v>
                </c:pt>
                <c:pt idx="2109">
                  <c:v>45240</c:v>
                </c:pt>
                <c:pt idx="2110">
                  <c:v>45241</c:v>
                </c:pt>
                <c:pt idx="2111">
                  <c:v>45242</c:v>
                </c:pt>
                <c:pt idx="2112">
                  <c:v>45243</c:v>
                </c:pt>
                <c:pt idx="2113">
                  <c:v>45244</c:v>
                </c:pt>
                <c:pt idx="2114">
                  <c:v>45245</c:v>
                </c:pt>
                <c:pt idx="2115">
                  <c:v>45246</c:v>
                </c:pt>
                <c:pt idx="2116">
                  <c:v>45247</c:v>
                </c:pt>
                <c:pt idx="2117">
                  <c:v>45248</c:v>
                </c:pt>
                <c:pt idx="2118">
                  <c:v>45249</c:v>
                </c:pt>
                <c:pt idx="2119">
                  <c:v>45250</c:v>
                </c:pt>
                <c:pt idx="2120">
                  <c:v>45251</c:v>
                </c:pt>
                <c:pt idx="2121">
                  <c:v>45252</c:v>
                </c:pt>
                <c:pt idx="2122">
                  <c:v>45253</c:v>
                </c:pt>
                <c:pt idx="2123">
                  <c:v>45254</c:v>
                </c:pt>
                <c:pt idx="2124">
                  <c:v>45255</c:v>
                </c:pt>
                <c:pt idx="2125">
                  <c:v>45256</c:v>
                </c:pt>
                <c:pt idx="2126">
                  <c:v>45257</c:v>
                </c:pt>
                <c:pt idx="2127">
                  <c:v>45258</c:v>
                </c:pt>
                <c:pt idx="2128">
                  <c:v>45259</c:v>
                </c:pt>
                <c:pt idx="2129">
                  <c:v>45260</c:v>
                </c:pt>
                <c:pt idx="2130">
                  <c:v>45261</c:v>
                </c:pt>
                <c:pt idx="2131">
                  <c:v>45262</c:v>
                </c:pt>
                <c:pt idx="2132">
                  <c:v>45263</c:v>
                </c:pt>
                <c:pt idx="2133">
                  <c:v>45264</c:v>
                </c:pt>
                <c:pt idx="2134">
                  <c:v>45265</c:v>
                </c:pt>
                <c:pt idx="2135">
                  <c:v>45266</c:v>
                </c:pt>
                <c:pt idx="2136">
                  <c:v>45267</c:v>
                </c:pt>
                <c:pt idx="2137">
                  <c:v>45268</c:v>
                </c:pt>
                <c:pt idx="2138">
                  <c:v>45269</c:v>
                </c:pt>
                <c:pt idx="2139">
                  <c:v>45270</c:v>
                </c:pt>
                <c:pt idx="2140">
                  <c:v>45271</c:v>
                </c:pt>
                <c:pt idx="2141">
                  <c:v>45272</c:v>
                </c:pt>
                <c:pt idx="2142">
                  <c:v>45273</c:v>
                </c:pt>
                <c:pt idx="2143">
                  <c:v>45274</c:v>
                </c:pt>
                <c:pt idx="2144">
                  <c:v>45275</c:v>
                </c:pt>
                <c:pt idx="2145">
                  <c:v>45276</c:v>
                </c:pt>
                <c:pt idx="2146">
                  <c:v>45277</c:v>
                </c:pt>
                <c:pt idx="2147">
                  <c:v>45278</c:v>
                </c:pt>
                <c:pt idx="2148">
                  <c:v>45279</c:v>
                </c:pt>
                <c:pt idx="2149">
                  <c:v>45280</c:v>
                </c:pt>
                <c:pt idx="2150">
                  <c:v>45281</c:v>
                </c:pt>
                <c:pt idx="2151">
                  <c:v>45282</c:v>
                </c:pt>
                <c:pt idx="2152">
                  <c:v>45283</c:v>
                </c:pt>
                <c:pt idx="2153">
                  <c:v>45284</c:v>
                </c:pt>
                <c:pt idx="2154">
                  <c:v>45285</c:v>
                </c:pt>
                <c:pt idx="2155">
                  <c:v>45286</c:v>
                </c:pt>
                <c:pt idx="2156">
                  <c:v>45287</c:v>
                </c:pt>
                <c:pt idx="2157">
                  <c:v>45288</c:v>
                </c:pt>
                <c:pt idx="2158">
                  <c:v>45289</c:v>
                </c:pt>
                <c:pt idx="2159">
                  <c:v>45290</c:v>
                </c:pt>
                <c:pt idx="2160">
                  <c:v>45291</c:v>
                </c:pt>
                <c:pt idx="2161">
                  <c:v>45292</c:v>
                </c:pt>
                <c:pt idx="2162">
                  <c:v>45293</c:v>
                </c:pt>
                <c:pt idx="2163">
                  <c:v>45294</c:v>
                </c:pt>
                <c:pt idx="2164">
                  <c:v>45295</c:v>
                </c:pt>
                <c:pt idx="2165">
                  <c:v>45296</c:v>
                </c:pt>
                <c:pt idx="2166">
                  <c:v>45297</c:v>
                </c:pt>
                <c:pt idx="2167">
                  <c:v>45298</c:v>
                </c:pt>
                <c:pt idx="2168">
                  <c:v>45299</c:v>
                </c:pt>
                <c:pt idx="2169">
                  <c:v>45300</c:v>
                </c:pt>
                <c:pt idx="2170">
                  <c:v>45301</c:v>
                </c:pt>
                <c:pt idx="2171">
                  <c:v>45302</c:v>
                </c:pt>
                <c:pt idx="2172">
                  <c:v>45303</c:v>
                </c:pt>
                <c:pt idx="2173">
                  <c:v>45304</c:v>
                </c:pt>
                <c:pt idx="2174">
                  <c:v>45305</c:v>
                </c:pt>
                <c:pt idx="2175">
                  <c:v>45306</c:v>
                </c:pt>
                <c:pt idx="2176">
                  <c:v>45307</c:v>
                </c:pt>
                <c:pt idx="2177">
                  <c:v>45308</c:v>
                </c:pt>
                <c:pt idx="2178">
                  <c:v>45309</c:v>
                </c:pt>
                <c:pt idx="2179">
                  <c:v>45310</c:v>
                </c:pt>
                <c:pt idx="2180">
                  <c:v>45311</c:v>
                </c:pt>
                <c:pt idx="2181">
                  <c:v>45312</c:v>
                </c:pt>
                <c:pt idx="2182">
                  <c:v>45313</c:v>
                </c:pt>
                <c:pt idx="2183">
                  <c:v>45314</c:v>
                </c:pt>
                <c:pt idx="2184">
                  <c:v>45315</c:v>
                </c:pt>
                <c:pt idx="2185">
                  <c:v>45316</c:v>
                </c:pt>
                <c:pt idx="2186">
                  <c:v>45317</c:v>
                </c:pt>
                <c:pt idx="2187">
                  <c:v>45318</c:v>
                </c:pt>
                <c:pt idx="2188">
                  <c:v>45319</c:v>
                </c:pt>
                <c:pt idx="2189">
                  <c:v>45320</c:v>
                </c:pt>
                <c:pt idx="2190">
                  <c:v>45321</c:v>
                </c:pt>
                <c:pt idx="2191">
                  <c:v>45322</c:v>
                </c:pt>
                <c:pt idx="2192">
                  <c:v>45323</c:v>
                </c:pt>
                <c:pt idx="2193">
                  <c:v>45324</c:v>
                </c:pt>
                <c:pt idx="2194">
                  <c:v>45325</c:v>
                </c:pt>
                <c:pt idx="2195">
                  <c:v>45326</c:v>
                </c:pt>
                <c:pt idx="2196">
                  <c:v>45327</c:v>
                </c:pt>
                <c:pt idx="2197">
                  <c:v>45328</c:v>
                </c:pt>
                <c:pt idx="2198">
                  <c:v>45329</c:v>
                </c:pt>
                <c:pt idx="2199">
                  <c:v>45330</c:v>
                </c:pt>
                <c:pt idx="2200">
                  <c:v>45331</c:v>
                </c:pt>
                <c:pt idx="2201">
                  <c:v>45332</c:v>
                </c:pt>
                <c:pt idx="2202">
                  <c:v>45333</c:v>
                </c:pt>
                <c:pt idx="2203">
                  <c:v>45334</c:v>
                </c:pt>
                <c:pt idx="2204">
                  <c:v>45335</c:v>
                </c:pt>
                <c:pt idx="2205">
                  <c:v>45336</c:v>
                </c:pt>
                <c:pt idx="2206">
                  <c:v>45337</c:v>
                </c:pt>
                <c:pt idx="2207">
                  <c:v>45338</c:v>
                </c:pt>
                <c:pt idx="2208">
                  <c:v>45339</c:v>
                </c:pt>
                <c:pt idx="2209">
                  <c:v>45340</c:v>
                </c:pt>
                <c:pt idx="2210">
                  <c:v>45341</c:v>
                </c:pt>
                <c:pt idx="2211">
                  <c:v>45342</c:v>
                </c:pt>
                <c:pt idx="2212">
                  <c:v>45343</c:v>
                </c:pt>
                <c:pt idx="2213">
                  <c:v>45344</c:v>
                </c:pt>
                <c:pt idx="2214">
                  <c:v>45345</c:v>
                </c:pt>
                <c:pt idx="2215">
                  <c:v>45346</c:v>
                </c:pt>
                <c:pt idx="2216">
                  <c:v>45347</c:v>
                </c:pt>
                <c:pt idx="2217">
                  <c:v>45348</c:v>
                </c:pt>
                <c:pt idx="2218">
                  <c:v>45349</c:v>
                </c:pt>
                <c:pt idx="2219">
                  <c:v>45350</c:v>
                </c:pt>
                <c:pt idx="2220">
                  <c:v>45351</c:v>
                </c:pt>
                <c:pt idx="2221">
                  <c:v>45352</c:v>
                </c:pt>
                <c:pt idx="2222">
                  <c:v>45353</c:v>
                </c:pt>
                <c:pt idx="2223">
                  <c:v>45354</c:v>
                </c:pt>
                <c:pt idx="2224">
                  <c:v>45355</c:v>
                </c:pt>
                <c:pt idx="2225">
                  <c:v>45356</c:v>
                </c:pt>
                <c:pt idx="2226">
                  <c:v>45357</c:v>
                </c:pt>
                <c:pt idx="2227">
                  <c:v>45358</c:v>
                </c:pt>
                <c:pt idx="2228">
                  <c:v>45359</c:v>
                </c:pt>
                <c:pt idx="2229">
                  <c:v>45360</c:v>
                </c:pt>
                <c:pt idx="2230">
                  <c:v>45361</c:v>
                </c:pt>
                <c:pt idx="2231">
                  <c:v>45362</c:v>
                </c:pt>
                <c:pt idx="2232">
                  <c:v>45363</c:v>
                </c:pt>
                <c:pt idx="2233">
                  <c:v>45364</c:v>
                </c:pt>
                <c:pt idx="2234">
                  <c:v>45365</c:v>
                </c:pt>
                <c:pt idx="2235">
                  <c:v>45366</c:v>
                </c:pt>
                <c:pt idx="2236">
                  <c:v>45367</c:v>
                </c:pt>
                <c:pt idx="2237">
                  <c:v>45368</c:v>
                </c:pt>
                <c:pt idx="2238">
                  <c:v>45369</c:v>
                </c:pt>
                <c:pt idx="2239">
                  <c:v>45370</c:v>
                </c:pt>
                <c:pt idx="2240">
                  <c:v>45371</c:v>
                </c:pt>
                <c:pt idx="2241">
                  <c:v>45372</c:v>
                </c:pt>
                <c:pt idx="2242">
                  <c:v>45373</c:v>
                </c:pt>
                <c:pt idx="2243">
                  <c:v>45374</c:v>
                </c:pt>
                <c:pt idx="2244">
                  <c:v>45375</c:v>
                </c:pt>
                <c:pt idx="2245">
                  <c:v>45376</c:v>
                </c:pt>
                <c:pt idx="2246">
                  <c:v>45377</c:v>
                </c:pt>
                <c:pt idx="2247">
                  <c:v>45378</c:v>
                </c:pt>
                <c:pt idx="2248">
                  <c:v>45379</c:v>
                </c:pt>
                <c:pt idx="2249">
                  <c:v>45380</c:v>
                </c:pt>
                <c:pt idx="2250">
                  <c:v>45381</c:v>
                </c:pt>
                <c:pt idx="2251">
                  <c:v>45382</c:v>
                </c:pt>
                <c:pt idx="2252">
                  <c:v>45383</c:v>
                </c:pt>
                <c:pt idx="2253">
                  <c:v>45384</c:v>
                </c:pt>
                <c:pt idx="2254">
                  <c:v>45385</c:v>
                </c:pt>
                <c:pt idx="2255">
                  <c:v>45386</c:v>
                </c:pt>
                <c:pt idx="2256">
                  <c:v>45387</c:v>
                </c:pt>
                <c:pt idx="2257">
                  <c:v>45388</c:v>
                </c:pt>
                <c:pt idx="2258">
                  <c:v>45389</c:v>
                </c:pt>
                <c:pt idx="2259">
                  <c:v>45390</c:v>
                </c:pt>
                <c:pt idx="2260">
                  <c:v>45391</c:v>
                </c:pt>
                <c:pt idx="2261">
                  <c:v>45392</c:v>
                </c:pt>
                <c:pt idx="2262">
                  <c:v>45393</c:v>
                </c:pt>
                <c:pt idx="2263">
                  <c:v>45394</c:v>
                </c:pt>
                <c:pt idx="2264">
                  <c:v>45395</c:v>
                </c:pt>
                <c:pt idx="2265">
                  <c:v>45396</c:v>
                </c:pt>
                <c:pt idx="2266">
                  <c:v>45397</c:v>
                </c:pt>
                <c:pt idx="2267">
                  <c:v>45398</c:v>
                </c:pt>
                <c:pt idx="2268">
                  <c:v>45399</c:v>
                </c:pt>
                <c:pt idx="2269">
                  <c:v>45400</c:v>
                </c:pt>
                <c:pt idx="2270">
                  <c:v>45401</c:v>
                </c:pt>
                <c:pt idx="2271">
                  <c:v>45402</c:v>
                </c:pt>
                <c:pt idx="2272">
                  <c:v>45403</c:v>
                </c:pt>
                <c:pt idx="2273">
                  <c:v>45404</c:v>
                </c:pt>
                <c:pt idx="2274">
                  <c:v>45405</c:v>
                </c:pt>
                <c:pt idx="2275">
                  <c:v>45406</c:v>
                </c:pt>
                <c:pt idx="2276">
                  <c:v>45407</c:v>
                </c:pt>
                <c:pt idx="2277">
                  <c:v>45408</c:v>
                </c:pt>
                <c:pt idx="2278">
                  <c:v>45409</c:v>
                </c:pt>
                <c:pt idx="2279">
                  <c:v>45410</c:v>
                </c:pt>
                <c:pt idx="2280">
                  <c:v>45411</c:v>
                </c:pt>
                <c:pt idx="2281">
                  <c:v>45412</c:v>
                </c:pt>
                <c:pt idx="2282">
                  <c:v>45413</c:v>
                </c:pt>
                <c:pt idx="2283">
                  <c:v>45414</c:v>
                </c:pt>
                <c:pt idx="2284">
                  <c:v>45415</c:v>
                </c:pt>
                <c:pt idx="2285">
                  <c:v>45416</c:v>
                </c:pt>
                <c:pt idx="2286">
                  <c:v>45417</c:v>
                </c:pt>
                <c:pt idx="2287">
                  <c:v>45418</c:v>
                </c:pt>
                <c:pt idx="2288">
                  <c:v>45419</c:v>
                </c:pt>
                <c:pt idx="2289">
                  <c:v>45420</c:v>
                </c:pt>
                <c:pt idx="2290">
                  <c:v>45421</c:v>
                </c:pt>
                <c:pt idx="2291">
                  <c:v>45422</c:v>
                </c:pt>
                <c:pt idx="2292">
                  <c:v>45423</c:v>
                </c:pt>
                <c:pt idx="2293">
                  <c:v>45424</c:v>
                </c:pt>
                <c:pt idx="2294">
                  <c:v>45425</c:v>
                </c:pt>
                <c:pt idx="2295">
                  <c:v>45426</c:v>
                </c:pt>
                <c:pt idx="2296">
                  <c:v>45427</c:v>
                </c:pt>
                <c:pt idx="2297">
                  <c:v>45428</c:v>
                </c:pt>
                <c:pt idx="2298">
                  <c:v>45429</c:v>
                </c:pt>
                <c:pt idx="2299">
                  <c:v>45430</c:v>
                </c:pt>
                <c:pt idx="2300">
                  <c:v>45431</c:v>
                </c:pt>
                <c:pt idx="2301">
                  <c:v>45432</c:v>
                </c:pt>
                <c:pt idx="2302">
                  <c:v>45433</c:v>
                </c:pt>
                <c:pt idx="2303">
                  <c:v>45434</c:v>
                </c:pt>
                <c:pt idx="2304">
                  <c:v>45435</c:v>
                </c:pt>
                <c:pt idx="2305">
                  <c:v>45436</c:v>
                </c:pt>
                <c:pt idx="2306">
                  <c:v>45437</c:v>
                </c:pt>
                <c:pt idx="2307">
                  <c:v>45438</c:v>
                </c:pt>
                <c:pt idx="2308">
                  <c:v>45439</c:v>
                </c:pt>
                <c:pt idx="2309">
                  <c:v>45440</c:v>
                </c:pt>
                <c:pt idx="2310">
                  <c:v>45441</c:v>
                </c:pt>
                <c:pt idx="2311">
                  <c:v>45442</c:v>
                </c:pt>
                <c:pt idx="2312">
                  <c:v>45443</c:v>
                </c:pt>
                <c:pt idx="2313">
                  <c:v>45444</c:v>
                </c:pt>
                <c:pt idx="2314">
                  <c:v>45445</c:v>
                </c:pt>
                <c:pt idx="2315">
                  <c:v>45446</c:v>
                </c:pt>
                <c:pt idx="2316">
                  <c:v>45447</c:v>
                </c:pt>
                <c:pt idx="2317">
                  <c:v>45448</c:v>
                </c:pt>
                <c:pt idx="2318">
                  <c:v>45449</c:v>
                </c:pt>
                <c:pt idx="2319">
                  <c:v>45450</c:v>
                </c:pt>
                <c:pt idx="2320">
                  <c:v>45451</c:v>
                </c:pt>
                <c:pt idx="2321">
                  <c:v>45452</c:v>
                </c:pt>
                <c:pt idx="2322">
                  <c:v>45453</c:v>
                </c:pt>
                <c:pt idx="2323">
                  <c:v>45454</c:v>
                </c:pt>
                <c:pt idx="2324">
                  <c:v>45455</c:v>
                </c:pt>
                <c:pt idx="2325">
                  <c:v>45456</c:v>
                </c:pt>
                <c:pt idx="2326">
                  <c:v>45457</c:v>
                </c:pt>
                <c:pt idx="2327">
                  <c:v>45458</c:v>
                </c:pt>
                <c:pt idx="2328">
                  <c:v>45459</c:v>
                </c:pt>
                <c:pt idx="2329">
                  <c:v>45460</c:v>
                </c:pt>
                <c:pt idx="2330">
                  <c:v>45461</c:v>
                </c:pt>
                <c:pt idx="2331">
                  <c:v>45462</c:v>
                </c:pt>
                <c:pt idx="2332">
                  <c:v>45463</c:v>
                </c:pt>
                <c:pt idx="2333">
                  <c:v>45464</c:v>
                </c:pt>
                <c:pt idx="2334">
                  <c:v>45465</c:v>
                </c:pt>
                <c:pt idx="2335">
                  <c:v>45466</c:v>
                </c:pt>
                <c:pt idx="2336">
                  <c:v>45467</c:v>
                </c:pt>
                <c:pt idx="2337">
                  <c:v>45468</c:v>
                </c:pt>
                <c:pt idx="2338">
                  <c:v>45469</c:v>
                </c:pt>
                <c:pt idx="2339">
                  <c:v>45470</c:v>
                </c:pt>
                <c:pt idx="2340">
                  <c:v>45471</c:v>
                </c:pt>
                <c:pt idx="2341">
                  <c:v>45472</c:v>
                </c:pt>
                <c:pt idx="2342">
                  <c:v>45473</c:v>
                </c:pt>
                <c:pt idx="2343">
                  <c:v>45474</c:v>
                </c:pt>
                <c:pt idx="2344">
                  <c:v>45475</c:v>
                </c:pt>
                <c:pt idx="2345">
                  <c:v>45476</c:v>
                </c:pt>
                <c:pt idx="2346">
                  <c:v>45477</c:v>
                </c:pt>
                <c:pt idx="2347">
                  <c:v>45478</c:v>
                </c:pt>
                <c:pt idx="2348">
                  <c:v>45479</c:v>
                </c:pt>
                <c:pt idx="2349">
                  <c:v>45480</c:v>
                </c:pt>
                <c:pt idx="2350">
                  <c:v>45481</c:v>
                </c:pt>
                <c:pt idx="2351">
                  <c:v>45482</c:v>
                </c:pt>
                <c:pt idx="2352">
                  <c:v>45483</c:v>
                </c:pt>
                <c:pt idx="2353">
                  <c:v>45484</c:v>
                </c:pt>
                <c:pt idx="2354">
                  <c:v>45485</c:v>
                </c:pt>
                <c:pt idx="2355">
                  <c:v>45486</c:v>
                </c:pt>
                <c:pt idx="2356">
                  <c:v>45487</c:v>
                </c:pt>
                <c:pt idx="2357">
                  <c:v>45488</c:v>
                </c:pt>
                <c:pt idx="2358">
                  <c:v>45489</c:v>
                </c:pt>
                <c:pt idx="2359">
                  <c:v>45490</c:v>
                </c:pt>
                <c:pt idx="2360">
                  <c:v>45491</c:v>
                </c:pt>
                <c:pt idx="2361">
                  <c:v>45492</c:v>
                </c:pt>
                <c:pt idx="2362">
                  <c:v>45493</c:v>
                </c:pt>
                <c:pt idx="2363">
                  <c:v>45494</c:v>
                </c:pt>
                <c:pt idx="2364">
                  <c:v>45495</c:v>
                </c:pt>
                <c:pt idx="2365">
                  <c:v>45496</c:v>
                </c:pt>
                <c:pt idx="2366">
                  <c:v>45497</c:v>
                </c:pt>
                <c:pt idx="2367">
                  <c:v>45498</c:v>
                </c:pt>
                <c:pt idx="2368">
                  <c:v>45499</c:v>
                </c:pt>
                <c:pt idx="2369">
                  <c:v>45500</c:v>
                </c:pt>
                <c:pt idx="2370">
                  <c:v>45501</c:v>
                </c:pt>
                <c:pt idx="2371">
                  <c:v>45502</c:v>
                </c:pt>
                <c:pt idx="2372">
                  <c:v>45503</c:v>
                </c:pt>
                <c:pt idx="2373">
                  <c:v>45504</c:v>
                </c:pt>
                <c:pt idx="2374">
                  <c:v>45505</c:v>
                </c:pt>
                <c:pt idx="2375">
                  <c:v>45506</c:v>
                </c:pt>
                <c:pt idx="2376">
                  <c:v>45507</c:v>
                </c:pt>
                <c:pt idx="2377">
                  <c:v>45508</c:v>
                </c:pt>
                <c:pt idx="2378">
                  <c:v>45509</c:v>
                </c:pt>
                <c:pt idx="2379">
                  <c:v>45510</c:v>
                </c:pt>
                <c:pt idx="2380">
                  <c:v>45511</c:v>
                </c:pt>
                <c:pt idx="2381">
                  <c:v>45512</c:v>
                </c:pt>
                <c:pt idx="2382">
                  <c:v>45513</c:v>
                </c:pt>
                <c:pt idx="2383">
                  <c:v>45514</c:v>
                </c:pt>
                <c:pt idx="2384">
                  <c:v>45515</c:v>
                </c:pt>
                <c:pt idx="2385">
                  <c:v>45516</c:v>
                </c:pt>
                <c:pt idx="2386">
                  <c:v>45517</c:v>
                </c:pt>
                <c:pt idx="2387">
                  <c:v>45518</c:v>
                </c:pt>
                <c:pt idx="2388">
                  <c:v>45519</c:v>
                </c:pt>
                <c:pt idx="2389">
                  <c:v>45520</c:v>
                </c:pt>
                <c:pt idx="2390">
                  <c:v>45521</c:v>
                </c:pt>
                <c:pt idx="2391">
                  <c:v>45522</c:v>
                </c:pt>
                <c:pt idx="2392">
                  <c:v>45523</c:v>
                </c:pt>
                <c:pt idx="2393">
                  <c:v>45524</c:v>
                </c:pt>
                <c:pt idx="2394">
                  <c:v>45525</c:v>
                </c:pt>
                <c:pt idx="2395">
                  <c:v>45526</c:v>
                </c:pt>
                <c:pt idx="2396">
                  <c:v>45527</c:v>
                </c:pt>
                <c:pt idx="2397">
                  <c:v>45528</c:v>
                </c:pt>
                <c:pt idx="2398">
                  <c:v>45529</c:v>
                </c:pt>
                <c:pt idx="2399">
                  <c:v>45530</c:v>
                </c:pt>
                <c:pt idx="2400">
                  <c:v>45531</c:v>
                </c:pt>
                <c:pt idx="2401">
                  <c:v>45532</c:v>
                </c:pt>
                <c:pt idx="2402">
                  <c:v>45533</c:v>
                </c:pt>
                <c:pt idx="2403">
                  <c:v>45534</c:v>
                </c:pt>
                <c:pt idx="2404">
                  <c:v>45535</c:v>
                </c:pt>
                <c:pt idx="2405">
                  <c:v>45536</c:v>
                </c:pt>
                <c:pt idx="2406">
                  <c:v>45537</c:v>
                </c:pt>
                <c:pt idx="2407">
                  <c:v>45538</c:v>
                </c:pt>
                <c:pt idx="2408">
                  <c:v>45539</c:v>
                </c:pt>
                <c:pt idx="2409">
                  <c:v>45540</c:v>
                </c:pt>
                <c:pt idx="2410">
                  <c:v>45541</c:v>
                </c:pt>
                <c:pt idx="2411">
                  <c:v>45542</c:v>
                </c:pt>
                <c:pt idx="2412">
                  <c:v>45543</c:v>
                </c:pt>
                <c:pt idx="2413">
                  <c:v>45544</c:v>
                </c:pt>
                <c:pt idx="2414">
                  <c:v>45545</c:v>
                </c:pt>
                <c:pt idx="2415">
                  <c:v>45546</c:v>
                </c:pt>
                <c:pt idx="2416">
                  <c:v>45547</c:v>
                </c:pt>
                <c:pt idx="2417">
                  <c:v>45548</c:v>
                </c:pt>
                <c:pt idx="2418">
                  <c:v>45549</c:v>
                </c:pt>
                <c:pt idx="2419">
                  <c:v>45550</c:v>
                </c:pt>
                <c:pt idx="2420">
                  <c:v>45551</c:v>
                </c:pt>
                <c:pt idx="2421">
                  <c:v>45552</c:v>
                </c:pt>
                <c:pt idx="2422">
                  <c:v>45553</c:v>
                </c:pt>
                <c:pt idx="2423">
                  <c:v>45554</c:v>
                </c:pt>
                <c:pt idx="2424">
                  <c:v>45555</c:v>
                </c:pt>
                <c:pt idx="2425">
                  <c:v>45556</c:v>
                </c:pt>
                <c:pt idx="2426">
                  <c:v>45557</c:v>
                </c:pt>
                <c:pt idx="2427">
                  <c:v>45558</c:v>
                </c:pt>
                <c:pt idx="2428">
                  <c:v>45559</c:v>
                </c:pt>
                <c:pt idx="2429">
                  <c:v>45560</c:v>
                </c:pt>
                <c:pt idx="2430">
                  <c:v>45561</c:v>
                </c:pt>
                <c:pt idx="2431">
                  <c:v>45562</c:v>
                </c:pt>
                <c:pt idx="2432">
                  <c:v>45563</c:v>
                </c:pt>
                <c:pt idx="2433">
                  <c:v>45564</c:v>
                </c:pt>
                <c:pt idx="2434">
                  <c:v>45565</c:v>
                </c:pt>
                <c:pt idx="2435">
                  <c:v>45566</c:v>
                </c:pt>
                <c:pt idx="2436">
                  <c:v>45567</c:v>
                </c:pt>
                <c:pt idx="2437">
                  <c:v>45568</c:v>
                </c:pt>
                <c:pt idx="2438">
                  <c:v>45569</c:v>
                </c:pt>
                <c:pt idx="2439">
                  <c:v>45570</c:v>
                </c:pt>
                <c:pt idx="2440">
                  <c:v>45571</c:v>
                </c:pt>
                <c:pt idx="2441">
                  <c:v>45572</c:v>
                </c:pt>
                <c:pt idx="2442">
                  <c:v>45573</c:v>
                </c:pt>
                <c:pt idx="2443">
                  <c:v>45574</c:v>
                </c:pt>
                <c:pt idx="2444">
                  <c:v>45575</c:v>
                </c:pt>
                <c:pt idx="2445">
                  <c:v>45576</c:v>
                </c:pt>
                <c:pt idx="2446">
                  <c:v>45577</c:v>
                </c:pt>
                <c:pt idx="2447">
                  <c:v>45578</c:v>
                </c:pt>
                <c:pt idx="2448">
                  <c:v>45579</c:v>
                </c:pt>
                <c:pt idx="2449">
                  <c:v>45580</c:v>
                </c:pt>
                <c:pt idx="2450">
                  <c:v>45581</c:v>
                </c:pt>
                <c:pt idx="2451">
                  <c:v>45582</c:v>
                </c:pt>
                <c:pt idx="2452">
                  <c:v>45583</c:v>
                </c:pt>
                <c:pt idx="2453">
                  <c:v>45584</c:v>
                </c:pt>
                <c:pt idx="2454">
                  <c:v>45585</c:v>
                </c:pt>
                <c:pt idx="2455">
                  <c:v>45586</c:v>
                </c:pt>
                <c:pt idx="2456">
                  <c:v>45587</c:v>
                </c:pt>
                <c:pt idx="2457">
                  <c:v>45588</c:v>
                </c:pt>
                <c:pt idx="2458">
                  <c:v>45589</c:v>
                </c:pt>
                <c:pt idx="2459">
                  <c:v>45590</c:v>
                </c:pt>
                <c:pt idx="2460">
                  <c:v>45591</c:v>
                </c:pt>
                <c:pt idx="2461">
                  <c:v>45592</c:v>
                </c:pt>
                <c:pt idx="2462">
                  <c:v>45593</c:v>
                </c:pt>
                <c:pt idx="2463">
                  <c:v>45594</c:v>
                </c:pt>
                <c:pt idx="2464">
                  <c:v>45595</c:v>
                </c:pt>
                <c:pt idx="2465">
                  <c:v>45596</c:v>
                </c:pt>
                <c:pt idx="2466">
                  <c:v>45597</c:v>
                </c:pt>
                <c:pt idx="2467">
                  <c:v>45598</c:v>
                </c:pt>
                <c:pt idx="2468">
                  <c:v>45599</c:v>
                </c:pt>
                <c:pt idx="2469">
                  <c:v>45600</c:v>
                </c:pt>
                <c:pt idx="2470">
                  <c:v>45601</c:v>
                </c:pt>
                <c:pt idx="2471">
                  <c:v>45602</c:v>
                </c:pt>
                <c:pt idx="2472">
                  <c:v>45603</c:v>
                </c:pt>
                <c:pt idx="2473">
                  <c:v>45604</c:v>
                </c:pt>
                <c:pt idx="2474">
                  <c:v>45605</c:v>
                </c:pt>
                <c:pt idx="2475">
                  <c:v>45606</c:v>
                </c:pt>
                <c:pt idx="2476">
                  <c:v>45607</c:v>
                </c:pt>
                <c:pt idx="2477">
                  <c:v>45608</c:v>
                </c:pt>
                <c:pt idx="2478">
                  <c:v>45609</c:v>
                </c:pt>
                <c:pt idx="2479">
                  <c:v>45610</c:v>
                </c:pt>
                <c:pt idx="2480">
                  <c:v>45611</c:v>
                </c:pt>
                <c:pt idx="2481">
                  <c:v>45612</c:v>
                </c:pt>
                <c:pt idx="2482">
                  <c:v>45613</c:v>
                </c:pt>
                <c:pt idx="2483">
                  <c:v>45614</c:v>
                </c:pt>
                <c:pt idx="2484">
                  <c:v>45615</c:v>
                </c:pt>
                <c:pt idx="2485">
                  <c:v>45616</c:v>
                </c:pt>
                <c:pt idx="2486">
                  <c:v>45617</c:v>
                </c:pt>
                <c:pt idx="2487">
                  <c:v>45618</c:v>
                </c:pt>
                <c:pt idx="2488">
                  <c:v>45619</c:v>
                </c:pt>
                <c:pt idx="2489">
                  <c:v>45620</c:v>
                </c:pt>
                <c:pt idx="2490">
                  <c:v>45621</c:v>
                </c:pt>
                <c:pt idx="2491">
                  <c:v>45622</c:v>
                </c:pt>
                <c:pt idx="2492">
                  <c:v>45623</c:v>
                </c:pt>
                <c:pt idx="2493">
                  <c:v>45624</c:v>
                </c:pt>
                <c:pt idx="2494">
                  <c:v>45625</c:v>
                </c:pt>
                <c:pt idx="2495">
                  <c:v>45626</c:v>
                </c:pt>
                <c:pt idx="2496">
                  <c:v>45627</c:v>
                </c:pt>
                <c:pt idx="2497">
                  <c:v>45628</c:v>
                </c:pt>
                <c:pt idx="2498">
                  <c:v>45629</c:v>
                </c:pt>
                <c:pt idx="2499">
                  <c:v>45630</c:v>
                </c:pt>
                <c:pt idx="2500">
                  <c:v>45631</c:v>
                </c:pt>
                <c:pt idx="2501">
                  <c:v>45632</c:v>
                </c:pt>
                <c:pt idx="2502">
                  <c:v>45633</c:v>
                </c:pt>
                <c:pt idx="2503">
                  <c:v>45634</c:v>
                </c:pt>
                <c:pt idx="2504">
                  <c:v>45635</c:v>
                </c:pt>
                <c:pt idx="2505">
                  <c:v>45636</c:v>
                </c:pt>
                <c:pt idx="2506">
                  <c:v>45637</c:v>
                </c:pt>
                <c:pt idx="2507">
                  <c:v>45638</c:v>
                </c:pt>
                <c:pt idx="2508">
                  <c:v>45639</c:v>
                </c:pt>
                <c:pt idx="2509">
                  <c:v>45640</c:v>
                </c:pt>
                <c:pt idx="2510">
                  <c:v>45641</c:v>
                </c:pt>
                <c:pt idx="2511">
                  <c:v>45642</c:v>
                </c:pt>
                <c:pt idx="2512">
                  <c:v>45643</c:v>
                </c:pt>
                <c:pt idx="2513">
                  <c:v>45644</c:v>
                </c:pt>
                <c:pt idx="2514">
                  <c:v>45645</c:v>
                </c:pt>
                <c:pt idx="2515">
                  <c:v>45646</c:v>
                </c:pt>
                <c:pt idx="2516">
                  <c:v>45647</c:v>
                </c:pt>
                <c:pt idx="2517">
                  <c:v>45648</c:v>
                </c:pt>
                <c:pt idx="2518">
                  <c:v>45649</c:v>
                </c:pt>
                <c:pt idx="2519">
                  <c:v>45650</c:v>
                </c:pt>
                <c:pt idx="2520">
                  <c:v>45651</c:v>
                </c:pt>
                <c:pt idx="2521">
                  <c:v>45652</c:v>
                </c:pt>
                <c:pt idx="2522">
                  <c:v>45653</c:v>
                </c:pt>
                <c:pt idx="2523">
                  <c:v>45654</c:v>
                </c:pt>
                <c:pt idx="2524">
                  <c:v>45655</c:v>
                </c:pt>
                <c:pt idx="2525">
                  <c:v>45656</c:v>
                </c:pt>
                <c:pt idx="2526">
                  <c:v>45657</c:v>
                </c:pt>
                <c:pt idx="2527">
                  <c:v>45658</c:v>
                </c:pt>
                <c:pt idx="2528">
                  <c:v>45659</c:v>
                </c:pt>
                <c:pt idx="2529">
                  <c:v>45660</c:v>
                </c:pt>
                <c:pt idx="2530">
                  <c:v>45661</c:v>
                </c:pt>
                <c:pt idx="2531">
                  <c:v>45662</c:v>
                </c:pt>
                <c:pt idx="2532">
                  <c:v>45663</c:v>
                </c:pt>
                <c:pt idx="2533">
                  <c:v>45664</c:v>
                </c:pt>
                <c:pt idx="2534">
                  <c:v>45665</c:v>
                </c:pt>
                <c:pt idx="2535">
                  <c:v>45666</c:v>
                </c:pt>
                <c:pt idx="2536">
                  <c:v>45667</c:v>
                </c:pt>
                <c:pt idx="2537">
                  <c:v>45668</c:v>
                </c:pt>
                <c:pt idx="2538">
                  <c:v>45669</c:v>
                </c:pt>
                <c:pt idx="2539">
                  <c:v>45670</c:v>
                </c:pt>
                <c:pt idx="2540">
                  <c:v>45671</c:v>
                </c:pt>
                <c:pt idx="2541">
                  <c:v>45672</c:v>
                </c:pt>
                <c:pt idx="2542">
                  <c:v>45673</c:v>
                </c:pt>
                <c:pt idx="2543">
                  <c:v>45674</c:v>
                </c:pt>
                <c:pt idx="2544">
                  <c:v>45675</c:v>
                </c:pt>
                <c:pt idx="2545">
                  <c:v>45676</c:v>
                </c:pt>
                <c:pt idx="2546">
                  <c:v>45677</c:v>
                </c:pt>
                <c:pt idx="2547">
                  <c:v>45678</c:v>
                </c:pt>
                <c:pt idx="2548">
                  <c:v>45679</c:v>
                </c:pt>
                <c:pt idx="2549">
                  <c:v>45680</c:v>
                </c:pt>
                <c:pt idx="2550">
                  <c:v>45681</c:v>
                </c:pt>
                <c:pt idx="2551">
                  <c:v>45682</c:v>
                </c:pt>
                <c:pt idx="2552">
                  <c:v>45683</c:v>
                </c:pt>
                <c:pt idx="2553">
                  <c:v>45684</c:v>
                </c:pt>
                <c:pt idx="2554">
                  <c:v>45685</c:v>
                </c:pt>
                <c:pt idx="2555">
                  <c:v>45686</c:v>
                </c:pt>
                <c:pt idx="2556">
                  <c:v>45687</c:v>
                </c:pt>
                <c:pt idx="2557">
                  <c:v>45688</c:v>
                </c:pt>
                <c:pt idx="2558">
                  <c:v>45689</c:v>
                </c:pt>
                <c:pt idx="2559">
                  <c:v>45690</c:v>
                </c:pt>
                <c:pt idx="2560">
                  <c:v>45691</c:v>
                </c:pt>
                <c:pt idx="2561">
                  <c:v>45692</c:v>
                </c:pt>
                <c:pt idx="2562">
                  <c:v>45693</c:v>
                </c:pt>
                <c:pt idx="2563">
                  <c:v>45694</c:v>
                </c:pt>
                <c:pt idx="2564">
                  <c:v>45695</c:v>
                </c:pt>
                <c:pt idx="2565">
                  <c:v>45696</c:v>
                </c:pt>
                <c:pt idx="2566">
                  <c:v>45697</c:v>
                </c:pt>
                <c:pt idx="2567">
                  <c:v>45698</c:v>
                </c:pt>
                <c:pt idx="2568">
                  <c:v>45699</c:v>
                </c:pt>
                <c:pt idx="2569">
                  <c:v>45700</c:v>
                </c:pt>
                <c:pt idx="2570">
                  <c:v>45701</c:v>
                </c:pt>
                <c:pt idx="2571">
                  <c:v>45702</c:v>
                </c:pt>
                <c:pt idx="2572">
                  <c:v>45703</c:v>
                </c:pt>
                <c:pt idx="2573">
                  <c:v>45704</c:v>
                </c:pt>
                <c:pt idx="2574">
                  <c:v>45705</c:v>
                </c:pt>
                <c:pt idx="2575">
                  <c:v>45706</c:v>
                </c:pt>
                <c:pt idx="2576">
                  <c:v>45707</c:v>
                </c:pt>
                <c:pt idx="2577">
                  <c:v>45708</c:v>
                </c:pt>
                <c:pt idx="2578">
                  <c:v>45709</c:v>
                </c:pt>
                <c:pt idx="2579">
                  <c:v>45710</c:v>
                </c:pt>
                <c:pt idx="2580">
                  <c:v>45711</c:v>
                </c:pt>
                <c:pt idx="2581">
                  <c:v>45712</c:v>
                </c:pt>
                <c:pt idx="2582">
                  <c:v>45713</c:v>
                </c:pt>
                <c:pt idx="2583">
                  <c:v>45714</c:v>
                </c:pt>
                <c:pt idx="2584">
                  <c:v>45715</c:v>
                </c:pt>
                <c:pt idx="2585">
                  <c:v>45716</c:v>
                </c:pt>
                <c:pt idx="2586">
                  <c:v>45717</c:v>
                </c:pt>
                <c:pt idx="2587">
                  <c:v>45718</c:v>
                </c:pt>
                <c:pt idx="2588">
                  <c:v>45719</c:v>
                </c:pt>
                <c:pt idx="2589">
                  <c:v>45720</c:v>
                </c:pt>
                <c:pt idx="2590">
                  <c:v>45721</c:v>
                </c:pt>
                <c:pt idx="2591">
                  <c:v>45722</c:v>
                </c:pt>
                <c:pt idx="2592">
                  <c:v>45723</c:v>
                </c:pt>
                <c:pt idx="2593">
                  <c:v>45724</c:v>
                </c:pt>
                <c:pt idx="2594">
                  <c:v>45725</c:v>
                </c:pt>
                <c:pt idx="2595">
                  <c:v>45726</c:v>
                </c:pt>
                <c:pt idx="2596">
                  <c:v>45727</c:v>
                </c:pt>
                <c:pt idx="2597">
                  <c:v>45728</c:v>
                </c:pt>
                <c:pt idx="2598">
                  <c:v>45729</c:v>
                </c:pt>
                <c:pt idx="2599">
                  <c:v>45730</c:v>
                </c:pt>
                <c:pt idx="2600">
                  <c:v>45731</c:v>
                </c:pt>
                <c:pt idx="2601">
                  <c:v>45732</c:v>
                </c:pt>
                <c:pt idx="2602">
                  <c:v>45733</c:v>
                </c:pt>
                <c:pt idx="2603">
                  <c:v>45734</c:v>
                </c:pt>
                <c:pt idx="2604">
                  <c:v>45735</c:v>
                </c:pt>
                <c:pt idx="2605">
                  <c:v>45736</c:v>
                </c:pt>
                <c:pt idx="2606">
                  <c:v>45737</c:v>
                </c:pt>
                <c:pt idx="2607">
                  <c:v>45738</c:v>
                </c:pt>
                <c:pt idx="2608">
                  <c:v>45739</c:v>
                </c:pt>
                <c:pt idx="2609">
                  <c:v>45740</c:v>
                </c:pt>
                <c:pt idx="2610">
                  <c:v>45741</c:v>
                </c:pt>
                <c:pt idx="2611">
                  <c:v>45742</c:v>
                </c:pt>
                <c:pt idx="2612">
                  <c:v>45743</c:v>
                </c:pt>
                <c:pt idx="2613">
                  <c:v>45744</c:v>
                </c:pt>
                <c:pt idx="2614">
                  <c:v>45745</c:v>
                </c:pt>
                <c:pt idx="2615">
                  <c:v>45746</c:v>
                </c:pt>
                <c:pt idx="2616">
                  <c:v>45747</c:v>
                </c:pt>
                <c:pt idx="2617">
                  <c:v>45748</c:v>
                </c:pt>
                <c:pt idx="2618">
                  <c:v>45749</c:v>
                </c:pt>
                <c:pt idx="2619">
                  <c:v>45750</c:v>
                </c:pt>
                <c:pt idx="2620">
                  <c:v>45751</c:v>
                </c:pt>
                <c:pt idx="2621">
                  <c:v>45752</c:v>
                </c:pt>
                <c:pt idx="2622">
                  <c:v>45753</c:v>
                </c:pt>
                <c:pt idx="2623">
                  <c:v>45754</c:v>
                </c:pt>
                <c:pt idx="2624">
                  <c:v>45755</c:v>
                </c:pt>
                <c:pt idx="2625">
                  <c:v>45756</c:v>
                </c:pt>
                <c:pt idx="2626">
                  <c:v>45757</c:v>
                </c:pt>
                <c:pt idx="2627">
                  <c:v>45758</c:v>
                </c:pt>
                <c:pt idx="2628">
                  <c:v>45759</c:v>
                </c:pt>
                <c:pt idx="2629">
                  <c:v>45760</c:v>
                </c:pt>
                <c:pt idx="2630">
                  <c:v>45761</c:v>
                </c:pt>
                <c:pt idx="2631">
                  <c:v>45762</c:v>
                </c:pt>
                <c:pt idx="2632">
                  <c:v>45763</c:v>
                </c:pt>
                <c:pt idx="2633">
                  <c:v>45764</c:v>
                </c:pt>
                <c:pt idx="2634">
                  <c:v>45765</c:v>
                </c:pt>
                <c:pt idx="2635">
                  <c:v>45766</c:v>
                </c:pt>
                <c:pt idx="2636">
                  <c:v>45767</c:v>
                </c:pt>
                <c:pt idx="2637">
                  <c:v>45768</c:v>
                </c:pt>
                <c:pt idx="2638">
                  <c:v>45769</c:v>
                </c:pt>
                <c:pt idx="2639">
                  <c:v>45770</c:v>
                </c:pt>
                <c:pt idx="2640">
                  <c:v>45771</c:v>
                </c:pt>
                <c:pt idx="2641">
                  <c:v>45772</c:v>
                </c:pt>
                <c:pt idx="2642">
                  <c:v>45773</c:v>
                </c:pt>
                <c:pt idx="2643">
                  <c:v>45774</c:v>
                </c:pt>
                <c:pt idx="2644">
                  <c:v>45775</c:v>
                </c:pt>
                <c:pt idx="2645">
                  <c:v>45776</c:v>
                </c:pt>
                <c:pt idx="2646">
                  <c:v>45777</c:v>
                </c:pt>
                <c:pt idx="2647">
                  <c:v>45778</c:v>
                </c:pt>
                <c:pt idx="2648">
                  <c:v>45779</c:v>
                </c:pt>
                <c:pt idx="2649">
                  <c:v>45780</c:v>
                </c:pt>
                <c:pt idx="2650">
                  <c:v>45781</c:v>
                </c:pt>
                <c:pt idx="2651">
                  <c:v>45782</c:v>
                </c:pt>
                <c:pt idx="2652">
                  <c:v>45783</c:v>
                </c:pt>
                <c:pt idx="2653">
                  <c:v>45784</c:v>
                </c:pt>
                <c:pt idx="2654">
                  <c:v>45785</c:v>
                </c:pt>
                <c:pt idx="2655">
                  <c:v>45786</c:v>
                </c:pt>
                <c:pt idx="2656">
                  <c:v>45787</c:v>
                </c:pt>
                <c:pt idx="2657">
                  <c:v>45788</c:v>
                </c:pt>
                <c:pt idx="2658">
                  <c:v>45789</c:v>
                </c:pt>
                <c:pt idx="2659">
                  <c:v>45790</c:v>
                </c:pt>
                <c:pt idx="2660">
                  <c:v>45791</c:v>
                </c:pt>
                <c:pt idx="2661">
                  <c:v>45792</c:v>
                </c:pt>
                <c:pt idx="2662">
                  <c:v>45793</c:v>
                </c:pt>
                <c:pt idx="2663">
                  <c:v>45794</c:v>
                </c:pt>
                <c:pt idx="2664">
                  <c:v>45795</c:v>
                </c:pt>
                <c:pt idx="2665">
                  <c:v>45796</c:v>
                </c:pt>
                <c:pt idx="2666">
                  <c:v>45797</c:v>
                </c:pt>
                <c:pt idx="2667">
                  <c:v>45798</c:v>
                </c:pt>
                <c:pt idx="2668">
                  <c:v>45799</c:v>
                </c:pt>
                <c:pt idx="2669">
                  <c:v>45800</c:v>
                </c:pt>
                <c:pt idx="2670">
                  <c:v>45801</c:v>
                </c:pt>
                <c:pt idx="2671">
                  <c:v>45802</c:v>
                </c:pt>
                <c:pt idx="2672">
                  <c:v>45803</c:v>
                </c:pt>
                <c:pt idx="2673">
                  <c:v>45804</c:v>
                </c:pt>
                <c:pt idx="2674">
                  <c:v>45805</c:v>
                </c:pt>
                <c:pt idx="2675">
                  <c:v>45806</c:v>
                </c:pt>
                <c:pt idx="2676">
                  <c:v>45807</c:v>
                </c:pt>
                <c:pt idx="2677">
                  <c:v>45808</c:v>
                </c:pt>
                <c:pt idx="2678">
                  <c:v>45809</c:v>
                </c:pt>
                <c:pt idx="2679">
                  <c:v>45810</c:v>
                </c:pt>
                <c:pt idx="2680">
                  <c:v>45811</c:v>
                </c:pt>
                <c:pt idx="2681">
                  <c:v>45812</c:v>
                </c:pt>
                <c:pt idx="2682">
                  <c:v>45813</c:v>
                </c:pt>
                <c:pt idx="2683">
                  <c:v>45814</c:v>
                </c:pt>
                <c:pt idx="2684">
                  <c:v>45815</c:v>
                </c:pt>
                <c:pt idx="2685">
                  <c:v>45816</c:v>
                </c:pt>
                <c:pt idx="2686">
                  <c:v>45817</c:v>
                </c:pt>
                <c:pt idx="2687">
                  <c:v>45818</c:v>
                </c:pt>
                <c:pt idx="2688">
                  <c:v>45819</c:v>
                </c:pt>
                <c:pt idx="2689">
                  <c:v>45820</c:v>
                </c:pt>
                <c:pt idx="2690">
                  <c:v>45821</c:v>
                </c:pt>
                <c:pt idx="2691">
                  <c:v>45822</c:v>
                </c:pt>
                <c:pt idx="2692">
                  <c:v>45823</c:v>
                </c:pt>
                <c:pt idx="2693">
                  <c:v>45824</c:v>
                </c:pt>
                <c:pt idx="2694">
                  <c:v>45825</c:v>
                </c:pt>
                <c:pt idx="2695">
                  <c:v>45826</c:v>
                </c:pt>
                <c:pt idx="2696">
                  <c:v>45827</c:v>
                </c:pt>
                <c:pt idx="2697">
                  <c:v>45828</c:v>
                </c:pt>
                <c:pt idx="2698">
                  <c:v>45829</c:v>
                </c:pt>
                <c:pt idx="2699">
                  <c:v>45830</c:v>
                </c:pt>
                <c:pt idx="2700">
                  <c:v>45831</c:v>
                </c:pt>
                <c:pt idx="2701">
                  <c:v>45832</c:v>
                </c:pt>
                <c:pt idx="2702">
                  <c:v>45833</c:v>
                </c:pt>
                <c:pt idx="2703">
                  <c:v>45834</c:v>
                </c:pt>
                <c:pt idx="2704">
                  <c:v>45835</c:v>
                </c:pt>
                <c:pt idx="2705">
                  <c:v>45836</c:v>
                </c:pt>
                <c:pt idx="2706">
                  <c:v>45837</c:v>
                </c:pt>
                <c:pt idx="2707">
                  <c:v>45838</c:v>
                </c:pt>
                <c:pt idx="2708">
                  <c:v>45839</c:v>
                </c:pt>
                <c:pt idx="2709">
                  <c:v>45840</c:v>
                </c:pt>
                <c:pt idx="2710">
                  <c:v>45841</c:v>
                </c:pt>
                <c:pt idx="2711">
                  <c:v>45842</c:v>
                </c:pt>
                <c:pt idx="2712">
                  <c:v>45843</c:v>
                </c:pt>
                <c:pt idx="2713">
                  <c:v>45844</c:v>
                </c:pt>
                <c:pt idx="2714">
                  <c:v>45845</c:v>
                </c:pt>
                <c:pt idx="2715">
                  <c:v>45846</c:v>
                </c:pt>
                <c:pt idx="2716">
                  <c:v>45847</c:v>
                </c:pt>
                <c:pt idx="2717">
                  <c:v>45848</c:v>
                </c:pt>
                <c:pt idx="2718">
                  <c:v>45849</c:v>
                </c:pt>
                <c:pt idx="2719">
                  <c:v>45850</c:v>
                </c:pt>
                <c:pt idx="2720">
                  <c:v>45851</c:v>
                </c:pt>
                <c:pt idx="2721">
                  <c:v>45852</c:v>
                </c:pt>
                <c:pt idx="2722">
                  <c:v>45853</c:v>
                </c:pt>
                <c:pt idx="2723">
                  <c:v>45854</c:v>
                </c:pt>
                <c:pt idx="2724">
                  <c:v>45855</c:v>
                </c:pt>
                <c:pt idx="2725">
                  <c:v>45856</c:v>
                </c:pt>
                <c:pt idx="2726">
                  <c:v>45857</c:v>
                </c:pt>
                <c:pt idx="2727">
                  <c:v>45858</c:v>
                </c:pt>
                <c:pt idx="2728">
                  <c:v>45859</c:v>
                </c:pt>
                <c:pt idx="2729">
                  <c:v>45860</c:v>
                </c:pt>
                <c:pt idx="2730">
                  <c:v>45861</c:v>
                </c:pt>
                <c:pt idx="2731">
                  <c:v>45862</c:v>
                </c:pt>
                <c:pt idx="2732">
                  <c:v>45863</c:v>
                </c:pt>
                <c:pt idx="2733">
                  <c:v>45864</c:v>
                </c:pt>
                <c:pt idx="2734">
                  <c:v>45865</c:v>
                </c:pt>
                <c:pt idx="2735">
                  <c:v>45866</c:v>
                </c:pt>
                <c:pt idx="2736">
                  <c:v>45867</c:v>
                </c:pt>
                <c:pt idx="2737">
                  <c:v>45868</c:v>
                </c:pt>
                <c:pt idx="2738">
                  <c:v>45869</c:v>
                </c:pt>
                <c:pt idx="2739">
                  <c:v>45870</c:v>
                </c:pt>
                <c:pt idx="2740">
                  <c:v>45871</c:v>
                </c:pt>
                <c:pt idx="2741">
                  <c:v>45872</c:v>
                </c:pt>
                <c:pt idx="2742">
                  <c:v>45873</c:v>
                </c:pt>
                <c:pt idx="2743">
                  <c:v>45874</c:v>
                </c:pt>
                <c:pt idx="2744">
                  <c:v>45875</c:v>
                </c:pt>
                <c:pt idx="2745">
                  <c:v>45876</c:v>
                </c:pt>
                <c:pt idx="2746">
                  <c:v>45877</c:v>
                </c:pt>
                <c:pt idx="2747">
                  <c:v>45878</c:v>
                </c:pt>
                <c:pt idx="2748">
                  <c:v>45879</c:v>
                </c:pt>
                <c:pt idx="2749">
                  <c:v>45880</c:v>
                </c:pt>
                <c:pt idx="2750">
                  <c:v>45881</c:v>
                </c:pt>
                <c:pt idx="2751">
                  <c:v>45882</c:v>
                </c:pt>
                <c:pt idx="2752">
                  <c:v>45883</c:v>
                </c:pt>
                <c:pt idx="2753">
                  <c:v>45884</c:v>
                </c:pt>
                <c:pt idx="2754">
                  <c:v>45885</c:v>
                </c:pt>
                <c:pt idx="2755">
                  <c:v>45886</c:v>
                </c:pt>
                <c:pt idx="2756">
                  <c:v>45887</c:v>
                </c:pt>
                <c:pt idx="2757">
                  <c:v>45888</c:v>
                </c:pt>
                <c:pt idx="2758">
                  <c:v>45889</c:v>
                </c:pt>
                <c:pt idx="2759">
                  <c:v>45890</c:v>
                </c:pt>
                <c:pt idx="2760">
                  <c:v>45891</c:v>
                </c:pt>
                <c:pt idx="2761">
                  <c:v>45892</c:v>
                </c:pt>
                <c:pt idx="2762">
                  <c:v>45893</c:v>
                </c:pt>
                <c:pt idx="2763">
                  <c:v>45894</c:v>
                </c:pt>
                <c:pt idx="2764">
                  <c:v>45895</c:v>
                </c:pt>
                <c:pt idx="2765">
                  <c:v>45896</c:v>
                </c:pt>
                <c:pt idx="2766">
                  <c:v>45897</c:v>
                </c:pt>
                <c:pt idx="2767">
                  <c:v>45898</c:v>
                </c:pt>
                <c:pt idx="2768">
                  <c:v>45899</c:v>
                </c:pt>
                <c:pt idx="2769">
                  <c:v>45900</c:v>
                </c:pt>
                <c:pt idx="2770">
                  <c:v>45901</c:v>
                </c:pt>
                <c:pt idx="2771">
                  <c:v>45902</c:v>
                </c:pt>
                <c:pt idx="2772">
                  <c:v>45903</c:v>
                </c:pt>
                <c:pt idx="2773">
                  <c:v>45904</c:v>
                </c:pt>
                <c:pt idx="2774">
                  <c:v>45905</c:v>
                </c:pt>
                <c:pt idx="2775">
                  <c:v>45906</c:v>
                </c:pt>
                <c:pt idx="2776">
                  <c:v>45907</c:v>
                </c:pt>
                <c:pt idx="2777">
                  <c:v>45908</c:v>
                </c:pt>
                <c:pt idx="2778">
                  <c:v>45909</c:v>
                </c:pt>
                <c:pt idx="2779">
                  <c:v>45910</c:v>
                </c:pt>
                <c:pt idx="2780">
                  <c:v>45911</c:v>
                </c:pt>
                <c:pt idx="2781">
                  <c:v>45912</c:v>
                </c:pt>
                <c:pt idx="2782">
                  <c:v>45913</c:v>
                </c:pt>
                <c:pt idx="2783">
                  <c:v>45914</c:v>
                </c:pt>
                <c:pt idx="2784">
                  <c:v>45915</c:v>
                </c:pt>
                <c:pt idx="2785">
                  <c:v>45916</c:v>
                </c:pt>
                <c:pt idx="2786">
                  <c:v>45917</c:v>
                </c:pt>
                <c:pt idx="2787">
                  <c:v>45918</c:v>
                </c:pt>
                <c:pt idx="2788">
                  <c:v>45919</c:v>
                </c:pt>
                <c:pt idx="2789">
                  <c:v>45920</c:v>
                </c:pt>
                <c:pt idx="2790">
                  <c:v>45921</c:v>
                </c:pt>
                <c:pt idx="2791">
                  <c:v>45922</c:v>
                </c:pt>
                <c:pt idx="2792">
                  <c:v>45923</c:v>
                </c:pt>
                <c:pt idx="2793">
                  <c:v>45924</c:v>
                </c:pt>
                <c:pt idx="2794">
                  <c:v>45925</c:v>
                </c:pt>
                <c:pt idx="2795">
                  <c:v>45926</c:v>
                </c:pt>
                <c:pt idx="2796">
                  <c:v>45927</c:v>
                </c:pt>
                <c:pt idx="2797">
                  <c:v>45928</c:v>
                </c:pt>
                <c:pt idx="2798">
                  <c:v>45929</c:v>
                </c:pt>
                <c:pt idx="2799">
                  <c:v>45930</c:v>
                </c:pt>
                <c:pt idx="2800">
                  <c:v>45931</c:v>
                </c:pt>
                <c:pt idx="2801">
                  <c:v>45932</c:v>
                </c:pt>
                <c:pt idx="2802">
                  <c:v>45933</c:v>
                </c:pt>
                <c:pt idx="2803">
                  <c:v>45934</c:v>
                </c:pt>
                <c:pt idx="2804">
                  <c:v>45935</c:v>
                </c:pt>
                <c:pt idx="2805">
                  <c:v>45936</c:v>
                </c:pt>
                <c:pt idx="2806">
                  <c:v>45937</c:v>
                </c:pt>
                <c:pt idx="2807">
                  <c:v>45938</c:v>
                </c:pt>
                <c:pt idx="2808">
                  <c:v>45939</c:v>
                </c:pt>
                <c:pt idx="2809">
                  <c:v>45940</c:v>
                </c:pt>
                <c:pt idx="2810">
                  <c:v>45941</c:v>
                </c:pt>
                <c:pt idx="2811">
                  <c:v>45942</c:v>
                </c:pt>
                <c:pt idx="2812">
                  <c:v>45943</c:v>
                </c:pt>
                <c:pt idx="2813">
                  <c:v>45944</c:v>
                </c:pt>
                <c:pt idx="2814">
                  <c:v>45945</c:v>
                </c:pt>
                <c:pt idx="2815">
                  <c:v>45946</c:v>
                </c:pt>
                <c:pt idx="2816">
                  <c:v>45947</c:v>
                </c:pt>
                <c:pt idx="2817">
                  <c:v>45948</c:v>
                </c:pt>
                <c:pt idx="2818">
                  <c:v>45949</c:v>
                </c:pt>
                <c:pt idx="2819">
                  <c:v>45950</c:v>
                </c:pt>
                <c:pt idx="2820">
                  <c:v>45951</c:v>
                </c:pt>
                <c:pt idx="2821">
                  <c:v>45952</c:v>
                </c:pt>
                <c:pt idx="2822">
                  <c:v>45953</c:v>
                </c:pt>
                <c:pt idx="2823">
                  <c:v>45954</c:v>
                </c:pt>
                <c:pt idx="2824">
                  <c:v>45955</c:v>
                </c:pt>
                <c:pt idx="2825">
                  <c:v>45956</c:v>
                </c:pt>
                <c:pt idx="2826">
                  <c:v>45957</c:v>
                </c:pt>
                <c:pt idx="2827">
                  <c:v>45958</c:v>
                </c:pt>
                <c:pt idx="2828">
                  <c:v>45959</c:v>
                </c:pt>
                <c:pt idx="2829">
                  <c:v>45960</c:v>
                </c:pt>
                <c:pt idx="2830">
                  <c:v>45961</c:v>
                </c:pt>
                <c:pt idx="2831">
                  <c:v>45962</c:v>
                </c:pt>
                <c:pt idx="2832">
                  <c:v>45963</c:v>
                </c:pt>
                <c:pt idx="2833">
                  <c:v>45964</c:v>
                </c:pt>
                <c:pt idx="2834">
                  <c:v>45965</c:v>
                </c:pt>
                <c:pt idx="2835">
                  <c:v>45966</c:v>
                </c:pt>
                <c:pt idx="2836">
                  <c:v>45967</c:v>
                </c:pt>
                <c:pt idx="2837">
                  <c:v>45968</c:v>
                </c:pt>
                <c:pt idx="2838">
                  <c:v>45969</c:v>
                </c:pt>
                <c:pt idx="2839">
                  <c:v>45970</c:v>
                </c:pt>
                <c:pt idx="2840">
                  <c:v>45971</c:v>
                </c:pt>
                <c:pt idx="2841">
                  <c:v>45972</c:v>
                </c:pt>
                <c:pt idx="2842">
                  <c:v>45973</c:v>
                </c:pt>
                <c:pt idx="2843">
                  <c:v>45974</c:v>
                </c:pt>
                <c:pt idx="2844">
                  <c:v>45975</c:v>
                </c:pt>
                <c:pt idx="2845">
                  <c:v>45976</c:v>
                </c:pt>
                <c:pt idx="2846">
                  <c:v>45977</c:v>
                </c:pt>
                <c:pt idx="2847">
                  <c:v>45978</c:v>
                </c:pt>
                <c:pt idx="2848">
                  <c:v>45979</c:v>
                </c:pt>
                <c:pt idx="2849">
                  <c:v>45980</c:v>
                </c:pt>
                <c:pt idx="2850">
                  <c:v>45981</c:v>
                </c:pt>
                <c:pt idx="2851">
                  <c:v>45982</c:v>
                </c:pt>
                <c:pt idx="2852">
                  <c:v>45983</c:v>
                </c:pt>
                <c:pt idx="2853">
                  <c:v>45984</c:v>
                </c:pt>
                <c:pt idx="2854">
                  <c:v>45985</c:v>
                </c:pt>
                <c:pt idx="2855">
                  <c:v>45986</c:v>
                </c:pt>
                <c:pt idx="2856">
                  <c:v>45987</c:v>
                </c:pt>
                <c:pt idx="2857">
                  <c:v>45988</c:v>
                </c:pt>
                <c:pt idx="2858">
                  <c:v>45989</c:v>
                </c:pt>
                <c:pt idx="2859">
                  <c:v>45990</c:v>
                </c:pt>
                <c:pt idx="2860">
                  <c:v>45991</c:v>
                </c:pt>
                <c:pt idx="2861">
                  <c:v>45992</c:v>
                </c:pt>
                <c:pt idx="2862">
                  <c:v>45993</c:v>
                </c:pt>
                <c:pt idx="2863">
                  <c:v>45994</c:v>
                </c:pt>
                <c:pt idx="2864">
                  <c:v>45995</c:v>
                </c:pt>
                <c:pt idx="2865">
                  <c:v>45996</c:v>
                </c:pt>
                <c:pt idx="2866">
                  <c:v>45997</c:v>
                </c:pt>
                <c:pt idx="2867">
                  <c:v>45998</c:v>
                </c:pt>
                <c:pt idx="2868">
                  <c:v>45999</c:v>
                </c:pt>
                <c:pt idx="2869">
                  <c:v>46000</c:v>
                </c:pt>
                <c:pt idx="2870">
                  <c:v>46001</c:v>
                </c:pt>
                <c:pt idx="2871">
                  <c:v>46002</c:v>
                </c:pt>
                <c:pt idx="2872">
                  <c:v>46003</c:v>
                </c:pt>
                <c:pt idx="2873">
                  <c:v>46004</c:v>
                </c:pt>
                <c:pt idx="2874">
                  <c:v>46005</c:v>
                </c:pt>
                <c:pt idx="2875">
                  <c:v>46006</c:v>
                </c:pt>
                <c:pt idx="2876">
                  <c:v>46007</c:v>
                </c:pt>
                <c:pt idx="2877">
                  <c:v>46008</c:v>
                </c:pt>
                <c:pt idx="2878">
                  <c:v>46009</c:v>
                </c:pt>
                <c:pt idx="2879">
                  <c:v>46010</c:v>
                </c:pt>
                <c:pt idx="2880">
                  <c:v>46011</c:v>
                </c:pt>
                <c:pt idx="2881">
                  <c:v>46012</c:v>
                </c:pt>
                <c:pt idx="2882">
                  <c:v>46013</c:v>
                </c:pt>
                <c:pt idx="2883">
                  <c:v>46014</c:v>
                </c:pt>
                <c:pt idx="2884">
                  <c:v>46015</c:v>
                </c:pt>
                <c:pt idx="2885">
                  <c:v>46016</c:v>
                </c:pt>
                <c:pt idx="2886">
                  <c:v>46017</c:v>
                </c:pt>
                <c:pt idx="2887">
                  <c:v>46018</c:v>
                </c:pt>
                <c:pt idx="2888">
                  <c:v>46019</c:v>
                </c:pt>
                <c:pt idx="2889">
                  <c:v>46020</c:v>
                </c:pt>
                <c:pt idx="2890">
                  <c:v>46021</c:v>
                </c:pt>
                <c:pt idx="2891">
                  <c:v>46022</c:v>
                </c:pt>
                <c:pt idx="2892">
                  <c:v>46023</c:v>
                </c:pt>
                <c:pt idx="2893">
                  <c:v>46024</c:v>
                </c:pt>
                <c:pt idx="2894">
                  <c:v>46025</c:v>
                </c:pt>
                <c:pt idx="2895">
                  <c:v>46026</c:v>
                </c:pt>
                <c:pt idx="2896">
                  <c:v>46027</c:v>
                </c:pt>
                <c:pt idx="2897">
                  <c:v>46028</c:v>
                </c:pt>
                <c:pt idx="2898">
                  <c:v>46029</c:v>
                </c:pt>
                <c:pt idx="2899">
                  <c:v>46030</c:v>
                </c:pt>
                <c:pt idx="2900">
                  <c:v>46031</c:v>
                </c:pt>
                <c:pt idx="2901">
                  <c:v>46032</c:v>
                </c:pt>
                <c:pt idx="2902">
                  <c:v>46033</c:v>
                </c:pt>
                <c:pt idx="2903">
                  <c:v>46034</c:v>
                </c:pt>
                <c:pt idx="2904">
                  <c:v>46035</c:v>
                </c:pt>
                <c:pt idx="2905">
                  <c:v>46036</c:v>
                </c:pt>
                <c:pt idx="2906">
                  <c:v>46037</c:v>
                </c:pt>
                <c:pt idx="2907">
                  <c:v>46038</c:v>
                </c:pt>
                <c:pt idx="2908">
                  <c:v>46039</c:v>
                </c:pt>
                <c:pt idx="2909">
                  <c:v>46040</c:v>
                </c:pt>
                <c:pt idx="2910">
                  <c:v>46041</c:v>
                </c:pt>
                <c:pt idx="2911">
                  <c:v>46042</c:v>
                </c:pt>
                <c:pt idx="2912">
                  <c:v>46043</c:v>
                </c:pt>
                <c:pt idx="2913">
                  <c:v>46044</c:v>
                </c:pt>
                <c:pt idx="2914">
                  <c:v>46045</c:v>
                </c:pt>
                <c:pt idx="2915">
                  <c:v>46046</c:v>
                </c:pt>
                <c:pt idx="2916">
                  <c:v>46047</c:v>
                </c:pt>
                <c:pt idx="2917">
                  <c:v>46048</c:v>
                </c:pt>
                <c:pt idx="2918">
                  <c:v>46049</c:v>
                </c:pt>
                <c:pt idx="2919">
                  <c:v>46050</c:v>
                </c:pt>
                <c:pt idx="2920">
                  <c:v>46051</c:v>
                </c:pt>
                <c:pt idx="2921">
                  <c:v>46052</c:v>
                </c:pt>
                <c:pt idx="2922">
                  <c:v>46053</c:v>
                </c:pt>
                <c:pt idx="2923">
                  <c:v>46054</c:v>
                </c:pt>
                <c:pt idx="2924">
                  <c:v>46055</c:v>
                </c:pt>
                <c:pt idx="2925">
                  <c:v>46056</c:v>
                </c:pt>
                <c:pt idx="2926">
                  <c:v>46057</c:v>
                </c:pt>
                <c:pt idx="2927">
                  <c:v>46058</c:v>
                </c:pt>
                <c:pt idx="2928">
                  <c:v>46059</c:v>
                </c:pt>
                <c:pt idx="2929">
                  <c:v>46060</c:v>
                </c:pt>
                <c:pt idx="2930">
                  <c:v>46061</c:v>
                </c:pt>
                <c:pt idx="2931">
                  <c:v>46062</c:v>
                </c:pt>
                <c:pt idx="2932">
                  <c:v>46063</c:v>
                </c:pt>
                <c:pt idx="2933">
                  <c:v>46064</c:v>
                </c:pt>
                <c:pt idx="2934">
                  <c:v>46065</c:v>
                </c:pt>
                <c:pt idx="2935">
                  <c:v>46066</c:v>
                </c:pt>
                <c:pt idx="2936">
                  <c:v>46067</c:v>
                </c:pt>
                <c:pt idx="2937">
                  <c:v>46068</c:v>
                </c:pt>
                <c:pt idx="2938">
                  <c:v>46069</c:v>
                </c:pt>
                <c:pt idx="2939">
                  <c:v>46070</c:v>
                </c:pt>
                <c:pt idx="2940">
                  <c:v>46071</c:v>
                </c:pt>
                <c:pt idx="2941">
                  <c:v>46072</c:v>
                </c:pt>
                <c:pt idx="2942">
                  <c:v>46073</c:v>
                </c:pt>
                <c:pt idx="2943">
                  <c:v>46074</c:v>
                </c:pt>
                <c:pt idx="2944">
                  <c:v>46075</c:v>
                </c:pt>
                <c:pt idx="2945">
                  <c:v>46076</c:v>
                </c:pt>
                <c:pt idx="2946">
                  <c:v>46077</c:v>
                </c:pt>
                <c:pt idx="2947">
                  <c:v>46078</c:v>
                </c:pt>
                <c:pt idx="2948">
                  <c:v>46079</c:v>
                </c:pt>
                <c:pt idx="2949">
                  <c:v>46080</c:v>
                </c:pt>
                <c:pt idx="2950">
                  <c:v>46081</c:v>
                </c:pt>
                <c:pt idx="2951">
                  <c:v>46082</c:v>
                </c:pt>
                <c:pt idx="2952">
                  <c:v>46083</c:v>
                </c:pt>
                <c:pt idx="2953">
                  <c:v>46084</c:v>
                </c:pt>
                <c:pt idx="2954">
                  <c:v>46085</c:v>
                </c:pt>
                <c:pt idx="2955">
                  <c:v>46086</c:v>
                </c:pt>
                <c:pt idx="2956">
                  <c:v>46087</c:v>
                </c:pt>
                <c:pt idx="2957">
                  <c:v>46088</c:v>
                </c:pt>
                <c:pt idx="2958">
                  <c:v>46089</c:v>
                </c:pt>
                <c:pt idx="2959">
                  <c:v>46090</c:v>
                </c:pt>
                <c:pt idx="2960">
                  <c:v>46091</c:v>
                </c:pt>
                <c:pt idx="2961">
                  <c:v>46092</c:v>
                </c:pt>
                <c:pt idx="2962">
                  <c:v>46093</c:v>
                </c:pt>
                <c:pt idx="2963">
                  <c:v>46094</c:v>
                </c:pt>
                <c:pt idx="2964">
                  <c:v>46095</c:v>
                </c:pt>
                <c:pt idx="2965">
                  <c:v>46096</c:v>
                </c:pt>
                <c:pt idx="2966">
                  <c:v>46097</c:v>
                </c:pt>
                <c:pt idx="2967">
                  <c:v>46098</c:v>
                </c:pt>
                <c:pt idx="2968">
                  <c:v>46099</c:v>
                </c:pt>
                <c:pt idx="2969">
                  <c:v>46100</c:v>
                </c:pt>
                <c:pt idx="2970">
                  <c:v>46101</c:v>
                </c:pt>
                <c:pt idx="2971">
                  <c:v>46102</c:v>
                </c:pt>
                <c:pt idx="2972">
                  <c:v>46103</c:v>
                </c:pt>
                <c:pt idx="2973">
                  <c:v>46104</c:v>
                </c:pt>
                <c:pt idx="2974">
                  <c:v>46105</c:v>
                </c:pt>
                <c:pt idx="2975">
                  <c:v>46106</c:v>
                </c:pt>
                <c:pt idx="2976">
                  <c:v>46107</c:v>
                </c:pt>
                <c:pt idx="2977">
                  <c:v>46108</c:v>
                </c:pt>
                <c:pt idx="2978">
                  <c:v>46109</c:v>
                </c:pt>
                <c:pt idx="2979">
                  <c:v>46110</c:v>
                </c:pt>
                <c:pt idx="2980">
                  <c:v>46111</c:v>
                </c:pt>
                <c:pt idx="2981">
                  <c:v>46112</c:v>
                </c:pt>
                <c:pt idx="2982">
                  <c:v>46113</c:v>
                </c:pt>
                <c:pt idx="2983">
                  <c:v>46114</c:v>
                </c:pt>
                <c:pt idx="2984">
                  <c:v>46115</c:v>
                </c:pt>
                <c:pt idx="2985">
                  <c:v>46116</c:v>
                </c:pt>
                <c:pt idx="2986">
                  <c:v>46117</c:v>
                </c:pt>
                <c:pt idx="2987">
                  <c:v>46118</c:v>
                </c:pt>
                <c:pt idx="2988">
                  <c:v>46119</c:v>
                </c:pt>
                <c:pt idx="2989">
                  <c:v>46120</c:v>
                </c:pt>
                <c:pt idx="2990">
                  <c:v>46121</c:v>
                </c:pt>
                <c:pt idx="2991">
                  <c:v>46122</c:v>
                </c:pt>
                <c:pt idx="2992">
                  <c:v>46123</c:v>
                </c:pt>
                <c:pt idx="2993">
                  <c:v>46124</c:v>
                </c:pt>
                <c:pt idx="2994">
                  <c:v>46125</c:v>
                </c:pt>
                <c:pt idx="2995">
                  <c:v>46126</c:v>
                </c:pt>
                <c:pt idx="2996">
                  <c:v>46127</c:v>
                </c:pt>
                <c:pt idx="2997">
                  <c:v>46128</c:v>
                </c:pt>
                <c:pt idx="2998">
                  <c:v>46129</c:v>
                </c:pt>
                <c:pt idx="2999">
                  <c:v>46130</c:v>
                </c:pt>
                <c:pt idx="3000">
                  <c:v>46131</c:v>
                </c:pt>
                <c:pt idx="3001">
                  <c:v>46132</c:v>
                </c:pt>
                <c:pt idx="3002">
                  <c:v>46133</c:v>
                </c:pt>
                <c:pt idx="3003">
                  <c:v>46134</c:v>
                </c:pt>
                <c:pt idx="3004">
                  <c:v>46135</c:v>
                </c:pt>
                <c:pt idx="3005">
                  <c:v>46136</c:v>
                </c:pt>
                <c:pt idx="3006">
                  <c:v>46137</c:v>
                </c:pt>
                <c:pt idx="3007">
                  <c:v>46138</c:v>
                </c:pt>
                <c:pt idx="3008">
                  <c:v>46139</c:v>
                </c:pt>
                <c:pt idx="3009">
                  <c:v>46140</c:v>
                </c:pt>
                <c:pt idx="3010">
                  <c:v>46141</c:v>
                </c:pt>
                <c:pt idx="3011">
                  <c:v>46142</c:v>
                </c:pt>
                <c:pt idx="3012">
                  <c:v>46143</c:v>
                </c:pt>
                <c:pt idx="3013">
                  <c:v>46144</c:v>
                </c:pt>
                <c:pt idx="3014">
                  <c:v>46145</c:v>
                </c:pt>
                <c:pt idx="3015">
                  <c:v>46146</c:v>
                </c:pt>
                <c:pt idx="3016">
                  <c:v>46147</c:v>
                </c:pt>
                <c:pt idx="3017">
                  <c:v>46148</c:v>
                </c:pt>
                <c:pt idx="3018">
                  <c:v>46149</c:v>
                </c:pt>
                <c:pt idx="3019">
                  <c:v>46150</c:v>
                </c:pt>
                <c:pt idx="3020">
                  <c:v>46151</c:v>
                </c:pt>
                <c:pt idx="3021">
                  <c:v>46152</c:v>
                </c:pt>
                <c:pt idx="3022">
                  <c:v>46153</c:v>
                </c:pt>
                <c:pt idx="3023">
                  <c:v>46154</c:v>
                </c:pt>
                <c:pt idx="3024">
                  <c:v>46155</c:v>
                </c:pt>
                <c:pt idx="3025">
                  <c:v>46156</c:v>
                </c:pt>
                <c:pt idx="3026">
                  <c:v>46157</c:v>
                </c:pt>
                <c:pt idx="3027">
                  <c:v>46158</c:v>
                </c:pt>
                <c:pt idx="3028">
                  <c:v>46159</c:v>
                </c:pt>
                <c:pt idx="3029">
                  <c:v>46160</c:v>
                </c:pt>
                <c:pt idx="3030">
                  <c:v>46161</c:v>
                </c:pt>
                <c:pt idx="3031">
                  <c:v>46162</c:v>
                </c:pt>
                <c:pt idx="3032">
                  <c:v>46163</c:v>
                </c:pt>
                <c:pt idx="3033">
                  <c:v>46164</c:v>
                </c:pt>
                <c:pt idx="3034">
                  <c:v>46165</c:v>
                </c:pt>
                <c:pt idx="3035">
                  <c:v>46166</c:v>
                </c:pt>
                <c:pt idx="3036">
                  <c:v>46167</c:v>
                </c:pt>
                <c:pt idx="3037">
                  <c:v>46168</c:v>
                </c:pt>
                <c:pt idx="3038">
                  <c:v>46169</c:v>
                </c:pt>
                <c:pt idx="3039">
                  <c:v>46170</c:v>
                </c:pt>
                <c:pt idx="3040">
                  <c:v>46171</c:v>
                </c:pt>
                <c:pt idx="3041">
                  <c:v>46172</c:v>
                </c:pt>
                <c:pt idx="3042">
                  <c:v>46173</c:v>
                </c:pt>
                <c:pt idx="3043">
                  <c:v>46174</c:v>
                </c:pt>
                <c:pt idx="3044">
                  <c:v>46175</c:v>
                </c:pt>
                <c:pt idx="3045">
                  <c:v>46176</c:v>
                </c:pt>
                <c:pt idx="3046">
                  <c:v>46177</c:v>
                </c:pt>
                <c:pt idx="3047">
                  <c:v>46178</c:v>
                </c:pt>
                <c:pt idx="3048">
                  <c:v>46179</c:v>
                </c:pt>
                <c:pt idx="3049">
                  <c:v>46180</c:v>
                </c:pt>
                <c:pt idx="3050">
                  <c:v>46181</c:v>
                </c:pt>
                <c:pt idx="3051">
                  <c:v>46182</c:v>
                </c:pt>
                <c:pt idx="3052">
                  <c:v>46183</c:v>
                </c:pt>
                <c:pt idx="3053">
                  <c:v>46184</c:v>
                </c:pt>
                <c:pt idx="3054">
                  <c:v>46185</c:v>
                </c:pt>
                <c:pt idx="3055">
                  <c:v>46186</c:v>
                </c:pt>
                <c:pt idx="3056">
                  <c:v>46187</c:v>
                </c:pt>
                <c:pt idx="3057">
                  <c:v>46188</c:v>
                </c:pt>
                <c:pt idx="3058">
                  <c:v>46189</c:v>
                </c:pt>
                <c:pt idx="3059">
                  <c:v>46190</c:v>
                </c:pt>
                <c:pt idx="3060">
                  <c:v>46191</c:v>
                </c:pt>
                <c:pt idx="3061">
                  <c:v>46192</c:v>
                </c:pt>
                <c:pt idx="3062">
                  <c:v>46193</c:v>
                </c:pt>
                <c:pt idx="3063">
                  <c:v>46194</c:v>
                </c:pt>
                <c:pt idx="3064">
                  <c:v>46195</c:v>
                </c:pt>
                <c:pt idx="3065">
                  <c:v>46196</c:v>
                </c:pt>
                <c:pt idx="3066">
                  <c:v>46197</c:v>
                </c:pt>
                <c:pt idx="3067">
                  <c:v>46198</c:v>
                </c:pt>
                <c:pt idx="3068">
                  <c:v>46199</c:v>
                </c:pt>
                <c:pt idx="3069">
                  <c:v>46200</c:v>
                </c:pt>
                <c:pt idx="3070">
                  <c:v>46201</c:v>
                </c:pt>
                <c:pt idx="3071">
                  <c:v>46202</c:v>
                </c:pt>
                <c:pt idx="3072">
                  <c:v>46203</c:v>
                </c:pt>
                <c:pt idx="3073">
                  <c:v>46204</c:v>
                </c:pt>
                <c:pt idx="3074">
                  <c:v>46205</c:v>
                </c:pt>
                <c:pt idx="3075">
                  <c:v>46206</c:v>
                </c:pt>
                <c:pt idx="3076">
                  <c:v>46207</c:v>
                </c:pt>
                <c:pt idx="3077">
                  <c:v>46208</c:v>
                </c:pt>
                <c:pt idx="3078">
                  <c:v>46209</c:v>
                </c:pt>
                <c:pt idx="3079">
                  <c:v>46210</c:v>
                </c:pt>
                <c:pt idx="3080">
                  <c:v>46211</c:v>
                </c:pt>
                <c:pt idx="3081">
                  <c:v>46212</c:v>
                </c:pt>
                <c:pt idx="3082">
                  <c:v>46213</c:v>
                </c:pt>
                <c:pt idx="3083">
                  <c:v>46214</c:v>
                </c:pt>
                <c:pt idx="3084">
                  <c:v>46215</c:v>
                </c:pt>
                <c:pt idx="3085">
                  <c:v>46216</c:v>
                </c:pt>
                <c:pt idx="3086">
                  <c:v>46217</c:v>
                </c:pt>
                <c:pt idx="3087">
                  <c:v>46218</c:v>
                </c:pt>
                <c:pt idx="3088">
                  <c:v>46219</c:v>
                </c:pt>
                <c:pt idx="3089">
                  <c:v>46220</c:v>
                </c:pt>
                <c:pt idx="3090">
                  <c:v>46221</c:v>
                </c:pt>
                <c:pt idx="3091">
                  <c:v>46222</c:v>
                </c:pt>
                <c:pt idx="3092">
                  <c:v>46223</c:v>
                </c:pt>
                <c:pt idx="3093">
                  <c:v>46224</c:v>
                </c:pt>
                <c:pt idx="3094">
                  <c:v>46225</c:v>
                </c:pt>
                <c:pt idx="3095">
                  <c:v>46226</c:v>
                </c:pt>
                <c:pt idx="3096">
                  <c:v>46227</c:v>
                </c:pt>
                <c:pt idx="3097">
                  <c:v>46228</c:v>
                </c:pt>
                <c:pt idx="3098">
                  <c:v>46229</c:v>
                </c:pt>
                <c:pt idx="3099">
                  <c:v>46230</c:v>
                </c:pt>
                <c:pt idx="3100">
                  <c:v>46231</c:v>
                </c:pt>
                <c:pt idx="3101">
                  <c:v>46232</c:v>
                </c:pt>
                <c:pt idx="3102">
                  <c:v>46233</c:v>
                </c:pt>
                <c:pt idx="3103">
                  <c:v>46234</c:v>
                </c:pt>
                <c:pt idx="3104">
                  <c:v>46235</c:v>
                </c:pt>
                <c:pt idx="3105">
                  <c:v>46236</c:v>
                </c:pt>
                <c:pt idx="3106">
                  <c:v>46237</c:v>
                </c:pt>
                <c:pt idx="3107">
                  <c:v>46238</c:v>
                </c:pt>
                <c:pt idx="3108">
                  <c:v>46239</c:v>
                </c:pt>
                <c:pt idx="3109">
                  <c:v>46240</c:v>
                </c:pt>
                <c:pt idx="3110">
                  <c:v>46241</c:v>
                </c:pt>
                <c:pt idx="3111">
                  <c:v>46242</c:v>
                </c:pt>
                <c:pt idx="3112">
                  <c:v>46243</c:v>
                </c:pt>
                <c:pt idx="3113">
                  <c:v>46244</c:v>
                </c:pt>
                <c:pt idx="3114">
                  <c:v>46245</c:v>
                </c:pt>
                <c:pt idx="3115">
                  <c:v>46246</c:v>
                </c:pt>
                <c:pt idx="3116">
                  <c:v>46247</c:v>
                </c:pt>
                <c:pt idx="3117">
                  <c:v>46248</c:v>
                </c:pt>
                <c:pt idx="3118">
                  <c:v>46249</c:v>
                </c:pt>
                <c:pt idx="3119">
                  <c:v>46250</c:v>
                </c:pt>
                <c:pt idx="3120">
                  <c:v>46251</c:v>
                </c:pt>
                <c:pt idx="3121">
                  <c:v>46252</c:v>
                </c:pt>
                <c:pt idx="3122">
                  <c:v>46253</c:v>
                </c:pt>
                <c:pt idx="3123">
                  <c:v>46254</c:v>
                </c:pt>
                <c:pt idx="3124">
                  <c:v>46255</c:v>
                </c:pt>
                <c:pt idx="3125">
                  <c:v>46256</c:v>
                </c:pt>
                <c:pt idx="3126">
                  <c:v>46257</c:v>
                </c:pt>
                <c:pt idx="3127">
                  <c:v>46258</c:v>
                </c:pt>
                <c:pt idx="3128">
                  <c:v>46259</c:v>
                </c:pt>
                <c:pt idx="3129">
                  <c:v>46260</c:v>
                </c:pt>
                <c:pt idx="3130">
                  <c:v>46261</c:v>
                </c:pt>
                <c:pt idx="3131">
                  <c:v>46262</c:v>
                </c:pt>
                <c:pt idx="3132">
                  <c:v>46263</c:v>
                </c:pt>
                <c:pt idx="3133">
                  <c:v>46264</c:v>
                </c:pt>
                <c:pt idx="3134">
                  <c:v>46265</c:v>
                </c:pt>
                <c:pt idx="3135">
                  <c:v>46266</c:v>
                </c:pt>
                <c:pt idx="3136">
                  <c:v>46267</c:v>
                </c:pt>
                <c:pt idx="3137">
                  <c:v>46268</c:v>
                </c:pt>
                <c:pt idx="3138">
                  <c:v>46269</c:v>
                </c:pt>
                <c:pt idx="3139">
                  <c:v>46270</c:v>
                </c:pt>
                <c:pt idx="3140">
                  <c:v>46271</c:v>
                </c:pt>
                <c:pt idx="3141">
                  <c:v>46272</c:v>
                </c:pt>
                <c:pt idx="3142">
                  <c:v>46273</c:v>
                </c:pt>
                <c:pt idx="3143">
                  <c:v>46274</c:v>
                </c:pt>
                <c:pt idx="3144">
                  <c:v>46275</c:v>
                </c:pt>
                <c:pt idx="3145">
                  <c:v>46276</c:v>
                </c:pt>
                <c:pt idx="3146">
                  <c:v>46277</c:v>
                </c:pt>
                <c:pt idx="3147">
                  <c:v>46278</c:v>
                </c:pt>
                <c:pt idx="3148">
                  <c:v>46279</c:v>
                </c:pt>
                <c:pt idx="3149">
                  <c:v>46280</c:v>
                </c:pt>
                <c:pt idx="3150">
                  <c:v>46281</c:v>
                </c:pt>
                <c:pt idx="3151">
                  <c:v>46282</c:v>
                </c:pt>
                <c:pt idx="3152">
                  <c:v>46283</c:v>
                </c:pt>
                <c:pt idx="3153">
                  <c:v>46284</c:v>
                </c:pt>
                <c:pt idx="3154">
                  <c:v>46285</c:v>
                </c:pt>
                <c:pt idx="3155">
                  <c:v>46286</c:v>
                </c:pt>
                <c:pt idx="3156">
                  <c:v>46287</c:v>
                </c:pt>
                <c:pt idx="3157">
                  <c:v>46288</c:v>
                </c:pt>
                <c:pt idx="3158">
                  <c:v>46289</c:v>
                </c:pt>
                <c:pt idx="3159">
                  <c:v>46290</c:v>
                </c:pt>
                <c:pt idx="3160">
                  <c:v>46291</c:v>
                </c:pt>
                <c:pt idx="3161">
                  <c:v>46292</c:v>
                </c:pt>
                <c:pt idx="3162">
                  <c:v>46293</c:v>
                </c:pt>
                <c:pt idx="3163">
                  <c:v>46294</c:v>
                </c:pt>
                <c:pt idx="3164">
                  <c:v>46295</c:v>
                </c:pt>
                <c:pt idx="3165">
                  <c:v>46296</c:v>
                </c:pt>
                <c:pt idx="3166">
                  <c:v>46297</c:v>
                </c:pt>
                <c:pt idx="3167">
                  <c:v>46298</c:v>
                </c:pt>
                <c:pt idx="3168">
                  <c:v>46299</c:v>
                </c:pt>
                <c:pt idx="3169">
                  <c:v>46300</c:v>
                </c:pt>
                <c:pt idx="3170">
                  <c:v>46301</c:v>
                </c:pt>
                <c:pt idx="3171">
                  <c:v>46302</c:v>
                </c:pt>
                <c:pt idx="3172">
                  <c:v>46303</c:v>
                </c:pt>
                <c:pt idx="3173">
                  <c:v>46304</c:v>
                </c:pt>
                <c:pt idx="3174">
                  <c:v>46305</c:v>
                </c:pt>
                <c:pt idx="3175">
                  <c:v>46306</c:v>
                </c:pt>
                <c:pt idx="3176">
                  <c:v>46307</c:v>
                </c:pt>
                <c:pt idx="3177">
                  <c:v>46308</c:v>
                </c:pt>
                <c:pt idx="3178">
                  <c:v>46309</c:v>
                </c:pt>
                <c:pt idx="3179">
                  <c:v>46310</c:v>
                </c:pt>
                <c:pt idx="3180">
                  <c:v>46311</c:v>
                </c:pt>
                <c:pt idx="3181">
                  <c:v>46312</c:v>
                </c:pt>
                <c:pt idx="3182">
                  <c:v>46313</c:v>
                </c:pt>
                <c:pt idx="3183">
                  <c:v>46314</c:v>
                </c:pt>
                <c:pt idx="3184">
                  <c:v>46315</c:v>
                </c:pt>
                <c:pt idx="3185">
                  <c:v>46316</c:v>
                </c:pt>
                <c:pt idx="3186">
                  <c:v>46317</c:v>
                </c:pt>
                <c:pt idx="3187">
                  <c:v>46318</c:v>
                </c:pt>
                <c:pt idx="3188">
                  <c:v>46319</c:v>
                </c:pt>
                <c:pt idx="3189">
                  <c:v>46320</c:v>
                </c:pt>
                <c:pt idx="3190">
                  <c:v>46321</c:v>
                </c:pt>
                <c:pt idx="3191">
                  <c:v>46322</c:v>
                </c:pt>
                <c:pt idx="3192">
                  <c:v>46323</c:v>
                </c:pt>
                <c:pt idx="3193">
                  <c:v>46324</c:v>
                </c:pt>
                <c:pt idx="3194">
                  <c:v>46325</c:v>
                </c:pt>
                <c:pt idx="3195">
                  <c:v>46326</c:v>
                </c:pt>
                <c:pt idx="3196">
                  <c:v>46327</c:v>
                </c:pt>
                <c:pt idx="3197">
                  <c:v>46328</c:v>
                </c:pt>
                <c:pt idx="3198">
                  <c:v>46329</c:v>
                </c:pt>
                <c:pt idx="3199">
                  <c:v>46330</c:v>
                </c:pt>
                <c:pt idx="3200">
                  <c:v>46331</c:v>
                </c:pt>
                <c:pt idx="3201">
                  <c:v>46332</c:v>
                </c:pt>
                <c:pt idx="3202">
                  <c:v>46333</c:v>
                </c:pt>
                <c:pt idx="3203">
                  <c:v>46334</c:v>
                </c:pt>
                <c:pt idx="3204">
                  <c:v>46335</c:v>
                </c:pt>
                <c:pt idx="3205">
                  <c:v>46336</c:v>
                </c:pt>
                <c:pt idx="3206">
                  <c:v>46337</c:v>
                </c:pt>
                <c:pt idx="3207">
                  <c:v>46338</c:v>
                </c:pt>
                <c:pt idx="3208">
                  <c:v>46339</c:v>
                </c:pt>
                <c:pt idx="3209">
                  <c:v>46340</c:v>
                </c:pt>
                <c:pt idx="3210">
                  <c:v>46341</c:v>
                </c:pt>
                <c:pt idx="3211">
                  <c:v>46342</c:v>
                </c:pt>
                <c:pt idx="3212">
                  <c:v>46343</c:v>
                </c:pt>
                <c:pt idx="3213">
                  <c:v>46344</c:v>
                </c:pt>
                <c:pt idx="3214">
                  <c:v>46345</c:v>
                </c:pt>
                <c:pt idx="3215">
                  <c:v>46346</c:v>
                </c:pt>
                <c:pt idx="3216">
                  <c:v>46347</c:v>
                </c:pt>
                <c:pt idx="3217">
                  <c:v>46348</c:v>
                </c:pt>
                <c:pt idx="3218">
                  <c:v>46349</c:v>
                </c:pt>
                <c:pt idx="3219">
                  <c:v>46350</c:v>
                </c:pt>
                <c:pt idx="3220">
                  <c:v>46351</c:v>
                </c:pt>
                <c:pt idx="3221">
                  <c:v>46352</c:v>
                </c:pt>
                <c:pt idx="3222">
                  <c:v>46353</c:v>
                </c:pt>
                <c:pt idx="3223">
                  <c:v>46354</c:v>
                </c:pt>
                <c:pt idx="3224">
                  <c:v>46355</c:v>
                </c:pt>
                <c:pt idx="3225">
                  <c:v>46356</c:v>
                </c:pt>
                <c:pt idx="3226">
                  <c:v>46357</c:v>
                </c:pt>
                <c:pt idx="3227">
                  <c:v>46358</c:v>
                </c:pt>
                <c:pt idx="3228">
                  <c:v>46359</c:v>
                </c:pt>
                <c:pt idx="3229">
                  <c:v>46360</c:v>
                </c:pt>
                <c:pt idx="3230">
                  <c:v>46361</c:v>
                </c:pt>
                <c:pt idx="3231">
                  <c:v>46362</c:v>
                </c:pt>
                <c:pt idx="3232">
                  <c:v>46363</c:v>
                </c:pt>
                <c:pt idx="3233">
                  <c:v>46364</c:v>
                </c:pt>
                <c:pt idx="3234">
                  <c:v>46365</c:v>
                </c:pt>
                <c:pt idx="3235">
                  <c:v>46366</c:v>
                </c:pt>
                <c:pt idx="3236">
                  <c:v>46367</c:v>
                </c:pt>
                <c:pt idx="3237">
                  <c:v>46368</c:v>
                </c:pt>
                <c:pt idx="3238">
                  <c:v>46369</c:v>
                </c:pt>
                <c:pt idx="3239">
                  <c:v>46370</c:v>
                </c:pt>
                <c:pt idx="3240">
                  <c:v>46371</c:v>
                </c:pt>
                <c:pt idx="3241">
                  <c:v>46372</c:v>
                </c:pt>
                <c:pt idx="3242">
                  <c:v>46373</c:v>
                </c:pt>
                <c:pt idx="3243">
                  <c:v>46374</c:v>
                </c:pt>
                <c:pt idx="3244">
                  <c:v>46375</c:v>
                </c:pt>
                <c:pt idx="3245">
                  <c:v>46376</c:v>
                </c:pt>
                <c:pt idx="3246">
                  <c:v>46377</c:v>
                </c:pt>
                <c:pt idx="3247">
                  <c:v>46378</c:v>
                </c:pt>
                <c:pt idx="3248">
                  <c:v>46379</c:v>
                </c:pt>
                <c:pt idx="3249">
                  <c:v>46380</c:v>
                </c:pt>
                <c:pt idx="3250">
                  <c:v>46381</c:v>
                </c:pt>
                <c:pt idx="3251">
                  <c:v>46382</c:v>
                </c:pt>
                <c:pt idx="3252">
                  <c:v>46383</c:v>
                </c:pt>
                <c:pt idx="3253">
                  <c:v>46384</c:v>
                </c:pt>
                <c:pt idx="3254">
                  <c:v>46385</c:v>
                </c:pt>
                <c:pt idx="3255">
                  <c:v>46386</c:v>
                </c:pt>
                <c:pt idx="3256">
                  <c:v>46387</c:v>
                </c:pt>
                <c:pt idx="3257">
                  <c:v>46388</c:v>
                </c:pt>
                <c:pt idx="3258">
                  <c:v>46389</c:v>
                </c:pt>
                <c:pt idx="3259">
                  <c:v>46390</c:v>
                </c:pt>
                <c:pt idx="3260">
                  <c:v>46391</c:v>
                </c:pt>
                <c:pt idx="3261">
                  <c:v>46392</c:v>
                </c:pt>
                <c:pt idx="3262">
                  <c:v>46393</c:v>
                </c:pt>
                <c:pt idx="3263">
                  <c:v>46394</c:v>
                </c:pt>
                <c:pt idx="3264">
                  <c:v>46395</c:v>
                </c:pt>
                <c:pt idx="3265">
                  <c:v>46396</c:v>
                </c:pt>
                <c:pt idx="3266">
                  <c:v>46397</c:v>
                </c:pt>
                <c:pt idx="3267">
                  <c:v>46398</c:v>
                </c:pt>
                <c:pt idx="3268">
                  <c:v>46399</c:v>
                </c:pt>
                <c:pt idx="3269">
                  <c:v>46400</c:v>
                </c:pt>
                <c:pt idx="3270">
                  <c:v>46401</c:v>
                </c:pt>
                <c:pt idx="3271">
                  <c:v>46402</c:v>
                </c:pt>
                <c:pt idx="3272">
                  <c:v>46403</c:v>
                </c:pt>
                <c:pt idx="3273">
                  <c:v>46404</c:v>
                </c:pt>
                <c:pt idx="3274">
                  <c:v>46405</c:v>
                </c:pt>
                <c:pt idx="3275">
                  <c:v>46406</c:v>
                </c:pt>
                <c:pt idx="3276">
                  <c:v>46407</c:v>
                </c:pt>
                <c:pt idx="3277">
                  <c:v>46408</c:v>
                </c:pt>
                <c:pt idx="3278">
                  <c:v>46409</c:v>
                </c:pt>
                <c:pt idx="3279">
                  <c:v>46410</c:v>
                </c:pt>
                <c:pt idx="3280">
                  <c:v>46411</c:v>
                </c:pt>
                <c:pt idx="3281">
                  <c:v>46412</c:v>
                </c:pt>
                <c:pt idx="3282">
                  <c:v>46413</c:v>
                </c:pt>
                <c:pt idx="3283">
                  <c:v>46414</c:v>
                </c:pt>
                <c:pt idx="3284">
                  <c:v>46415</c:v>
                </c:pt>
                <c:pt idx="3285">
                  <c:v>46416</c:v>
                </c:pt>
                <c:pt idx="3286">
                  <c:v>46417</c:v>
                </c:pt>
                <c:pt idx="3287">
                  <c:v>46418</c:v>
                </c:pt>
                <c:pt idx="3288">
                  <c:v>46419</c:v>
                </c:pt>
                <c:pt idx="3289">
                  <c:v>46420</c:v>
                </c:pt>
                <c:pt idx="3290">
                  <c:v>46421</c:v>
                </c:pt>
                <c:pt idx="3291">
                  <c:v>46422</c:v>
                </c:pt>
                <c:pt idx="3292">
                  <c:v>46423</c:v>
                </c:pt>
                <c:pt idx="3293">
                  <c:v>46424</c:v>
                </c:pt>
                <c:pt idx="3294">
                  <c:v>46425</c:v>
                </c:pt>
                <c:pt idx="3295">
                  <c:v>46426</c:v>
                </c:pt>
                <c:pt idx="3296">
                  <c:v>46427</c:v>
                </c:pt>
                <c:pt idx="3297">
                  <c:v>46428</c:v>
                </c:pt>
                <c:pt idx="3298">
                  <c:v>46429</c:v>
                </c:pt>
                <c:pt idx="3299">
                  <c:v>46430</c:v>
                </c:pt>
                <c:pt idx="3300">
                  <c:v>46431</c:v>
                </c:pt>
                <c:pt idx="3301">
                  <c:v>46432</c:v>
                </c:pt>
                <c:pt idx="3302">
                  <c:v>46433</c:v>
                </c:pt>
                <c:pt idx="3303">
                  <c:v>46434</c:v>
                </c:pt>
                <c:pt idx="3304">
                  <c:v>46435</c:v>
                </c:pt>
                <c:pt idx="3305">
                  <c:v>46436</c:v>
                </c:pt>
                <c:pt idx="3306">
                  <c:v>46437</c:v>
                </c:pt>
                <c:pt idx="3307">
                  <c:v>46438</c:v>
                </c:pt>
                <c:pt idx="3308">
                  <c:v>46439</c:v>
                </c:pt>
                <c:pt idx="3309">
                  <c:v>46440</c:v>
                </c:pt>
                <c:pt idx="3310">
                  <c:v>46441</c:v>
                </c:pt>
                <c:pt idx="3311">
                  <c:v>46442</c:v>
                </c:pt>
                <c:pt idx="3312">
                  <c:v>46443</c:v>
                </c:pt>
                <c:pt idx="3313">
                  <c:v>46444</c:v>
                </c:pt>
                <c:pt idx="3314">
                  <c:v>46445</c:v>
                </c:pt>
                <c:pt idx="3315">
                  <c:v>46446</c:v>
                </c:pt>
                <c:pt idx="3316">
                  <c:v>46447</c:v>
                </c:pt>
                <c:pt idx="3317">
                  <c:v>46448</c:v>
                </c:pt>
                <c:pt idx="3318">
                  <c:v>46449</c:v>
                </c:pt>
                <c:pt idx="3319">
                  <c:v>46450</c:v>
                </c:pt>
                <c:pt idx="3320">
                  <c:v>46451</c:v>
                </c:pt>
                <c:pt idx="3321">
                  <c:v>46452</c:v>
                </c:pt>
                <c:pt idx="3322">
                  <c:v>46453</c:v>
                </c:pt>
                <c:pt idx="3323">
                  <c:v>46454</c:v>
                </c:pt>
                <c:pt idx="3324">
                  <c:v>46455</c:v>
                </c:pt>
                <c:pt idx="3325">
                  <c:v>46456</c:v>
                </c:pt>
                <c:pt idx="3326">
                  <c:v>46457</c:v>
                </c:pt>
                <c:pt idx="3327">
                  <c:v>46458</c:v>
                </c:pt>
                <c:pt idx="3328">
                  <c:v>46459</c:v>
                </c:pt>
                <c:pt idx="3329">
                  <c:v>46460</c:v>
                </c:pt>
                <c:pt idx="3330">
                  <c:v>46461</c:v>
                </c:pt>
                <c:pt idx="3331">
                  <c:v>46462</c:v>
                </c:pt>
                <c:pt idx="3332">
                  <c:v>46463</c:v>
                </c:pt>
                <c:pt idx="3333">
                  <c:v>46464</c:v>
                </c:pt>
                <c:pt idx="3334">
                  <c:v>46465</c:v>
                </c:pt>
                <c:pt idx="3335">
                  <c:v>46466</c:v>
                </c:pt>
                <c:pt idx="3336">
                  <c:v>46467</c:v>
                </c:pt>
                <c:pt idx="3337">
                  <c:v>46468</c:v>
                </c:pt>
                <c:pt idx="3338">
                  <c:v>46469</c:v>
                </c:pt>
                <c:pt idx="3339">
                  <c:v>46470</c:v>
                </c:pt>
                <c:pt idx="3340">
                  <c:v>46471</c:v>
                </c:pt>
                <c:pt idx="3341">
                  <c:v>46472</c:v>
                </c:pt>
                <c:pt idx="3342">
                  <c:v>46473</c:v>
                </c:pt>
                <c:pt idx="3343">
                  <c:v>46474</c:v>
                </c:pt>
                <c:pt idx="3344">
                  <c:v>46475</c:v>
                </c:pt>
                <c:pt idx="3345">
                  <c:v>46476</c:v>
                </c:pt>
                <c:pt idx="3346">
                  <c:v>46477</c:v>
                </c:pt>
                <c:pt idx="3347">
                  <c:v>46478</c:v>
                </c:pt>
                <c:pt idx="3348">
                  <c:v>46479</c:v>
                </c:pt>
                <c:pt idx="3349">
                  <c:v>46480</c:v>
                </c:pt>
                <c:pt idx="3350">
                  <c:v>46481</c:v>
                </c:pt>
                <c:pt idx="3351">
                  <c:v>46482</c:v>
                </c:pt>
                <c:pt idx="3352">
                  <c:v>46483</c:v>
                </c:pt>
                <c:pt idx="3353">
                  <c:v>46484</c:v>
                </c:pt>
                <c:pt idx="3354">
                  <c:v>46485</c:v>
                </c:pt>
                <c:pt idx="3355">
                  <c:v>46486</c:v>
                </c:pt>
                <c:pt idx="3356">
                  <c:v>46487</c:v>
                </c:pt>
                <c:pt idx="3357">
                  <c:v>46488</c:v>
                </c:pt>
                <c:pt idx="3358">
                  <c:v>46489</c:v>
                </c:pt>
                <c:pt idx="3359">
                  <c:v>46490</c:v>
                </c:pt>
                <c:pt idx="3360">
                  <c:v>46491</c:v>
                </c:pt>
                <c:pt idx="3361">
                  <c:v>46492</c:v>
                </c:pt>
                <c:pt idx="3362">
                  <c:v>46493</c:v>
                </c:pt>
                <c:pt idx="3363">
                  <c:v>46494</c:v>
                </c:pt>
                <c:pt idx="3364">
                  <c:v>46495</c:v>
                </c:pt>
                <c:pt idx="3365">
                  <c:v>46496</c:v>
                </c:pt>
                <c:pt idx="3366">
                  <c:v>46497</c:v>
                </c:pt>
                <c:pt idx="3367">
                  <c:v>46498</c:v>
                </c:pt>
                <c:pt idx="3368">
                  <c:v>46499</c:v>
                </c:pt>
                <c:pt idx="3369">
                  <c:v>46500</c:v>
                </c:pt>
                <c:pt idx="3370">
                  <c:v>46501</c:v>
                </c:pt>
                <c:pt idx="3371">
                  <c:v>46502</c:v>
                </c:pt>
                <c:pt idx="3372">
                  <c:v>46503</c:v>
                </c:pt>
                <c:pt idx="3373">
                  <c:v>46504</c:v>
                </c:pt>
                <c:pt idx="3374">
                  <c:v>46505</c:v>
                </c:pt>
                <c:pt idx="3375">
                  <c:v>46506</c:v>
                </c:pt>
                <c:pt idx="3376">
                  <c:v>46507</c:v>
                </c:pt>
                <c:pt idx="3377">
                  <c:v>46508</c:v>
                </c:pt>
                <c:pt idx="3378">
                  <c:v>46509</c:v>
                </c:pt>
                <c:pt idx="3379">
                  <c:v>46510</c:v>
                </c:pt>
                <c:pt idx="3380">
                  <c:v>46511</c:v>
                </c:pt>
                <c:pt idx="3381">
                  <c:v>46512</c:v>
                </c:pt>
                <c:pt idx="3382">
                  <c:v>46513</c:v>
                </c:pt>
                <c:pt idx="3383">
                  <c:v>46514</c:v>
                </c:pt>
                <c:pt idx="3384">
                  <c:v>46515</c:v>
                </c:pt>
                <c:pt idx="3385">
                  <c:v>46516</c:v>
                </c:pt>
                <c:pt idx="3386">
                  <c:v>46517</c:v>
                </c:pt>
                <c:pt idx="3387">
                  <c:v>46518</c:v>
                </c:pt>
                <c:pt idx="3388">
                  <c:v>46519</c:v>
                </c:pt>
                <c:pt idx="3389">
                  <c:v>46520</c:v>
                </c:pt>
                <c:pt idx="3390">
                  <c:v>46521</c:v>
                </c:pt>
                <c:pt idx="3391">
                  <c:v>46522</c:v>
                </c:pt>
                <c:pt idx="3392">
                  <c:v>46523</c:v>
                </c:pt>
                <c:pt idx="3393">
                  <c:v>46524</c:v>
                </c:pt>
                <c:pt idx="3394">
                  <c:v>46525</c:v>
                </c:pt>
                <c:pt idx="3395">
                  <c:v>46526</c:v>
                </c:pt>
                <c:pt idx="3396">
                  <c:v>46527</c:v>
                </c:pt>
                <c:pt idx="3397">
                  <c:v>46528</c:v>
                </c:pt>
                <c:pt idx="3398">
                  <c:v>46529</c:v>
                </c:pt>
                <c:pt idx="3399">
                  <c:v>46530</c:v>
                </c:pt>
                <c:pt idx="3400">
                  <c:v>46531</c:v>
                </c:pt>
                <c:pt idx="3401">
                  <c:v>46532</c:v>
                </c:pt>
                <c:pt idx="3402">
                  <c:v>46533</c:v>
                </c:pt>
                <c:pt idx="3403">
                  <c:v>46534</c:v>
                </c:pt>
                <c:pt idx="3404">
                  <c:v>46535</c:v>
                </c:pt>
                <c:pt idx="3405">
                  <c:v>46536</c:v>
                </c:pt>
                <c:pt idx="3406">
                  <c:v>46537</c:v>
                </c:pt>
                <c:pt idx="3407">
                  <c:v>46538</c:v>
                </c:pt>
                <c:pt idx="3408">
                  <c:v>46539</c:v>
                </c:pt>
                <c:pt idx="3409">
                  <c:v>46540</c:v>
                </c:pt>
                <c:pt idx="3410">
                  <c:v>46541</c:v>
                </c:pt>
                <c:pt idx="3411">
                  <c:v>46542</c:v>
                </c:pt>
                <c:pt idx="3412">
                  <c:v>46543</c:v>
                </c:pt>
                <c:pt idx="3413">
                  <c:v>46544</c:v>
                </c:pt>
                <c:pt idx="3414">
                  <c:v>46545</c:v>
                </c:pt>
                <c:pt idx="3415">
                  <c:v>46546</c:v>
                </c:pt>
                <c:pt idx="3416">
                  <c:v>46547</c:v>
                </c:pt>
                <c:pt idx="3417">
                  <c:v>46548</c:v>
                </c:pt>
                <c:pt idx="3418">
                  <c:v>46549</c:v>
                </c:pt>
                <c:pt idx="3419">
                  <c:v>46550</c:v>
                </c:pt>
                <c:pt idx="3420">
                  <c:v>46551</c:v>
                </c:pt>
                <c:pt idx="3421">
                  <c:v>46552</c:v>
                </c:pt>
                <c:pt idx="3422">
                  <c:v>46553</c:v>
                </c:pt>
                <c:pt idx="3423">
                  <c:v>46554</c:v>
                </c:pt>
                <c:pt idx="3424">
                  <c:v>46555</c:v>
                </c:pt>
                <c:pt idx="3425">
                  <c:v>46556</c:v>
                </c:pt>
                <c:pt idx="3426">
                  <c:v>46557</c:v>
                </c:pt>
                <c:pt idx="3427">
                  <c:v>46558</c:v>
                </c:pt>
                <c:pt idx="3428">
                  <c:v>46559</c:v>
                </c:pt>
                <c:pt idx="3429">
                  <c:v>46560</c:v>
                </c:pt>
                <c:pt idx="3430">
                  <c:v>46561</c:v>
                </c:pt>
                <c:pt idx="3431">
                  <c:v>46562</c:v>
                </c:pt>
                <c:pt idx="3432">
                  <c:v>46563</c:v>
                </c:pt>
                <c:pt idx="3433">
                  <c:v>46564</c:v>
                </c:pt>
                <c:pt idx="3434">
                  <c:v>46565</c:v>
                </c:pt>
                <c:pt idx="3435">
                  <c:v>46566</c:v>
                </c:pt>
                <c:pt idx="3436">
                  <c:v>46567</c:v>
                </c:pt>
                <c:pt idx="3437">
                  <c:v>46568</c:v>
                </c:pt>
                <c:pt idx="3438">
                  <c:v>46569</c:v>
                </c:pt>
                <c:pt idx="3439">
                  <c:v>46570</c:v>
                </c:pt>
                <c:pt idx="3440">
                  <c:v>46571</c:v>
                </c:pt>
                <c:pt idx="3441">
                  <c:v>46572</c:v>
                </c:pt>
                <c:pt idx="3442">
                  <c:v>46573</c:v>
                </c:pt>
                <c:pt idx="3443">
                  <c:v>46574</c:v>
                </c:pt>
                <c:pt idx="3444">
                  <c:v>46575</c:v>
                </c:pt>
                <c:pt idx="3445">
                  <c:v>46576</c:v>
                </c:pt>
                <c:pt idx="3446">
                  <c:v>46577</c:v>
                </c:pt>
                <c:pt idx="3447">
                  <c:v>46578</c:v>
                </c:pt>
                <c:pt idx="3448">
                  <c:v>46579</c:v>
                </c:pt>
                <c:pt idx="3449">
                  <c:v>46580</c:v>
                </c:pt>
                <c:pt idx="3450">
                  <c:v>46581</c:v>
                </c:pt>
                <c:pt idx="3451">
                  <c:v>46582</c:v>
                </c:pt>
                <c:pt idx="3452">
                  <c:v>46583</c:v>
                </c:pt>
                <c:pt idx="3453">
                  <c:v>46584</c:v>
                </c:pt>
                <c:pt idx="3454">
                  <c:v>46585</c:v>
                </c:pt>
                <c:pt idx="3455">
                  <c:v>46586</c:v>
                </c:pt>
                <c:pt idx="3456">
                  <c:v>46587</c:v>
                </c:pt>
                <c:pt idx="3457">
                  <c:v>46588</c:v>
                </c:pt>
                <c:pt idx="3458">
                  <c:v>46589</c:v>
                </c:pt>
                <c:pt idx="3459">
                  <c:v>46590</c:v>
                </c:pt>
                <c:pt idx="3460">
                  <c:v>46591</c:v>
                </c:pt>
                <c:pt idx="3461">
                  <c:v>46592</c:v>
                </c:pt>
                <c:pt idx="3462">
                  <c:v>46593</c:v>
                </c:pt>
                <c:pt idx="3463">
                  <c:v>46594</c:v>
                </c:pt>
                <c:pt idx="3464">
                  <c:v>46595</c:v>
                </c:pt>
                <c:pt idx="3465">
                  <c:v>46596</c:v>
                </c:pt>
                <c:pt idx="3466">
                  <c:v>46597</c:v>
                </c:pt>
                <c:pt idx="3467">
                  <c:v>46598</c:v>
                </c:pt>
                <c:pt idx="3468">
                  <c:v>46599</c:v>
                </c:pt>
                <c:pt idx="3469">
                  <c:v>46600</c:v>
                </c:pt>
                <c:pt idx="3470">
                  <c:v>46601</c:v>
                </c:pt>
                <c:pt idx="3471">
                  <c:v>46602</c:v>
                </c:pt>
                <c:pt idx="3472">
                  <c:v>46603</c:v>
                </c:pt>
                <c:pt idx="3473">
                  <c:v>46604</c:v>
                </c:pt>
                <c:pt idx="3474">
                  <c:v>46605</c:v>
                </c:pt>
                <c:pt idx="3475">
                  <c:v>46606</c:v>
                </c:pt>
                <c:pt idx="3476">
                  <c:v>46607</c:v>
                </c:pt>
                <c:pt idx="3477">
                  <c:v>46608</c:v>
                </c:pt>
                <c:pt idx="3478">
                  <c:v>46609</c:v>
                </c:pt>
                <c:pt idx="3479">
                  <c:v>46610</c:v>
                </c:pt>
                <c:pt idx="3480">
                  <c:v>46611</c:v>
                </c:pt>
                <c:pt idx="3481">
                  <c:v>46612</c:v>
                </c:pt>
                <c:pt idx="3482">
                  <c:v>46613</c:v>
                </c:pt>
                <c:pt idx="3483">
                  <c:v>46614</c:v>
                </c:pt>
                <c:pt idx="3484">
                  <c:v>46615</c:v>
                </c:pt>
                <c:pt idx="3485">
                  <c:v>46616</c:v>
                </c:pt>
                <c:pt idx="3486">
                  <c:v>46617</c:v>
                </c:pt>
                <c:pt idx="3487">
                  <c:v>46618</c:v>
                </c:pt>
                <c:pt idx="3488">
                  <c:v>46619</c:v>
                </c:pt>
                <c:pt idx="3489">
                  <c:v>46620</c:v>
                </c:pt>
                <c:pt idx="3490">
                  <c:v>46621</c:v>
                </c:pt>
                <c:pt idx="3491">
                  <c:v>46622</c:v>
                </c:pt>
                <c:pt idx="3492">
                  <c:v>46623</c:v>
                </c:pt>
                <c:pt idx="3493">
                  <c:v>46624</c:v>
                </c:pt>
                <c:pt idx="3494">
                  <c:v>46625</c:v>
                </c:pt>
                <c:pt idx="3495">
                  <c:v>46626</c:v>
                </c:pt>
                <c:pt idx="3496">
                  <c:v>46627</c:v>
                </c:pt>
                <c:pt idx="3497">
                  <c:v>46628</c:v>
                </c:pt>
                <c:pt idx="3498">
                  <c:v>46629</c:v>
                </c:pt>
                <c:pt idx="3499">
                  <c:v>46630</c:v>
                </c:pt>
                <c:pt idx="3500">
                  <c:v>46631</c:v>
                </c:pt>
                <c:pt idx="3501">
                  <c:v>46632</c:v>
                </c:pt>
                <c:pt idx="3502">
                  <c:v>46633</c:v>
                </c:pt>
                <c:pt idx="3503">
                  <c:v>46634</c:v>
                </c:pt>
                <c:pt idx="3504">
                  <c:v>46635</c:v>
                </c:pt>
                <c:pt idx="3505">
                  <c:v>46636</c:v>
                </c:pt>
                <c:pt idx="3506">
                  <c:v>46637</c:v>
                </c:pt>
                <c:pt idx="3507">
                  <c:v>46638</c:v>
                </c:pt>
                <c:pt idx="3508">
                  <c:v>46639</c:v>
                </c:pt>
                <c:pt idx="3509">
                  <c:v>46640</c:v>
                </c:pt>
                <c:pt idx="3510">
                  <c:v>46641</c:v>
                </c:pt>
                <c:pt idx="3511">
                  <c:v>46642</c:v>
                </c:pt>
                <c:pt idx="3512">
                  <c:v>46643</c:v>
                </c:pt>
                <c:pt idx="3513">
                  <c:v>46644</c:v>
                </c:pt>
                <c:pt idx="3514">
                  <c:v>46645</c:v>
                </c:pt>
                <c:pt idx="3515">
                  <c:v>46646</c:v>
                </c:pt>
                <c:pt idx="3516">
                  <c:v>46647</c:v>
                </c:pt>
                <c:pt idx="3517">
                  <c:v>46648</c:v>
                </c:pt>
                <c:pt idx="3518">
                  <c:v>46649</c:v>
                </c:pt>
                <c:pt idx="3519">
                  <c:v>46650</c:v>
                </c:pt>
                <c:pt idx="3520">
                  <c:v>46651</c:v>
                </c:pt>
                <c:pt idx="3521">
                  <c:v>46652</c:v>
                </c:pt>
                <c:pt idx="3522">
                  <c:v>46653</c:v>
                </c:pt>
                <c:pt idx="3523">
                  <c:v>46654</c:v>
                </c:pt>
                <c:pt idx="3524">
                  <c:v>46655</c:v>
                </c:pt>
                <c:pt idx="3525">
                  <c:v>46656</c:v>
                </c:pt>
                <c:pt idx="3526">
                  <c:v>46657</c:v>
                </c:pt>
                <c:pt idx="3527">
                  <c:v>46658</c:v>
                </c:pt>
                <c:pt idx="3528">
                  <c:v>46659</c:v>
                </c:pt>
                <c:pt idx="3529">
                  <c:v>46660</c:v>
                </c:pt>
                <c:pt idx="3530">
                  <c:v>46661</c:v>
                </c:pt>
                <c:pt idx="3531">
                  <c:v>46662</c:v>
                </c:pt>
                <c:pt idx="3532">
                  <c:v>46663</c:v>
                </c:pt>
                <c:pt idx="3533">
                  <c:v>46664</c:v>
                </c:pt>
                <c:pt idx="3534">
                  <c:v>46665</c:v>
                </c:pt>
                <c:pt idx="3535">
                  <c:v>46666</c:v>
                </c:pt>
                <c:pt idx="3536">
                  <c:v>46667</c:v>
                </c:pt>
                <c:pt idx="3537">
                  <c:v>46668</c:v>
                </c:pt>
                <c:pt idx="3538">
                  <c:v>46669</c:v>
                </c:pt>
                <c:pt idx="3539">
                  <c:v>46670</c:v>
                </c:pt>
                <c:pt idx="3540">
                  <c:v>46671</c:v>
                </c:pt>
                <c:pt idx="3541">
                  <c:v>46672</c:v>
                </c:pt>
                <c:pt idx="3542">
                  <c:v>46673</c:v>
                </c:pt>
                <c:pt idx="3543">
                  <c:v>46674</c:v>
                </c:pt>
                <c:pt idx="3544">
                  <c:v>46675</c:v>
                </c:pt>
                <c:pt idx="3545">
                  <c:v>46676</c:v>
                </c:pt>
                <c:pt idx="3546">
                  <c:v>46677</c:v>
                </c:pt>
                <c:pt idx="3547">
                  <c:v>46678</c:v>
                </c:pt>
                <c:pt idx="3548">
                  <c:v>46679</c:v>
                </c:pt>
                <c:pt idx="3549">
                  <c:v>46680</c:v>
                </c:pt>
                <c:pt idx="3550">
                  <c:v>46681</c:v>
                </c:pt>
                <c:pt idx="3551">
                  <c:v>46682</c:v>
                </c:pt>
                <c:pt idx="3552">
                  <c:v>46683</c:v>
                </c:pt>
                <c:pt idx="3553">
                  <c:v>46684</c:v>
                </c:pt>
                <c:pt idx="3554">
                  <c:v>46685</c:v>
                </c:pt>
                <c:pt idx="3555">
                  <c:v>46686</c:v>
                </c:pt>
                <c:pt idx="3556">
                  <c:v>46687</c:v>
                </c:pt>
                <c:pt idx="3557">
                  <c:v>46688</c:v>
                </c:pt>
                <c:pt idx="3558">
                  <c:v>46689</c:v>
                </c:pt>
                <c:pt idx="3559">
                  <c:v>46690</c:v>
                </c:pt>
                <c:pt idx="3560">
                  <c:v>46691</c:v>
                </c:pt>
                <c:pt idx="3561">
                  <c:v>46692</c:v>
                </c:pt>
                <c:pt idx="3562">
                  <c:v>46693</c:v>
                </c:pt>
                <c:pt idx="3563">
                  <c:v>46694</c:v>
                </c:pt>
                <c:pt idx="3564">
                  <c:v>46695</c:v>
                </c:pt>
                <c:pt idx="3565">
                  <c:v>46696</c:v>
                </c:pt>
                <c:pt idx="3566">
                  <c:v>46697</c:v>
                </c:pt>
                <c:pt idx="3567">
                  <c:v>46698</c:v>
                </c:pt>
                <c:pt idx="3568">
                  <c:v>46699</c:v>
                </c:pt>
                <c:pt idx="3569">
                  <c:v>46700</c:v>
                </c:pt>
                <c:pt idx="3570">
                  <c:v>46701</c:v>
                </c:pt>
                <c:pt idx="3571">
                  <c:v>46702</c:v>
                </c:pt>
                <c:pt idx="3572">
                  <c:v>46703</c:v>
                </c:pt>
                <c:pt idx="3573">
                  <c:v>46704</c:v>
                </c:pt>
                <c:pt idx="3574">
                  <c:v>46705</c:v>
                </c:pt>
                <c:pt idx="3575">
                  <c:v>46706</c:v>
                </c:pt>
                <c:pt idx="3576">
                  <c:v>46707</c:v>
                </c:pt>
                <c:pt idx="3577">
                  <c:v>46708</c:v>
                </c:pt>
                <c:pt idx="3578">
                  <c:v>46709</c:v>
                </c:pt>
                <c:pt idx="3579">
                  <c:v>46710</c:v>
                </c:pt>
                <c:pt idx="3580">
                  <c:v>46711</c:v>
                </c:pt>
                <c:pt idx="3581">
                  <c:v>46712</c:v>
                </c:pt>
                <c:pt idx="3582">
                  <c:v>46713</c:v>
                </c:pt>
                <c:pt idx="3583">
                  <c:v>46714</c:v>
                </c:pt>
                <c:pt idx="3584">
                  <c:v>46715</c:v>
                </c:pt>
                <c:pt idx="3585">
                  <c:v>46716</c:v>
                </c:pt>
                <c:pt idx="3586">
                  <c:v>46717</c:v>
                </c:pt>
                <c:pt idx="3587">
                  <c:v>46718</c:v>
                </c:pt>
                <c:pt idx="3588">
                  <c:v>46719</c:v>
                </c:pt>
                <c:pt idx="3589">
                  <c:v>46720</c:v>
                </c:pt>
                <c:pt idx="3590">
                  <c:v>46721</c:v>
                </c:pt>
                <c:pt idx="3591">
                  <c:v>46722</c:v>
                </c:pt>
                <c:pt idx="3592">
                  <c:v>46723</c:v>
                </c:pt>
                <c:pt idx="3593">
                  <c:v>46724</c:v>
                </c:pt>
                <c:pt idx="3594">
                  <c:v>46725</c:v>
                </c:pt>
                <c:pt idx="3595">
                  <c:v>46726</c:v>
                </c:pt>
                <c:pt idx="3596">
                  <c:v>46727</c:v>
                </c:pt>
                <c:pt idx="3597">
                  <c:v>46728</c:v>
                </c:pt>
                <c:pt idx="3598">
                  <c:v>46729</c:v>
                </c:pt>
                <c:pt idx="3599">
                  <c:v>46730</c:v>
                </c:pt>
                <c:pt idx="3600">
                  <c:v>46731</c:v>
                </c:pt>
                <c:pt idx="3601">
                  <c:v>46732</c:v>
                </c:pt>
                <c:pt idx="3602">
                  <c:v>46733</c:v>
                </c:pt>
                <c:pt idx="3603">
                  <c:v>46734</c:v>
                </c:pt>
                <c:pt idx="3604">
                  <c:v>46735</c:v>
                </c:pt>
                <c:pt idx="3605">
                  <c:v>46736</c:v>
                </c:pt>
                <c:pt idx="3606">
                  <c:v>46737</c:v>
                </c:pt>
                <c:pt idx="3607">
                  <c:v>46738</c:v>
                </c:pt>
                <c:pt idx="3608">
                  <c:v>46739</c:v>
                </c:pt>
                <c:pt idx="3609">
                  <c:v>46740</c:v>
                </c:pt>
                <c:pt idx="3610">
                  <c:v>46741</c:v>
                </c:pt>
                <c:pt idx="3611">
                  <c:v>46742</c:v>
                </c:pt>
                <c:pt idx="3612">
                  <c:v>46743</c:v>
                </c:pt>
                <c:pt idx="3613">
                  <c:v>46744</c:v>
                </c:pt>
                <c:pt idx="3614">
                  <c:v>46745</c:v>
                </c:pt>
                <c:pt idx="3615">
                  <c:v>46746</c:v>
                </c:pt>
                <c:pt idx="3616">
                  <c:v>46747</c:v>
                </c:pt>
                <c:pt idx="3617">
                  <c:v>46748</c:v>
                </c:pt>
                <c:pt idx="3618">
                  <c:v>46749</c:v>
                </c:pt>
                <c:pt idx="3619">
                  <c:v>46750</c:v>
                </c:pt>
                <c:pt idx="3620">
                  <c:v>46751</c:v>
                </c:pt>
                <c:pt idx="3621">
                  <c:v>46752</c:v>
                </c:pt>
                <c:pt idx="3622">
                  <c:v>46753</c:v>
                </c:pt>
                <c:pt idx="3623">
                  <c:v>46754</c:v>
                </c:pt>
                <c:pt idx="3624">
                  <c:v>46755</c:v>
                </c:pt>
                <c:pt idx="3625">
                  <c:v>46756</c:v>
                </c:pt>
                <c:pt idx="3626">
                  <c:v>46757</c:v>
                </c:pt>
                <c:pt idx="3627">
                  <c:v>46758</c:v>
                </c:pt>
                <c:pt idx="3628">
                  <c:v>46759</c:v>
                </c:pt>
                <c:pt idx="3629">
                  <c:v>46760</c:v>
                </c:pt>
                <c:pt idx="3630">
                  <c:v>46761</c:v>
                </c:pt>
                <c:pt idx="3631">
                  <c:v>46762</c:v>
                </c:pt>
                <c:pt idx="3632">
                  <c:v>46763</c:v>
                </c:pt>
                <c:pt idx="3633">
                  <c:v>46764</c:v>
                </c:pt>
                <c:pt idx="3634">
                  <c:v>46765</c:v>
                </c:pt>
                <c:pt idx="3635">
                  <c:v>46766</c:v>
                </c:pt>
                <c:pt idx="3636">
                  <c:v>46767</c:v>
                </c:pt>
                <c:pt idx="3637">
                  <c:v>46768</c:v>
                </c:pt>
                <c:pt idx="3638">
                  <c:v>46769</c:v>
                </c:pt>
                <c:pt idx="3639">
                  <c:v>46770</c:v>
                </c:pt>
                <c:pt idx="3640">
                  <c:v>46771</c:v>
                </c:pt>
                <c:pt idx="3641">
                  <c:v>46772</c:v>
                </c:pt>
                <c:pt idx="3642">
                  <c:v>46773</c:v>
                </c:pt>
                <c:pt idx="3643">
                  <c:v>46774</c:v>
                </c:pt>
                <c:pt idx="3644">
                  <c:v>46775</c:v>
                </c:pt>
                <c:pt idx="3645">
                  <c:v>46776</c:v>
                </c:pt>
                <c:pt idx="3646">
                  <c:v>46777</c:v>
                </c:pt>
                <c:pt idx="3647">
                  <c:v>46778</c:v>
                </c:pt>
                <c:pt idx="3648">
                  <c:v>46779</c:v>
                </c:pt>
                <c:pt idx="3649">
                  <c:v>46780</c:v>
                </c:pt>
                <c:pt idx="3650">
                  <c:v>46781</c:v>
                </c:pt>
                <c:pt idx="3651">
                  <c:v>46782</c:v>
                </c:pt>
                <c:pt idx="3652">
                  <c:v>46783</c:v>
                </c:pt>
                <c:pt idx="3653">
                  <c:v>46784</c:v>
                </c:pt>
                <c:pt idx="3654">
                  <c:v>46785</c:v>
                </c:pt>
                <c:pt idx="3655">
                  <c:v>46786</c:v>
                </c:pt>
                <c:pt idx="3656">
                  <c:v>46787</c:v>
                </c:pt>
                <c:pt idx="3657">
                  <c:v>46788</c:v>
                </c:pt>
                <c:pt idx="3658">
                  <c:v>46789</c:v>
                </c:pt>
                <c:pt idx="3659">
                  <c:v>46790</c:v>
                </c:pt>
                <c:pt idx="3660">
                  <c:v>46791</c:v>
                </c:pt>
                <c:pt idx="3661">
                  <c:v>46792</c:v>
                </c:pt>
                <c:pt idx="3662">
                  <c:v>46793</c:v>
                </c:pt>
                <c:pt idx="3663">
                  <c:v>46794</c:v>
                </c:pt>
                <c:pt idx="3664">
                  <c:v>46795</c:v>
                </c:pt>
                <c:pt idx="3665">
                  <c:v>46796</c:v>
                </c:pt>
                <c:pt idx="3666">
                  <c:v>46797</c:v>
                </c:pt>
                <c:pt idx="3667">
                  <c:v>46798</c:v>
                </c:pt>
                <c:pt idx="3668">
                  <c:v>46799</c:v>
                </c:pt>
                <c:pt idx="3669">
                  <c:v>46800</c:v>
                </c:pt>
                <c:pt idx="3670">
                  <c:v>46801</c:v>
                </c:pt>
                <c:pt idx="3671">
                  <c:v>46802</c:v>
                </c:pt>
                <c:pt idx="3672">
                  <c:v>46803</c:v>
                </c:pt>
                <c:pt idx="3673">
                  <c:v>46804</c:v>
                </c:pt>
                <c:pt idx="3674">
                  <c:v>46805</c:v>
                </c:pt>
                <c:pt idx="3675">
                  <c:v>46806</c:v>
                </c:pt>
                <c:pt idx="3676">
                  <c:v>46807</c:v>
                </c:pt>
                <c:pt idx="3677">
                  <c:v>46808</c:v>
                </c:pt>
                <c:pt idx="3678">
                  <c:v>46809</c:v>
                </c:pt>
                <c:pt idx="3679">
                  <c:v>46810</c:v>
                </c:pt>
                <c:pt idx="3680">
                  <c:v>46811</c:v>
                </c:pt>
                <c:pt idx="3681">
                  <c:v>46812</c:v>
                </c:pt>
                <c:pt idx="3682">
                  <c:v>46813</c:v>
                </c:pt>
                <c:pt idx="3683">
                  <c:v>46814</c:v>
                </c:pt>
                <c:pt idx="3684">
                  <c:v>46815</c:v>
                </c:pt>
                <c:pt idx="3685">
                  <c:v>46816</c:v>
                </c:pt>
                <c:pt idx="3686">
                  <c:v>46817</c:v>
                </c:pt>
                <c:pt idx="3687">
                  <c:v>46818</c:v>
                </c:pt>
                <c:pt idx="3688">
                  <c:v>46819</c:v>
                </c:pt>
                <c:pt idx="3689">
                  <c:v>46820</c:v>
                </c:pt>
                <c:pt idx="3690">
                  <c:v>46821</c:v>
                </c:pt>
                <c:pt idx="3691">
                  <c:v>46822</c:v>
                </c:pt>
                <c:pt idx="3692">
                  <c:v>46823</c:v>
                </c:pt>
                <c:pt idx="3693">
                  <c:v>46824</c:v>
                </c:pt>
                <c:pt idx="3694">
                  <c:v>46825</c:v>
                </c:pt>
                <c:pt idx="3695">
                  <c:v>46826</c:v>
                </c:pt>
                <c:pt idx="3696">
                  <c:v>46827</c:v>
                </c:pt>
                <c:pt idx="3697">
                  <c:v>46828</c:v>
                </c:pt>
                <c:pt idx="3698">
                  <c:v>46829</c:v>
                </c:pt>
                <c:pt idx="3699">
                  <c:v>46830</c:v>
                </c:pt>
                <c:pt idx="3700">
                  <c:v>46831</c:v>
                </c:pt>
                <c:pt idx="3701">
                  <c:v>46832</c:v>
                </c:pt>
                <c:pt idx="3702">
                  <c:v>46833</c:v>
                </c:pt>
                <c:pt idx="3703">
                  <c:v>46834</c:v>
                </c:pt>
                <c:pt idx="3704">
                  <c:v>46835</c:v>
                </c:pt>
                <c:pt idx="3705">
                  <c:v>46836</c:v>
                </c:pt>
                <c:pt idx="3706">
                  <c:v>46837</c:v>
                </c:pt>
                <c:pt idx="3707">
                  <c:v>46838</c:v>
                </c:pt>
                <c:pt idx="3708">
                  <c:v>46839</c:v>
                </c:pt>
                <c:pt idx="3709">
                  <c:v>46840</c:v>
                </c:pt>
                <c:pt idx="3710">
                  <c:v>46841</c:v>
                </c:pt>
                <c:pt idx="3711">
                  <c:v>46842</c:v>
                </c:pt>
                <c:pt idx="3712">
                  <c:v>46843</c:v>
                </c:pt>
                <c:pt idx="3713">
                  <c:v>46844</c:v>
                </c:pt>
                <c:pt idx="3714">
                  <c:v>46845</c:v>
                </c:pt>
                <c:pt idx="3715">
                  <c:v>46846</c:v>
                </c:pt>
                <c:pt idx="3716">
                  <c:v>46847</c:v>
                </c:pt>
                <c:pt idx="3717">
                  <c:v>46848</c:v>
                </c:pt>
                <c:pt idx="3718">
                  <c:v>46849</c:v>
                </c:pt>
                <c:pt idx="3719">
                  <c:v>46850</c:v>
                </c:pt>
                <c:pt idx="3720">
                  <c:v>46851</c:v>
                </c:pt>
                <c:pt idx="3721">
                  <c:v>46852</c:v>
                </c:pt>
                <c:pt idx="3722">
                  <c:v>46853</c:v>
                </c:pt>
                <c:pt idx="3723">
                  <c:v>46854</c:v>
                </c:pt>
                <c:pt idx="3724">
                  <c:v>46855</c:v>
                </c:pt>
                <c:pt idx="3725">
                  <c:v>46856</c:v>
                </c:pt>
                <c:pt idx="3726">
                  <c:v>46857</c:v>
                </c:pt>
                <c:pt idx="3727">
                  <c:v>46858</c:v>
                </c:pt>
                <c:pt idx="3728">
                  <c:v>46859</c:v>
                </c:pt>
                <c:pt idx="3729">
                  <c:v>46860</c:v>
                </c:pt>
                <c:pt idx="3730">
                  <c:v>46861</c:v>
                </c:pt>
                <c:pt idx="3731">
                  <c:v>46862</c:v>
                </c:pt>
                <c:pt idx="3732">
                  <c:v>46863</c:v>
                </c:pt>
                <c:pt idx="3733">
                  <c:v>46864</c:v>
                </c:pt>
                <c:pt idx="3734">
                  <c:v>46865</c:v>
                </c:pt>
                <c:pt idx="3735">
                  <c:v>46866</c:v>
                </c:pt>
                <c:pt idx="3736">
                  <c:v>46867</c:v>
                </c:pt>
                <c:pt idx="3737">
                  <c:v>46868</c:v>
                </c:pt>
                <c:pt idx="3738">
                  <c:v>46869</c:v>
                </c:pt>
                <c:pt idx="3739">
                  <c:v>46870</c:v>
                </c:pt>
                <c:pt idx="3740">
                  <c:v>46871</c:v>
                </c:pt>
                <c:pt idx="3741">
                  <c:v>46872</c:v>
                </c:pt>
                <c:pt idx="3742">
                  <c:v>46873</c:v>
                </c:pt>
                <c:pt idx="3743">
                  <c:v>46874</c:v>
                </c:pt>
                <c:pt idx="3744">
                  <c:v>46875</c:v>
                </c:pt>
                <c:pt idx="3745">
                  <c:v>46876</c:v>
                </c:pt>
                <c:pt idx="3746">
                  <c:v>46877</c:v>
                </c:pt>
                <c:pt idx="3747">
                  <c:v>46878</c:v>
                </c:pt>
                <c:pt idx="3748">
                  <c:v>46879</c:v>
                </c:pt>
                <c:pt idx="3749">
                  <c:v>46880</c:v>
                </c:pt>
                <c:pt idx="3750">
                  <c:v>46881</c:v>
                </c:pt>
                <c:pt idx="3751">
                  <c:v>46882</c:v>
                </c:pt>
                <c:pt idx="3752">
                  <c:v>46883</c:v>
                </c:pt>
                <c:pt idx="3753">
                  <c:v>46884</c:v>
                </c:pt>
                <c:pt idx="3754">
                  <c:v>46885</c:v>
                </c:pt>
                <c:pt idx="3755">
                  <c:v>46886</c:v>
                </c:pt>
                <c:pt idx="3756">
                  <c:v>46887</c:v>
                </c:pt>
                <c:pt idx="3757">
                  <c:v>46888</c:v>
                </c:pt>
                <c:pt idx="3758">
                  <c:v>46889</c:v>
                </c:pt>
                <c:pt idx="3759">
                  <c:v>46890</c:v>
                </c:pt>
                <c:pt idx="3760">
                  <c:v>46891</c:v>
                </c:pt>
                <c:pt idx="3761">
                  <c:v>46892</c:v>
                </c:pt>
                <c:pt idx="3762">
                  <c:v>46893</c:v>
                </c:pt>
                <c:pt idx="3763">
                  <c:v>46894</c:v>
                </c:pt>
                <c:pt idx="3764">
                  <c:v>46895</c:v>
                </c:pt>
                <c:pt idx="3765">
                  <c:v>46896</c:v>
                </c:pt>
                <c:pt idx="3766">
                  <c:v>46897</c:v>
                </c:pt>
                <c:pt idx="3767">
                  <c:v>46898</c:v>
                </c:pt>
                <c:pt idx="3768">
                  <c:v>46899</c:v>
                </c:pt>
                <c:pt idx="3769">
                  <c:v>46900</c:v>
                </c:pt>
                <c:pt idx="3770">
                  <c:v>46901</c:v>
                </c:pt>
                <c:pt idx="3771">
                  <c:v>46902</c:v>
                </c:pt>
                <c:pt idx="3772">
                  <c:v>46903</c:v>
                </c:pt>
                <c:pt idx="3773">
                  <c:v>46904</c:v>
                </c:pt>
                <c:pt idx="3774">
                  <c:v>46905</c:v>
                </c:pt>
                <c:pt idx="3775">
                  <c:v>46906</c:v>
                </c:pt>
                <c:pt idx="3776">
                  <c:v>46907</c:v>
                </c:pt>
                <c:pt idx="3777">
                  <c:v>46908</c:v>
                </c:pt>
                <c:pt idx="3778">
                  <c:v>46909</c:v>
                </c:pt>
                <c:pt idx="3779">
                  <c:v>46910</c:v>
                </c:pt>
                <c:pt idx="3780">
                  <c:v>46911</c:v>
                </c:pt>
                <c:pt idx="3781">
                  <c:v>46912</c:v>
                </c:pt>
                <c:pt idx="3782">
                  <c:v>46913</c:v>
                </c:pt>
                <c:pt idx="3783">
                  <c:v>46914</c:v>
                </c:pt>
                <c:pt idx="3784">
                  <c:v>46915</c:v>
                </c:pt>
                <c:pt idx="3785">
                  <c:v>46916</c:v>
                </c:pt>
                <c:pt idx="3786">
                  <c:v>46917</c:v>
                </c:pt>
                <c:pt idx="3787">
                  <c:v>46918</c:v>
                </c:pt>
                <c:pt idx="3788">
                  <c:v>46919</c:v>
                </c:pt>
                <c:pt idx="3789">
                  <c:v>46920</c:v>
                </c:pt>
                <c:pt idx="3790">
                  <c:v>46921</c:v>
                </c:pt>
                <c:pt idx="3791">
                  <c:v>46922</c:v>
                </c:pt>
                <c:pt idx="3792">
                  <c:v>46923</c:v>
                </c:pt>
                <c:pt idx="3793">
                  <c:v>46924</c:v>
                </c:pt>
                <c:pt idx="3794">
                  <c:v>46925</c:v>
                </c:pt>
                <c:pt idx="3795">
                  <c:v>46926</c:v>
                </c:pt>
                <c:pt idx="3796">
                  <c:v>46927</c:v>
                </c:pt>
                <c:pt idx="3797">
                  <c:v>46928</c:v>
                </c:pt>
                <c:pt idx="3798">
                  <c:v>46929</c:v>
                </c:pt>
                <c:pt idx="3799">
                  <c:v>46930</c:v>
                </c:pt>
                <c:pt idx="3800">
                  <c:v>46931</c:v>
                </c:pt>
                <c:pt idx="3801">
                  <c:v>46932</c:v>
                </c:pt>
                <c:pt idx="3802">
                  <c:v>46933</c:v>
                </c:pt>
                <c:pt idx="3803">
                  <c:v>46934</c:v>
                </c:pt>
                <c:pt idx="3804">
                  <c:v>46935</c:v>
                </c:pt>
                <c:pt idx="3805">
                  <c:v>46936</c:v>
                </c:pt>
                <c:pt idx="3806">
                  <c:v>46937</c:v>
                </c:pt>
                <c:pt idx="3807">
                  <c:v>46938</c:v>
                </c:pt>
                <c:pt idx="3808">
                  <c:v>46939</c:v>
                </c:pt>
                <c:pt idx="3809">
                  <c:v>46940</c:v>
                </c:pt>
                <c:pt idx="3810">
                  <c:v>46941</c:v>
                </c:pt>
                <c:pt idx="3811">
                  <c:v>46942</c:v>
                </c:pt>
                <c:pt idx="3812">
                  <c:v>46943</c:v>
                </c:pt>
                <c:pt idx="3813">
                  <c:v>46944</c:v>
                </c:pt>
                <c:pt idx="3814">
                  <c:v>46945</c:v>
                </c:pt>
                <c:pt idx="3815">
                  <c:v>46946</c:v>
                </c:pt>
                <c:pt idx="3816">
                  <c:v>46947</c:v>
                </c:pt>
                <c:pt idx="3817">
                  <c:v>46948</c:v>
                </c:pt>
                <c:pt idx="3818">
                  <c:v>46949</c:v>
                </c:pt>
                <c:pt idx="3819">
                  <c:v>46950</c:v>
                </c:pt>
                <c:pt idx="3820">
                  <c:v>46951</c:v>
                </c:pt>
                <c:pt idx="3821">
                  <c:v>46952</c:v>
                </c:pt>
                <c:pt idx="3822">
                  <c:v>46953</c:v>
                </c:pt>
                <c:pt idx="3823">
                  <c:v>46954</c:v>
                </c:pt>
                <c:pt idx="3824">
                  <c:v>46955</c:v>
                </c:pt>
                <c:pt idx="3825">
                  <c:v>46956</c:v>
                </c:pt>
                <c:pt idx="3826">
                  <c:v>46957</c:v>
                </c:pt>
                <c:pt idx="3827">
                  <c:v>46958</c:v>
                </c:pt>
                <c:pt idx="3828">
                  <c:v>46959</c:v>
                </c:pt>
                <c:pt idx="3829">
                  <c:v>46960</c:v>
                </c:pt>
                <c:pt idx="3830">
                  <c:v>46961</c:v>
                </c:pt>
                <c:pt idx="3831">
                  <c:v>46962</c:v>
                </c:pt>
                <c:pt idx="3832">
                  <c:v>46963</c:v>
                </c:pt>
                <c:pt idx="3833">
                  <c:v>46964</c:v>
                </c:pt>
                <c:pt idx="3834">
                  <c:v>46965</c:v>
                </c:pt>
                <c:pt idx="3835">
                  <c:v>46966</c:v>
                </c:pt>
                <c:pt idx="3836">
                  <c:v>46967</c:v>
                </c:pt>
                <c:pt idx="3837">
                  <c:v>46968</c:v>
                </c:pt>
                <c:pt idx="3838">
                  <c:v>46969</c:v>
                </c:pt>
                <c:pt idx="3839">
                  <c:v>46970</c:v>
                </c:pt>
                <c:pt idx="3840">
                  <c:v>46971</c:v>
                </c:pt>
                <c:pt idx="3841">
                  <c:v>46972</c:v>
                </c:pt>
                <c:pt idx="3842">
                  <c:v>46973</c:v>
                </c:pt>
                <c:pt idx="3843">
                  <c:v>46974</c:v>
                </c:pt>
                <c:pt idx="3844">
                  <c:v>46975</c:v>
                </c:pt>
                <c:pt idx="3845">
                  <c:v>46976</c:v>
                </c:pt>
                <c:pt idx="3846">
                  <c:v>46977</c:v>
                </c:pt>
                <c:pt idx="3847">
                  <c:v>46978</c:v>
                </c:pt>
                <c:pt idx="3848">
                  <c:v>46979</c:v>
                </c:pt>
                <c:pt idx="3849">
                  <c:v>46980</c:v>
                </c:pt>
                <c:pt idx="3850">
                  <c:v>46981</c:v>
                </c:pt>
                <c:pt idx="3851">
                  <c:v>46982</c:v>
                </c:pt>
                <c:pt idx="3852">
                  <c:v>46983</c:v>
                </c:pt>
                <c:pt idx="3853">
                  <c:v>46984</c:v>
                </c:pt>
                <c:pt idx="3854">
                  <c:v>46985</c:v>
                </c:pt>
                <c:pt idx="3855">
                  <c:v>46986</c:v>
                </c:pt>
                <c:pt idx="3856">
                  <c:v>46987</c:v>
                </c:pt>
                <c:pt idx="3857">
                  <c:v>46988</c:v>
                </c:pt>
                <c:pt idx="3858">
                  <c:v>46989</c:v>
                </c:pt>
                <c:pt idx="3859">
                  <c:v>46990</c:v>
                </c:pt>
                <c:pt idx="3860">
                  <c:v>46991</c:v>
                </c:pt>
                <c:pt idx="3861">
                  <c:v>46992</c:v>
                </c:pt>
                <c:pt idx="3862">
                  <c:v>46993</c:v>
                </c:pt>
                <c:pt idx="3863">
                  <c:v>46994</c:v>
                </c:pt>
                <c:pt idx="3864">
                  <c:v>46995</c:v>
                </c:pt>
                <c:pt idx="3865">
                  <c:v>46996</c:v>
                </c:pt>
                <c:pt idx="3866">
                  <c:v>46997</c:v>
                </c:pt>
                <c:pt idx="3867">
                  <c:v>46998</c:v>
                </c:pt>
                <c:pt idx="3868">
                  <c:v>46999</c:v>
                </c:pt>
                <c:pt idx="3869">
                  <c:v>47000</c:v>
                </c:pt>
                <c:pt idx="3870">
                  <c:v>47001</c:v>
                </c:pt>
                <c:pt idx="3871">
                  <c:v>47002</c:v>
                </c:pt>
                <c:pt idx="3872">
                  <c:v>47003</c:v>
                </c:pt>
                <c:pt idx="3873">
                  <c:v>47004</c:v>
                </c:pt>
                <c:pt idx="3874">
                  <c:v>47005</c:v>
                </c:pt>
                <c:pt idx="3875">
                  <c:v>47006</c:v>
                </c:pt>
                <c:pt idx="3876">
                  <c:v>47007</c:v>
                </c:pt>
                <c:pt idx="3877">
                  <c:v>47008</c:v>
                </c:pt>
                <c:pt idx="3878">
                  <c:v>47009</c:v>
                </c:pt>
                <c:pt idx="3879">
                  <c:v>47010</c:v>
                </c:pt>
                <c:pt idx="3880">
                  <c:v>47011</c:v>
                </c:pt>
                <c:pt idx="3881">
                  <c:v>47012</c:v>
                </c:pt>
                <c:pt idx="3882">
                  <c:v>47013</c:v>
                </c:pt>
                <c:pt idx="3883">
                  <c:v>47014</c:v>
                </c:pt>
                <c:pt idx="3884">
                  <c:v>47015</c:v>
                </c:pt>
                <c:pt idx="3885">
                  <c:v>47016</c:v>
                </c:pt>
                <c:pt idx="3886">
                  <c:v>47017</c:v>
                </c:pt>
                <c:pt idx="3887">
                  <c:v>47018</c:v>
                </c:pt>
                <c:pt idx="3888">
                  <c:v>47019</c:v>
                </c:pt>
                <c:pt idx="3889">
                  <c:v>47020</c:v>
                </c:pt>
                <c:pt idx="3890">
                  <c:v>47021</c:v>
                </c:pt>
                <c:pt idx="3891">
                  <c:v>47022</c:v>
                </c:pt>
                <c:pt idx="3892">
                  <c:v>47023</c:v>
                </c:pt>
                <c:pt idx="3893">
                  <c:v>47024</c:v>
                </c:pt>
                <c:pt idx="3894">
                  <c:v>47025</c:v>
                </c:pt>
                <c:pt idx="3895">
                  <c:v>47026</c:v>
                </c:pt>
                <c:pt idx="3896">
                  <c:v>47027</c:v>
                </c:pt>
                <c:pt idx="3897">
                  <c:v>47028</c:v>
                </c:pt>
                <c:pt idx="3898">
                  <c:v>47029</c:v>
                </c:pt>
                <c:pt idx="3899">
                  <c:v>47030</c:v>
                </c:pt>
                <c:pt idx="3900">
                  <c:v>47031</c:v>
                </c:pt>
                <c:pt idx="3901">
                  <c:v>47032</c:v>
                </c:pt>
                <c:pt idx="3902">
                  <c:v>47033</c:v>
                </c:pt>
                <c:pt idx="3903">
                  <c:v>47034</c:v>
                </c:pt>
                <c:pt idx="3904">
                  <c:v>47035</c:v>
                </c:pt>
                <c:pt idx="3905">
                  <c:v>47036</c:v>
                </c:pt>
                <c:pt idx="3906">
                  <c:v>47037</c:v>
                </c:pt>
                <c:pt idx="3907">
                  <c:v>47038</c:v>
                </c:pt>
                <c:pt idx="3908">
                  <c:v>47039</c:v>
                </c:pt>
                <c:pt idx="3909">
                  <c:v>47040</c:v>
                </c:pt>
                <c:pt idx="3910">
                  <c:v>47041</c:v>
                </c:pt>
                <c:pt idx="3911">
                  <c:v>47042</c:v>
                </c:pt>
                <c:pt idx="3912">
                  <c:v>47043</c:v>
                </c:pt>
                <c:pt idx="3913">
                  <c:v>47044</c:v>
                </c:pt>
                <c:pt idx="3914">
                  <c:v>47045</c:v>
                </c:pt>
                <c:pt idx="3915">
                  <c:v>47046</c:v>
                </c:pt>
                <c:pt idx="3916">
                  <c:v>47047</c:v>
                </c:pt>
                <c:pt idx="3917">
                  <c:v>47048</c:v>
                </c:pt>
                <c:pt idx="3918">
                  <c:v>47049</c:v>
                </c:pt>
                <c:pt idx="3919">
                  <c:v>47050</c:v>
                </c:pt>
                <c:pt idx="3920">
                  <c:v>47051</c:v>
                </c:pt>
                <c:pt idx="3921">
                  <c:v>47052</c:v>
                </c:pt>
                <c:pt idx="3922">
                  <c:v>47053</c:v>
                </c:pt>
                <c:pt idx="3923">
                  <c:v>47054</c:v>
                </c:pt>
                <c:pt idx="3924">
                  <c:v>47055</c:v>
                </c:pt>
                <c:pt idx="3925">
                  <c:v>47056</c:v>
                </c:pt>
                <c:pt idx="3926">
                  <c:v>47057</c:v>
                </c:pt>
                <c:pt idx="3927">
                  <c:v>47058</c:v>
                </c:pt>
                <c:pt idx="3928">
                  <c:v>47059</c:v>
                </c:pt>
                <c:pt idx="3929">
                  <c:v>47060</c:v>
                </c:pt>
                <c:pt idx="3930">
                  <c:v>47061</c:v>
                </c:pt>
                <c:pt idx="3931">
                  <c:v>47062</c:v>
                </c:pt>
                <c:pt idx="3932">
                  <c:v>47063</c:v>
                </c:pt>
                <c:pt idx="3933">
                  <c:v>47064</c:v>
                </c:pt>
                <c:pt idx="3934">
                  <c:v>47065</c:v>
                </c:pt>
                <c:pt idx="3935">
                  <c:v>47066</c:v>
                </c:pt>
                <c:pt idx="3936">
                  <c:v>47067</c:v>
                </c:pt>
                <c:pt idx="3937">
                  <c:v>47068</c:v>
                </c:pt>
                <c:pt idx="3938">
                  <c:v>47069</c:v>
                </c:pt>
                <c:pt idx="3939">
                  <c:v>47070</c:v>
                </c:pt>
                <c:pt idx="3940">
                  <c:v>47071</c:v>
                </c:pt>
                <c:pt idx="3941">
                  <c:v>47072</c:v>
                </c:pt>
                <c:pt idx="3942">
                  <c:v>47073</c:v>
                </c:pt>
                <c:pt idx="3943">
                  <c:v>47074</c:v>
                </c:pt>
                <c:pt idx="3944">
                  <c:v>47075</c:v>
                </c:pt>
                <c:pt idx="3945">
                  <c:v>47076</c:v>
                </c:pt>
                <c:pt idx="3946">
                  <c:v>47077</c:v>
                </c:pt>
                <c:pt idx="3947">
                  <c:v>47078</c:v>
                </c:pt>
                <c:pt idx="3948">
                  <c:v>47079</c:v>
                </c:pt>
                <c:pt idx="3949">
                  <c:v>47080</c:v>
                </c:pt>
                <c:pt idx="3950">
                  <c:v>47081</c:v>
                </c:pt>
                <c:pt idx="3951">
                  <c:v>47082</c:v>
                </c:pt>
                <c:pt idx="3952">
                  <c:v>47083</c:v>
                </c:pt>
                <c:pt idx="3953">
                  <c:v>47084</c:v>
                </c:pt>
                <c:pt idx="3954">
                  <c:v>47085</c:v>
                </c:pt>
                <c:pt idx="3955">
                  <c:v>47086</c:v>
                </c:pt>
                <c:pt idx="3956">
                  <c:v>47087</c:v>
                </c:pt>
                <c:pt idx="3957">
                  <c:v>47088</c:v>
                </c:pt>
                <c:pt idx="3958">
                  <c:v>47089</c:v>
                </c:pt>
                <c:pt idx="3959">
                  <c:v>47090</c:v>
                </c:pt>
                <c:pt idx="3960">
                  <c:v>47091</c:v>
                </c:pt>
                <c:pt idx="3961">
                  <c:v>47092</c:v>
                </c:pt>
                <c:pt idx="3962">
                  <c:v>47093</c:v>
                </c:pt>
                <c:pt idx="3963">
                  <c:v>47094</c:v>
                </c:pt>
                <c:pt idx="3964">
                  <c:v>47095</c:v>
                </c:pt>
                <c:pt idx="3965">
                  <c:v>47096</c:v>
                </c:pt>
                <c:pt idx="3966">
                  <c:v>47097</c:v>
                </c:pt>
                <c:pt idx="3967">
                  <c:v>47098</c:v>
                </c:pt>
                <c:pt idx="3968">
                  <c:v>47099</c:v>
                </c:pt>
                <c:pt idx="3969">
                  <c:v>47100</c:v>
                </c:pt>
                <c:pt idx="3970">
                  <c:v>47101</c:v>
                </c:pt>
                <c:pt idx="3971">
                  <c:v>47102</c:v>
                </c:pt>
                <c:pt idx="3972">
                  <c:v>47103</c:v>
                </c:pt>
                <c:pt idx="3973">
                  <c:v>47104</c:v>
                </c:pt>
                <c:pt idx="3974">
                  <c:v>47105</c:v>
                </c:pt>
                <c:pt idx="3975">
                  <c:v>47106</c:v>
                </c:pt>
                <c:pt idx="3976">
                  <c:v>47107</c:v>
                </c:pt>
                <c:pt idx="3977">
                  <c:v>47108</c:v>
                </c:pt>
                <c:pt idx="3978">
                  <c:v>47109</c:v>
                </c:pt>
                <c:pt idx="3979">
                  <c:v>47110</c:v>
                </c:pt>
                <c:pt idx="3980">
                  <c:v>47111</c:v>
                </c:pt>
                <c:pt idx="3981">
                  <c:v>47112</c:v>
                </c:pt>
                <c:pt idx="3982">
                  <c:v>47113</c:v>
                </c:pt>
                <c:pt idx="3983">
                  <c:v>47114</c:v>
                </c:pt>
                <c:pt idx="3984">
                  <c:v>47115</c:v>
                </c:pt>
                <c:pt idx="3985">
                  <c:v>47116</c:v>
                </c:pt>
                <c:pt idx="3986">
                  <c:v>47117</c:v>
                </c:pt>
                <c:pt idx="3987">
                  <c:v>47118</c:v>
                </c:pt>
                <c:pt idx="3988">
                  <c:v>47119</c:v>
                </c:pt>
                <c:pt idx="3989">
                  <c:v>47120</c:v>
                </c:pt>
                <c:pt idx="3990">
                  <c:v>47121</c:v>
                </c:pt>
                <c:pt idx="3991">
                  <c:v>47122</c:v>
                </c:pt>
                <c:pt idx="3992">
                  <c:v>47123</c:v>
                </c:pt>
                <c:pt idx="3993">
                  <c:v>47124</c:v>
                </c:pt>
                <c:pt idx="3994">
                  <c:v>47125</c:v>
                </c:pt>
                <c:pt idx="3995">
                  <c:v>47126</c:v>
                </c:pt>
                <c:pt idx="3996">
                  <c:v>47127</c:v>
                </c:pt>
                <c:pt idx="3997">
                  <c:v>47128</c:v>
                </c:pt>
                <c:pt idx="3998">
                  <c:v>47129</c:v>
                </c:pt>
              </c:numCache>
            </c:numRef>
          </c:cat>
          <c:val>
            <c:numRef>
              <c:f>'[outputs (003).xlsx]market_zero_curve'!$E$2:$E$4000</c:f>
              <c:numCache>
                <c:formatCode>General</c:formatCode>
                <c:ptCount val="3999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0.03</c:v>
                </c:pt>
                <c:pt idx="4">
                  <c:v>2.75E-2</c:v>
                </c:pt>
                <c:pt idx="5">
                  <c:v>2.75E-2</c:v>
                </c:pt>
                <c:pt idx="6">
                  <c:v>2.75E-2</c:v>
                </c:pt>
                <c:pt idx="7">
                  <c:v>2.75E-2</c:v>
                </c:pt>
                <c:pt idx="8">
                  <c:v>2.75E-2</c:v>
                </c:pt>
                <c:pt idx="9">
                  <c:v>2.75E-2</c:v>
                </c:pt>
                <c:pt idx="10">
                  <c:v>2.5000000000000001E-2</c:v>
                </c:pt>
                <c:pt idx="11">
                  <c:v>2.5000000000000001E-2</c:v>
                </c:pt>
                <c:pt idx="12">
                  <c:v>2.5000000000000001E-2</c:v>
                </c:pt>
                <c:pt idx="13">
                  <c:v>2.5000000000000001E-2</c:v>
                </c:pt>
                <c:pt idx="14">
                  <c:v>2.5000000000000001E-2</c:v>
                </c:pt>
                <c:pt idx="15">
                  <c:v>2.5000000000000001E-2</c:v>
                </c:pt>
                <c:pt idx="16">
                  <c:v>2.5000000000000001E-2</c:v>
                </c:pt>
                <c:pt idx="17">
                  <c:v>2.5000000000000001E-2</c:v>
                </c:pt>
                <c:pt idx="18">
                  <c:v>2.5000000000000001E-2</c:v>
                </c:pt>
                <c:pt idx="19">
                  <c:v>2.5000000000000001E-2</c:v>
                </c:pt>
                <c:pt idx="20">
                  <c:v>2.5000000000000001E-2</c:v>
                </c:pt>
                <c:pt idx="21">
                  <c:v>2.5000000000000001E-2</c:v>
                </c:pt>
                <c:pt idx="22">
                  <c:v>2.5000000000000001E-2</c:v>
                </c:pt>
                <c:pt idx="23">
                  <c:v>2.5000000000000001E-2</c:v>
                </c:pt>
                <c:pt idx="24">
                  <c:v>2.5000000000000001E-2</c:v>
                </c:pt>
                <c:pt idx="25">
                  <c:v>2.5000000000000001E-2</c:v>
                </c:pt>
                <c:pt idx="26">
                  <c:v>2.5000000000000001E-2</c:v>
                </c:pt>
                <c:pt idx="27">
                  <c:v>2.5000000000000001E-2</c:v>
                </c:pt>
                <c:pt idx="28">
                  <c:v>2.5000000000000001E-2</c:v>
                </c:pt>
                <c:pt idx="29">
                  <c:v>2.5000000000000001E-2</c:v>
                </c:pt>
                <c:pt idx="30">
                  <c:v>2.5000000000000001E-2</c:v>
                </c:pt>
                <c:pt idx="31">
                  <c:v>2.5000000000000001E-2</c:v>
                </c:pt>
                <c:pt idx="32">
                  <c:v>2.5000000000000001E-2</c:v>
                </c:pt>
                <c:pt idx="33">
                  <c:v>2.5000000000000001E-2</c:v>
                </c:pt>
                <c:pt idx="34">
                  <c:v>2.5000000000000001E-2</c:v>
                </c:pt>
                <c:pt idx="35">
                  <c:v>2.5000000000000001E-2</c:v>
                </c:pt>
                <c:pt idx="36">
                  <c:v>2.5000000000000001E-2</c:v>
                </c:pt>
                <c:pt idx="37">
                  <c:v>2.5000000000000001E-2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2.5000000000000001E-2</c:v>
                </c:pt>
                <c:pt idx="42">
                  <c:v>2.5000000000000001E-2</c:v>
                </c:pt>
                <c:pt idx="43">
                  <c:v>2.5000000000000001E-2</c:v>
                </c:pt>
                <c:pt idx="44">
                  <c:v>2.5000000000000001E-2</c:v>
                </c:pt>
                <c:pt idx="45">
                  <c:v>2.5000000000000001E-2</c:v>
                </c:pt>
                <c:pt idx="46">
                  <c:v>2.5000000000000001E-2</c:v>
                </c:pt>
                <c:pt idx="47">
                  <c:v>2.5000000000000001E-2</c:v>
                </c:pt>
                <c:pt idx="48">
                  <c:v>2.5000000000000001E-2</c:v>
                </c:pt>
                <c:pt idx="49">
                  <c:v>2.5000000000000001E-2</c:v>
                </c:pt>
                <c:pt idx="50">
                  <c:v>2.5000000000000001E-2</c:v>
                </c:pt>
                <c:pt idx="51">
                  <c:v>2.5000000000000001E-2</c:v>
                </c:pt>
                <c:pt idx="52">
                  <c:v>2.75E-2</c:v>
                </c:pt>
                <c:pt idx="53">
                  <c:v>2.75E-2</c:v>
                </c:pt>
                <c:pt idx="54">
                  <c:v>2.75E-2</c:v>
                </c:pt>
                <c:pt idx="55">
                  <c:v>2.75E-2</c:v>
                </c:pt>
                <c:pt idx="56">
                  <c:v>2.75E-2</c:v>
                </c:pt>
                <c:pt idx="57">
                  <c:v>2.75E-2</c:v>
                </c:pt>
                <c:pt idx="58">
                  <c:v>2.75E-2</c:v>
                </c:pt>
                <c:pt idx="59">
                  <c:v>2.5000000000000001E-2</c:v>
                </c:pt>
                <c:pt idx="60">
                  <c:v>2.5000000000000001E-2</c:v>
                </c:pt>
                <c:pt idx="61">
                  <c:v>2.5000000000000001E-2</c:v>
                </c:pt>
                <c:pt idx="62">
                  <c:v>2.5000000000000001E-2</c:v>
                </c:pt>
                <c:pt idx="63">
                  <c:v>2.5000000000000001E-2</c:v>
                </c:pt>
                <c:pt idx="64">
                  <c:v>2.5000000000000001E-2</c:v>
                </c:pt>
                <c:pt idx="65">
                  <c:v>2.5000000000000001E-2</c:v>
                </c:pt>
                <c:pt idx="66">
                  <c:v>2.5000000000000001E-2</c:v>
                </c:pt>
                <c:pt idx="67">
                  <c:v>2.5000000000000001E-2</c:v>
                </c:pt>
                <c:pt idx="68">
                  <c:v>2.5000000000000001E-2</c:v>
                </c:pt>
                <c:pt idx="69">
                  <c:v>2.5000000000000001E-2</c:v>
                </c:pt>
                <c:pt idx="70">
                  <c:v>2.5000000000000001E-2</c:v>
                </c:pt>
                <c:pt idx="71">
                  <c:v>2.5000000000000001E-2</c:v>
                </c:pt>
                <c:pt idx="72">
                  <c:v>2.5000000000000001E-2</c:v>
                </c:pt>
                <c:pt idx="73">
                  <c:v>2.5000000000000001E-2</c:v>
                </c:pt>
                <c:pt idx="74">
                  <c:v>2.5000000000000001E-2</c:v>
                </c:pt>
                <c:pt idx="75">
                  <c:v>2.5000000000000001E-2</c:v>
                </c:pt>
                <c:pt idx="76">
                  <c:v>2.5000000000000001E-2</c:v>
                </c:pt>
                <c:pt idx="77">
                  <c:v>2.5000000000000001E-2</c:v>
                </c:pt>
                <c:pt idx="78">
                  <c:v>2.5000000000000001E-2</c:v>
                </c:pt>
                <c:pt idx="79">
                  <c:v>2.5000000000000001E-2</c:v>
                </c:pt>
                <c:pt idx="80">
                  <c:v>2.5000000000000001E-2</c:v>
                </c:pt>
                <c:pt idx="81">
                  <c:v>2.5000000000000001E-2</c:v>
                </c:pt>
                <c:pt idx="82">
                  <c:v>2.5000000000000001E-2</c:v>
                </c:pt>
                <c:pt idx="83">
                  <c:v>2.5000000000000001E-2</c:v>
                </c:pt>
                <c:pt idx="84">
                  <c:v>2.5000000000000001E-2</c:v>
                </c:pt>
                <c:pt idx="85">
                  <c:v>2.75E-2</c:v>
                </c:pt>
                <c:pt idx="86">
                  <c:v>2.75E-2</c:v>
                </c:pt>
                <c:pt idx="87">
                  <c:v>2.75E-2</c:v>
                </c:pt>
                <c:pt idx="88">
                  <c:v>2.75E-2</c:v>
                </c:pt>
                <c:pt idx="89">
                  <c:v>2.75E-2</c:v>
                </c:pt>
                <c:pt idx="90">
                  <c:v>2.75E-2</c:v>
                </c:pt>
                <c:pt idx="91">
                  <c:v>2.75E-2</c:v>
                </c:pt>
                <c:pt idx="92">
                  <c:v>2.75E-2</c:v>
                </c:pt>
                <c:pt idx="93">
                  <c:v>2.75E-2</c:v>
                </c:pt>
                <c:pt idx="94">
                  <c:v>2.75E-2</c:v>
                </c:pt>
                <c:pt idx="95">
                  <c:v>2.75E-2</c:v>
                </c:pt>
                <c:pt idx="96">
                  <c:v>2.75E-2</c:v>
                </c:pt>
                <c:pt idx="97">
                  <c:v>2.75E-2</c:v>
                </c:pt>
                <c:pt idx="98">
                  <c:v>2.75E-2</c:v>
                </c:pt>
                <c:pt idx="99">
                  <c:v>2.75E-2</c:v>
                </c:pt>
                <c:pt idx="100">
                  <c:v>2.75E-2</c:v>
                </c:pt>
                <c:pt idx="101">
                  <c:v>2.75E-2</c:v>
                </c:pt>
                <c:pt idx="102">
                  <c:v>2.75E-2</c:v>
                </c:pt>
                <c:pt idx="103">
                  <c:v>2.75E-2</c:v>
                </c:pt>
                <c:pt idx="104">
                  <c:v>2.75E-2</c:v>
                </c:pt>
                <c:pt idx="105">
                  <c:v>2.75E-2</c:v>
                </c:pt>
                <c:pt idx="106">
                  <c:v>2.75E-2</c:v>
                </c:pt>
                <c:pt idx="107">
                  <c:v>2.75E-2</c:v>
                </c:pt>
                <c:pt idx="108">
                  <c:v>2.75E-2</c:v>
                </c:pt>
                <c:pt idx="109">
                  <c:v>2.75E-2</c:v>
                </c:pt>
                <c:pt idx="110">
                  <c:v>2.75E-2</c:v>
                </c:pt>
                <c:pt idx="111">
                  <c:v>2.75E-2</c:v>
                </c:pt>
                <c:pt idx="112">
                  <c:v>2.75E-2</c:v>
                </c:pt>
                <c:pt idx="113">
                  <c:v>2.75E-2</c:v>
                </c:pt>
                <c:pt idx="114">
                  <c:v>2.75E-2</c:v>
                </c:pt>
                <c:pt idx="115">
                  <c:v>2.75E-2</c:v>
                </c:pt>
                <c:pt idx="116">
                  <c:v>2.75E-2</c:v>
                </c:pt>
                <c:pt idx="117">
                  <c:v>2.75E-2</c:v>
                </c:pt>
                <c:pt idx="118">
                  <c:v>2.75E-2</c:v>
                </c:pt>
                <c:pt idx="119">
                  <c:v>2.75E-2</c:v>
                </c:pt>
                <c:pt idx="120">
                  <c:v>2.75E-2</c:v>
                </c:pt>
                <c:pt idx="121">
                  <c:v>2.75E-2</c:v>
                </c:pt>
                <c:pt idx="122">
                  <c:v>2.75E-2</c:v>
                </c:pt>
                <c:pt idx="123">
                  <c:v>2.75E-2</c:v>
                </c:pt>
                <c:pt idx="124">
                  <c:v>2.75E-2</c:v>
                </c:pt>
                <c:pt idx="125">
                  <c:v>2.75E-2</c:v>
                </c:pt>
                <c:pt idx="126">
                  <c:v>2.75E-2</c:v>
                </c:pt>
                <c:pt idx="127">
                  <c:v>2.75E-2</c:v>
                </c:pt>
                <c:pt idx="128">
                  <c:v>2.75E-2</c:v>
                </c:pt>
                <c:pt idx="129">
                  <c:v>2.75E-2</c:v>
                </c:pt>
                <c:pt idx="130">
                  <c:v>2.75E-2</c:v>
                </c:pt>
                <c:pt idx="131">
                  <c:v>2.75E-2</c:v>
                </c:pt>
                <c:pt idx="132">
                  <c:v>2.75E-2</c:v>
                </c:pt>
                <c:pt idx="133">
                  <c:v>2.75E-2</c:v>
                </c:pt>
                <c:pt idx="134">
                  <c:v>2.75E-2</c:v>
                </c:pt>
                <c:pt idx="135">
                  <c:v>2.75E-2</c:v>
                </c:pt>
                <c:pt idx="136">
                  <c:v>2.75E-2</c:v>
                </c:pt>
                <c:pt idx="137">
                  <c:v>2.75E-2</c:v>
                </c:pt>
                <c:pt idx="138">
                  <c:v>2.75E-2</c:v>
                </c:pt>
                <c:pt idx="139">
                  <c:v>2.75E-2</c:v>
                </c:pt>
                <c:pt idx="140">
                  <c:v>2.75E-2</c:v>
                </c:pt>
                <c:pt idx="141">
                  <c:v>2.75E-2</c:v>
                </c:pt>
                <c:pt idx="142">
                  <c:v>2.75E-2</c:v>
                </c:pt>
                <c:pt idx="143">
                  <c:v>2.75E-2</c:v>
                </c:pt>
                <c:pt idx="144">
                  <c:v>2.75E-2</c:v>
                </c:pt>
                <c:pt idx="145">
                  <c:v>2.75E-2</c:v>
                </c:pt>
                <c:pt idx="146">
                  <c:v>2.75E-2</c:v>
                </c:pt>
                <c:pt idx="147">
                  <c:v>2.75E-2</c:v>
                </c:pt>
                <c:pt idx="148">
                  <c:v>2.75E-2</c:v>
                </c:pt>
                <c:pt idx="149">
                  <c:v>2.75E-2</c:v>
                </c:pt>
                <c:pt idx="150">
                  <c:v>2.75E-2</c:v>
                </c:pt>
                <c:pt idx="151">
                  <c:v>2.75E-2</c:v>
                </c:pt>
                <c:pt idx="152">
                  <c:v>2.75E-2</c:v>
                </c:pt>
                <c:pt idx="153">
                  <c:v>2.75E-2</c:v>
                </c:pt>
                <c:pt idx="154">
                  <c:v>2.75E-2</c:v>
                </c:pt>
                <c:pt idx="155">
                  <c:v>2.75E-2</c:v>
                </c:pt>
                <c:pt idx="156">
                  <c:v>2.75E-2</c:v>
                </c:pt>
                <c:pt idx="157">
                  <c:v>2.75E-2</c:v>
                </c:pt>
                <c:pt idx="158">
                  <c:v>2.75E-2</c:v>
                </c:pt>
                <c:pt idx="159">
                  <c:v>2.75E-2</c:v>
                </c:pt>
                <c:pt idx="160">
                  <c:v>2.75E-2</c:v>
                </c:pt>
                <c:pt idx="161">
                  <c:v>2.75E-2</c:v>
                </c:pt>
                <c:pt idx="162">
                  <c:v>2.75E-2</c:v>
                </c:pt>
                <c:pt idx="163">
                  <c:v>2.75E-2</c:v>
                </c:pt>
                <c:pt idx="164">
                  <c:v>2.75E-2</c:v>
                </c:pt>
                <c:pt idx="165">
                  <c:v>2.75E-2</c:v>
                </c:pt>
                <c:pt idx="166">
                  <c:v>2.75E-2</c:v>
                </c:pt>
                <c:pt idx="167">
                  <c:v>2.75E-2</c:v>
                </c:pt>
                <c:pt idx="168">
                  <c:v>2.75E-2</c:v>
                </c:pt>
                <c:pt idx="169">
                  <c:v>2.75E-2</c:v>
                </c:pt>
                <c:pt idx="170">
                  <c:v>2.75E-2</c:v>
                </c:pt>
                <c:pt idx="171">
                  <c:v>2.75E-2</c:v>
                </c:pt>
                <c:pt idx="172">
                  <c:v>2.75E-2</c:v>
                </c:pt>
                <c:pt idx="173">
                  <c:v>2.75E-2</c:v>
                </c:pt>
                <c:pt idx="174">
                  <c:v>2.75E-2</c:v>
                </c:pt>
                <c:pt idx="175">
                  <c:v>2.75E-2</c:v>
                </c:pt>
                <c:pt idx="176">
                  <c:v>2.75E-2</c:v>
                </c:pt>
                <c:pt idx="177">
                  <c:v>2.75E-2</c:v>
                </c:pt>
                <c:pt idx="178">
                  <c:v>2.75E-2</c:v>
                </c:pt>
                <c:pt idx="179">
                  <c:v>2.75E-2</c:v>
                </c:pt>
                <c:pt idx="180">
                  <c:v>2.75E-2</c:v>
                </c:pt>
                <c:pt idx="181">
                  <c:v>2.75E-2</c:v>
                </c:pt>
                <c:pt idx="182">
                  <c:v>2.75E-2</c:v>
                </c:pt>
                <c:pt idx="183">
                  <c:v>2.75E-2</c:v>
                </c:pt>
                <c:pt idx="184">
                  <c:v>2.75E-2</c:v>
                </c:pt>
                <c:pt idx="185">
                  <c:v>2.75E-2</c:v>
                </c:pt>
                <c:pt idx="186">
                  <c:v>2.75E-2</c:v>
                </c:pt>
                <c:pt idx="187">
                  <c:v>2.75E-2</c:v>
                </c:pt>
                <c:pt idx="188">
                  <c:v>2.75E-2</c:v>
                </c:pt>
                <c:pt idx="189">
                  <c:v>2.75E-2</c:v>
                </c:pt>
                <c:pt idx="190">
                  <c:v>2.75E-2</c:v>
                </c:pt>
                <c:pt idx="191">
                  <c:v>2.75E-2</c:v>
                </c:pt>
                <c:pt idx="192">
                  <c:v>2.75E-2</c:v>
                </c:pt>
                <c:pt idx="193">
                  <c:v>2.75E-2</c:v>
                </c:pt>
                <c:pt idx="194">
                  <c:v>2.75E-2</c:v>
                </c:pt>
                <c:pt idx="195">
                  <c:v>2.75E-2</c:v>
                </c:pt>
                <c:pt idx="196">
                  <c:v>2.75E-2</c:v>
                </c:pt>
                <c:pt idx="197">
                  <c:v>2.75E-2</c:v>
                </c:pt>
                <c:pt idx="198">
                  <c:v>2.75E-2</c:v>
                </c:pt>
                <c:pt idx="199">
                  <c:v>2.75E-2</c:v>
                </c:pt>
                <c:pt idx="200">
                  <c:v>2.75E-2</c:v>
                </c:pt>
                <c:pt idx="201">
                  <c:v>2.75E-2</c:v>
                </c:pt>
                <c:pt idx="202">
                  <c:v>2.75E-2</c:v>
                </c:pt>
                <c:pt idx="203">
                  <c:v>2.75E-2</c:v>
                </c:pt>
                <c:pt idx="204">
                  <c:v>2.75E-2</c:v>
                </c:pt>
                <c:pt idx="205">
                  <c:v>2.75E-2</c:v>
                </c:pt>
                <c:pt idx="206">
                  <c:v>2.75E-2</c:v>
                </c:pt>
                <c:pt idx="207">
                  <c:v>2.75E-2</c:v>
                </c:pt>
                <c:pt idx="208">
                  <c:v>2.75E-2</c:v>
                </c:pt>
                <c:pt idx="209">
                  <c:v>2.75E-2</c:v>
                </c:pt>
                <c:pt idx="210">
                  <c:v>2.75E-2</c:v>
                </c:pt>
                <c:pt idx="211">
                  <c:v>2.75E-2</c:v>
                </c:pt>
                <c:pt idx="212">
                  <c:v>2.75E-2</c:v>
                </c:pt>
                <c:pt idx="213">
                  <c:v>2.75E-2</c:v>
                </c:pt>
                <c:pt idx="214">
                  <c:v>2.75E-2</c:v>
                </c:pt>
                <c:pt idx="215">
                  <c:v>2.75E-2</c:v>
                </c:pt>
                <c:pt idx="216">
                  <c:v>2.75E-2</c:v>
                </c:pt>
                <c:pt idx="217">
                  <c:v>2.75E-2</c:v>
                </c:pt>
                <c:pt idx="218">
                  <c:v>2.75E-2</c:v>
                </c:pt>
                <c:pt idx="219">
                  <c:v>2.75E-2</c:v>
                </c:pt>
                <c:pt idx="220">
                  <c:v>2.75E-2</c:v>
                </c:pt>
                <c:pt idx="221">
                  <c:v>2.75E-2</c:v>
                </c:pt>
                <c:pt idx="222">
                  <c:v>2.75E-2</c:v>
                </c:pt>
                <c:pt idx="223">
                  <c:v>2.75E-2</c:v>
                </c:pt>
                <c:pt idx="224">
                  <c:v>2.75E-2</c:v>
                </c:pt>
                <c:pt idx="225">
                  <c:v>2.75E-2</c:v>
                </c:pt>
                <c:pt idx="226">
                  <c:v>2.75E-2</c:v>
                </c:pt>
                <c:pt idx="227">
                  <c:v>2.75E-2</c:v>
                </c:pt>
                <c:pt idx="228">
                  <c:v>2.75E-2</c:v>
                </c:pt>
                <c:pt idx="229">
                  <c:v>2.75E-2</c:v>
                </c:pt>
                <c:pt idx="230">
                  <c:v>2.75E-2</c:v>
                </c:pt>
                <c:pt idx="231">
                  <c:v>2.75E-2</c:v>
                </c:pt>
                <c:pt idx="232">
                  <c:v>2.75E-2</c:v>
                </c:pt>
                <c:pt idx="233">
                  <c:v>2.75E-2</c:v>
                </c:pt>
                <c:pt idx="234">
                  <c:v>2.75E-2</c:v>
                </c:pt>
                <c:pt idx="235">
                  <c:v>2.75E-2</c:v>
                </c:pt>
                <c:pt idx="236">
                  <c:v>2.75E-2</c:v>
                </c:pt>
                <c:pt idx="237">
                  <c:v>2.75E-2</c:v>
                </c:pt>
                <c:pt idx="238">
                  <c:v>2.75E-2</c:v>
                </c:pt>
                <c:pt idx="239">
                  <c:v>2.75E-2</c:v>
                </c:pt>
                <c:pt idx="240">
                  <c:v>2.75E-2</c:v>
                </c:pt>
                <c:pt idx="241">
                  <c:v>2.75E-2</c:v>
                </c:pt>
                <c:pt idx="242">
                  <c:v>2.75E-2</c:v>
                </c:pt>
                <c:pt idx="243">
                  <c:v>2.75E-2</c:v>
                </c:pt>
                <c:pt idx="244">
                  <c:v>2.75E-2</c:v>
                </c:pt>
                <c:pt idx="245">
                  <c:v>2.75E-2</c:v>
                </c:pt>
                <c:pt idx="246">
                  <c:v>2.75E-2</c:v>
                </c:pt>
                <c:pt idx="247">
                  <c:v>2.75E-2</c:v>
                </c:pt>
                <c:pt idx="248">
                  <c:v>2.75E-2</c:v>
                </c:pt>
                <c:pt idx="249">
                  <c:v>2.75E-2</c:v>
                </c:pt>
                <c:pt idx="250">
                  <c:v>2.75E-2</c:v>
                </c:pt>
                <c:pt idx="251">
                  <c:v>2.75E-2</c:v>
                </c:pt>
                <c:pt idx="252">
                  <c:v>2.75E-2</c:v>
                </c:pt>
                <c:pt idx="253">
                  <c:v>2.75E-2</c:v>
                </c:pt>
                <c:pt idx="254">
                  <c:v>2.75E-2</c:v>
                </c:pt>
                <c:pt idx="255">
                  <c:v>2.75E-2</c:v>
                </c:pt>
                <c:pt idx="256">
                  <c:v>2.75E-2</c:v>
                </c:pt>
                <c:pt idx="257">
                  <c:v>2.75E-2</c:v>
                </c:pt>
                <c:pt idx="258">
                  <c:v>2.75E-2</c:v>
                </c:pt>
                <c:pt idx="259">
                  <c:v>2.75E-2</c:v>
                </c:pt>
                <c:pt idx="260">
                  <c:v>2.75E-2</c:v>
                </c:pt>
                <c:pt idx="261">
                  <c:v>2.75E-2</c:v>
                </c:pt>
                <c:pt idx="262">
                  <c:v>2.75E-2</c:v>
                </c:pt>
                <c:pt idx="263">
                  <c:v>2.75E-2</c:v>
                </c:pt>
                <c:pt idx="264">
                  <c:v>2.75E-2</c:v>
                </c:pt>
                <c:pt idx="265">
                  <c:v>2.75E-2</c:v>
                </c:pt>
                <c:pt idx="266">
                  <c:v>2.75E-2</c:v>
                </c:pt>
                <c:pt idx="267">
                  <c:v>2.75E-2</c:v>
                </c:pt>
                <c:pt idx="268">
                  <c:v>2.75E-2</c:v>
                </c:pt>
                <c:pt idx="269">
                  <c:v>2.75E-2</c:v>
                </c:pt>
                <c:pt idx="270">
                  <c:v>2.75E-2</c:v>
                </c:pt>
                <c:pt idx="271">
                  <c:v>2.75E-2</c:v>
                </c:pt>
                <c:pt idx="272">
                  <c:v>2.75E-2</c:v>
                </c:pt>
                <c:pt idx="273">
                  <c:v>2.75E-2</c:v>
                </c:pt>
                <c:pt idx="274">
                  <c:v>2.75E-2</c:v>
                </c:pt>
                <c:pt idx="275">
                  <c:v>2.75E-2</c:v>
                </c:pt>
                <c:pt idx="276">
                  <c:v>2.75E-2</c:v>
                </c:pt>
                <c:pt idx="277">
                  <c:v>2.75E-2</c:v>
                </c:pt>
                <c:pt idx="278">
                  <c:v>2.75E-2</c:v>
                </c:pt>
                <c:pt idx="279">
                  <c:v>2.75E-2</c:v>
                </c:pt>
                <c:pt idx="280">
                  <c:v>2.75E-2</c:v>
                </c:pt>
                <c:pt idx="281">
                  <c:v>2.75E-2</c:v>
                </c:pt>
                <c:pt idx="282">
                  <c:v>2.75E-2</c:v>
                </c:pt>
                <c:pt idx="283">
                  <c:v>2.75E-2</c:v>
                </c:pt>
                <c:pt idx="284">
                  <c:v>2.75E-2</c:v>
                </c:pt>
                <c:pt idx="285">
                  <c:v>2.75E-2</c:v>
                </c:pt>
                <c:pt idx="286">
                  <c:v>2.75E-2</c:v>
                </c:pt>
                <c:pt idx="287">
                  <c:v>2.75E-2</c:v>
                </c:pt>
                <c:pt idx="288">
                  <c:v>2.75E-2</c:v>
                </c:pt>
                <c:pt idx="289">
                  <c:v>2.75E-2</c:v>
                </c:pt>
                <c:pt idx="290">
                  <c:v>2.75E-2</c:v>
                </c:pt>
                <c:pt idx="291">
                  <c:v>2.75E-2</c:v>
                </c:pt>
                <c:pt idx="292">
                  <c:v>2.75E-2</c:v>
                </c:pt>
                <c:pt idx="293">
                  <c:v>2.75E-2</c:v>
                </c:pt>
                <c:pt idx="294">
                  <c:v>2.75E-2</c:v>
                </c:pt>
                <c:pt idx="295">
                  <c:v>2.75E-2</c:v>
                </c:pt>
                <c:pt idx="296">
                  <c:v>2.75E-2</c:v>
                </c:pt>
                <c:pt idx="297">
                  <c:v>2.75E-2</c:v>
                </c:pt>
                <c:pt idx="298">
                  <c:v>2.75E-2</c:v>
                </c:pt>
                <c:pt idx="299">
                  <c:v>0.03</c:v>
                </c:pt>
                <c:pt idx="300">
                  <c:v>0.03</c:v>
                </c:pt>
                <c:pt idx="301">
                  <c:v>0.03</c:v>
                </c:pt>
                <c:pt idx="302">
                  <c:v>0.03</c:v>
                </c:pt>
                <c:pt idx="303">
                  <c:v>0.03</c:v>
                </c:pt>
                <c:pt idx="304">
                  <c:v>0.03</c:v>
                </c:pt>
                <c:pt idx="305">
                  <c:v>0.03</c:v>
                </c:pt>
                <c:pt idx="306">
                  <c:v>0.03</c:v>
                </c:pt>
                <c:pt idx="307">
                  <c:v>0.03</c:v>
                </c:pt>
                <c:pt idx="308">
                  <c:v>0.03</c:v>
                </c:pt>
                <c:pt idx="309">
                  <c:v>0.03</c:v>
                </c:pt>
                <c:pt idx="310">
                  <c:v>0.03</c:v>
                </c:pt>
                <c:pt idx="311">
                  <c:v>0.03</c:v>
                </c:pt>
                <c:pt idx="312">
                  <c:v>0.03</c:v>
                </c:pt>
                <c:pt idx="313">
                  <c:v>0.03</c:v>
                </c:pt>
                <c:pt idx="314">
                  <c:v>0.03</c:v>
                </c:pt>
                <c:pt idx="315">
                  <c:v>0.03</c:v>
                </c:pt>
                <c:pt idx="316">
                  <c:v>0.03</c:v>
                </c:pt>
                <c:pt idx="317">
                  <c:v>0.03</c:v>
                </c:pt>
                <c:pt idx="318">
                  <c:v>0.03</c:v>
                </c:pt>
                <c:pt idx="319">
                  <c:v>0.03</c:v>
                </c:pt>
                <c:pt idx="320">
                  <c:v>0.03</c:v>
                </c:pt>
                <c:pt idx="321">
                  <c:v>0.03</c:v>
                </c:pt>
                <c:pt idx="322">
                  <c:v>0.03</c:v>
                </c:pt>
                <c:pt idx="323">
                  <c:v>0.03</c:v>
                </c:pt>
                <c:pt idx="324">
                  <c:v>0.03</c:v>
                </c:pt>
                <c:pt idx="325">
                  <c:v>0.03</c:v>
                </c:pt>
                <c:pt idx="326">
                  <c:v>0.03</c:v>
                </c:pt>
                <c:pt idx="327">
                  <c:v>0.03</c:v>
                </c:pt>
                <c:pt idx="328">
                  <c:v>0.03</c:v>
                </c:pt>
                <c:pt idx="329">
                  <c:v>0.03</c:v>
                </c:pt>
                <c:pt idx="330">
                  <c:v>0.03</c:v>
                </c:pt>
                <c:pt idx="331">
                  <c:v>0.03</c:v>
                </c:pt>
                <c:pt idx="332">
                  <c:v>0.03</c:v>
                </c:pt>
                <c:pt idx="333">
                  <c:v>0.03</c:v>
                </c:pt>
                <c:pt idx="334">
                  <c:v>0.03</c:v>
                </c:pt>
                <c:pt idx="335">
                  <c:v>0.03</c:v>
                </c:pt>
                <c:pt idx="336">
                  <c:v>0.03</c:v>
                </c:pt>
                <c:pt idx="337">
                  <c:v>0.03</c:v>
                </c:pt>
                <c:pt idx="338">
                  <c:v>0.03</c:v>
                </c:pt>
                <c:pt idx="339">
                  <c:v>0.03</c:v>
                </c:pt>
                <c:pt idx="340">
                  <c:v>0.03</c:v>
                </c:pt>
                <c:pt idx="341">
                  <c:v>0.03</c:v>
                </c:pt>
                <c:pt idx="342">
                  <c:v>0.03</c:v>
                </c:pt>
                <c:pt idx="343">
                  <c:v>0.03</c:v>
                </c:pt>
                <c:pt idx="344">
                  <c:v>0.03</c:v>
                </c:pt>
                <c:pt idx="345">
                  <c:v>0.03</c:v>
                </c:pt>
                <c:pt idx="346">
                  <c:v>0.03</c:v>
                </c:pt>
                <c:pt idx="347">
                  <c:v>0.03</c:v>
                </c:pt>
                <c:pt idx="348">
                  <c:v>0.03</c:v>
                </c:pt>
                <c:pt idx="349">
                  <c:v>0.03</c:v>
                </c:pt>
                <c:pt idx="350">
                  <c:v>0.03</c:v>
                </c:pt>
                <c:pt idx="351">
                  <c:v>0.03</c:v>
                </c:pt>
                <c:pt idx="352">
                  <c:v>0.03</c:v>
                </c:pt>
                <c:pt idx="353">
                  <c:v>0.03</c:v>
                </c:pt>
                <c:pt idx="354">
                  <c:v>0.03</c:v>
                </c:pt>
                <c:pt idx="355">
                  <c:v>0.03</c:v>
                </c:pt>
                <c:pt idx="356">
                  <c:v>0.03</c:v>
                </c:pt>
                <c:pt idx="357">
                  <c:v>0.03</c:v>
                </c:pt>
                <c:pt idx="358">
                  <c:v>0.03</c:v>
                </c:pt>
                <c:pt idx="359">
                  <c:v>0.03</c:v>
                </c:pt>
                <c:pt idx="360">
                  <c:v>0.03</c:v>
                </c:pt>
                <c:pt idx="361">
                  <c:v>0.03</c:v>
                </c:pt>
                <c:pt idx="362">
                  <c:v>0.03</c:v>
                </c:pt>
                <c:pt idx="363">
                  <c:v>0.03</c:v>
                </c:pt>
                <c:pt idx="364">
                  <c:v>0.03</c:v>
                </c:pt>
                <c:pt idx="365">
                  <c:v>0.03</c:v>
                </c:pt>
                <c:pt idx="366">
                  <c:v>0.03</c:v>
                </c:pt>
                <c:pt idx="367">
                  <c:v>0.03</c:v>
                </c:pt>
                <c:pt idx="368">
                  <c:v>0.03</c:v>
                </c:pt>
                <c:pt idx="369">
                  <c:v>0.03</c:v>
                </c:pt>
                <c:pt idx="370">
                  <c:v>0.03</c:v>
                </c:pt>
                <c:pt idx="371">
                  <c:v>0.03</c:v>
                </c:pt>
                <c:pt idx="372">
                  <c:v>0.03</c:v>
                </c:pt>
                <c:pt idx="373">
                  <c:v>0.03</c:v>
                </c:pt>
                <c:pt idx="374">
                  <c:v>0.03</c:v>
                </c:pt>
                <c:pt idx="375">
                  <c:v>0.03</c:v>
                </c:pt>
                <c:pt idx="376">
                  <c:v>0.03</c:v>
                </c:pt>
                <c:pt idx="377">
                  <c:v>0.03</c:v>
                </c:pt>
                <c:pt idx="378">
                  <c:v>0.03</c:v>
                </c:pt>
                <c:pt idx="379">
                  <c:v>0.03</c:v>
                </c:pt>
                <c:pt idx="380">
                  <c:v>0.03</c:v>
                </c:pt>
                <c:pt idx="381">
                  <c:v>0.03</c:v>
                </c:pt>
                <c:pt idx="382">
                  <c:v>0.03</c:v>
                </c:pt>
                <c:pt idx="383">
                  <c:v>0.03</c:v>
                </c:pt>
                <c:pt idx="384">
                  <c:v>0.03</c:v>
                </c:pt>
                <c:pt idx="385">
                  <c:v>0.03</c:v>
                </c:pt>
                <c:pt idx="386">
                  <c:v>0.03</c:v>
                </c:pt>
                <c:pt idx="387">
                  <c:v>0.03</c:v>
                </c:pt>
                <c:pt idx="388">
                  <c:v>0.03</c:v>
                </c:pt>
                <c:pt idx="389">
                  <c:v>0.03</c:v>
                </c:pt>
                <c:pt idx="390">
                  <c:v>0.03</c:v>
                </c:pt>
                <c:pt idx="391">
                  <c:v>0.03</c:v>
                </c:pt>
                <c:pt idx="392">
                  <c:v>0.03</c:v>
                </c:pt>
                <c:pt idx="393">
                  <c:v>0.03</c:v>
                </c:pt>
                <c:pt idx="394">
                  <c:v>0.03</c:v>
                </c:pt>
                <c:pt idx="395">
                  <c:v>0.03</c:v>
                </c:pt>
                <c:pt idx="396">
                  <c:v>0.03</c:v>
                </c:pt>
                <c:pt idx="397">
                  <c:v>0.03</c:v>
                </c:pt>
                <c:pt idx="398">
                  <c:v>0.03</c:v>
                </c:pt>
                <c:pt idx="399">
                  <c:v>0.03</c:v>
                </c:pt>
                <c:pt idx="400">
                  <c:v>0.03</c:v>
                </c:pt>
                <c:pt idx="401">
                  <c:v>0.03</c:v>
                </c:pt>
                <c:pt idx="402">
                  <c:v>0.03</c:v>
                </c:pt>
                <c:pt idx="403">
                  <c:v>0.03</c:v>
                </c:pt>
                <c:pt idx="404">
                  <c:v>0.03</c:v>
                </c:pt>
                <c:pt idx="405">
                  <c:v>0.03</c:v>
                </c:pt>
                <c:pt idx="406">
                  <c:v>0.03</c:v>
                </c:pt>
                <c:pt idx="407">
                  <c:v>0.03</c:v>
                </c:pt>
                <c:pt idx="408">
                  <c:v>0.03</c:v>
                </c:pt>
                <c:pt idx="409">
                  <c:v>0.03</c:v>
                </c:pt>
                <c:pt idx="410">
                  <c:v>0.03</c:v>
                </c:pt>
                <c:pt idx="411">
                  <c:v>0.03</c:v>
                </c:pt>
                <c:pt idx="412">
                  <c:v>0.03</c:v>
                </c:pt>
                <c:pt idx="413">
                  <c:v>0.03</c:v>
                </c:pt>
                <c:pt idx="414">
                  <c:v>0.03</c:v>
                </c:pt>
                <c:pt idx="415">
                  <c:v>0.03</c:v>
                </c:pt>
                <c:pt idx="416">
                  <c:v>0.03</c:v>
                </c:pt>
                <c:pt idx="417">
                  <c:v>0.03</c:v>
                </c:pt>
                <c:pt idx="418">
                  <c:v>0.03</c:v>
                </c:pt>
                <c:pt idx="419">
                  <c:v>0.03</c:v>
                </c:pt>
                <c:pt idx="420">
                  <c:v>0.03</c:v>
                </c:pt>
                <c:pt idx="421">
                  <c:v>0.03</c:v>
                </c:pt>
                <c:pt idx="422">
                  <c:v>0.03</c:v>
                </c:pt>
                <c:pt idx="423">
                  <c:v>0.03</c:v>
                </c:pt>
                <c:pt idx="424">
                  <c:v>0.03</c:v>
                </c:pt>
                <c:pt idx="425">
                  <c:v>0.03</c:v>
                </c:pt>
                <c:pt idx="426">
                  <c:v>0.03</c:v>
                </c:pt>
                <c:pt idx="427">
                  <c:v>0.03</c:v>
                </c:pt>
                <c:pt idx="428">
                  <c:v>0.03</c:v>
                </c:pt>
                <c:pt idx="429">
                  <c:v>0.03</c:v>
                </c:pt>
                <c:pt idx="430">
                  <c:v>0.03</c:v>
                </c:pt>
                <c:pt idx="431">
                  <c:v>0.03</c:v>
                </c:pt>
                <c:pt idx="432">
                  <c:v>0.03</c:v>
                </c:pt>
                <c:pt idx="433">
                  <c:v>0.03</c:v>
                </c:pt>
                <c:pt idx="434">
                  <c:v>0.03</c:v>
                </c:pt>
                <c:pt idx="435">
                  <c:v>0.03</c:v>
                </c:pt>
                <c:pt idx="436">
                  <c:v>0.03</c:v>
                </c:pt>
                <c:pt idx="437">
                  <c:v>0.03</c:v>
                </c:pt>
                <c:pt idx="438">
                  <c:v>0.03</c:v>
                </c:pt>
                <c:pt idx="439">
                  <c:v>0.03</c:v>
                </c:pt>
                <c:pt idx="440">
                  <c:v>0.03</c:v>
                </c:pt>
                <c:pt idx="441">
                  <c:v>0.03</c:v>
                </c:pt>
                <c:pt idx="442">
                  <c:v>0.03</c:v>
                </c:pt>
                <c:pt idx="443">
                  <c:v>0.03</c:v>
                </c:pt>
                <c:pt idx="444">
                  <c:v>0.03</c:v>
                </c:pt>
                <c:pt idx="445">
                  <c:v>0.03</c:v>
                </c:pt>
                <c:pt idx="446">
                  <c:v>0.03</c:v>
                </c:pt>
                <c:pt idx="447">
                  <c:v>0.03</c:v>
                </c:pt>
                <c:pt idx="448">
                  <c:v>0.03</c:v>
                </c:pt>
                <c:pt idx="449">
                  <c:v>0.03</c:v>
                </c:pt>
                <c:pt idx="450">
                  <c:v>0.03</c:v>
                </c:pt>
                <c:pt idx="451">
                  <c:v>0.03</c:v>
                </c:pt>
                <c:pt idx="452">
                  <c:v>0.03</c:v>
                </c:pt>
                <c:pt idx="453">
                  <c:v>0.03</c:v>
                </c:pt>
                <c:pt idx="454">
                  <c:v>0.03</c:v>
                </c:pt>
                <c:pt idx="455">
                  <c:v>0.03</c:v>
                </c:pt>
                <c:pt idx="456">
                  <c:v>0.03</c:v>
                </c:pt>
                <c:pt idx="457">
                  <c:v>0.03</c:v>
                </c:pt>
                <c:pt idx="458">
                  <c:v>0.03</c:v>
                </c:pt>
                <c:pt idx="459">
                  <c:v>0.03</c:v>
                </c:pt>
                <c:pt idx="460">
                  <c:v>0.03</c:v>
                </c:pt>
                <c:pt idx="461">
                  <c:v>0.03</c:v>
                </c:pt>
                <c:pt idx="462">
                  <c:v>0.03</c:v>
                </c:pt>
                <c:pt idx="463">
                  <c:v>0.03</c:v>
                </c:pt>
                <c:pt idx="464">
                  <c:v>0.03</c:v>
                </c:pt>
                <c:pt idx="465">
                  <c:v>0.03</c:v>
                </c:pt>
                <c:pt idx="466">
                  <c:v>0.03</c:v>
                </c:pt>
                <c:pt idx="467">
                  <c:v>0.03</c:v>
                </c:pt>
                <c:pt idx="468">
                  <c:v>0.03</c:v>
                </c:pt>
                <c:pt idx="469">
                  <c:v>0.03</c:v>
                </c:pt>
                <c:pt idx="470">
                  <c:v>0.03</c:v>
                </c:pt>
                <c:pt idx="471">
                  <c:v>0.03</c:v>
                </c:pt>
                <c:pt idx="472">
                  <c:v>0.03</c:v>
                </c:pt>
                <c:pt idx="473">
                  <c:v>0.03</c:v>
                </c:pt>
                <c:pt idx="474">
                  <c:v>0.03</c:v>
                </c:pt>
                <c:pt idx="475">
                  <c:v>3.2500000000000001E-2</c:v>
                </c:pt>
                <c:pt idx="476">
                  <c:v>3.2500000000000001E-2</c:v>
                </c:pt>
                <c:pt idx="477">
                  <c:v>3.2500000000000001E-2</c:v>
                </c:pt>
                <c:pt idx="478">
                  <c:v>3.2500000000000001E-2</c:v>
                </c:pt>
                <c:pt idx="479">
                  <c:v>3.2500000000000001E-2</c:v>
                </c:pt>
                <c:pt idx="480">
                  <c:v>3.2500000000000001E-2</c:v>
                </c:pt>
                <c:pt idx="481">
                  <c:v>3.2500000000000001E-2</c:v>
                </c:pt>
                <c:pt idx="482">
                  <c:v>3.2500000000000001E-2</c:v>
                </c:pt>
                <c:pt idx="483">
                  <c:v>3.2500000000000001E-2</c:v>
                </c:pt>
                <c:pt idx="484">
                  <c:v>3.2500000000000001E-2</c:v>
                </c:pt>
                <c:pt idx="485">
                  <c:v>3.2500000000000001E-2</c:v>
                </c:pt>
                <c:pt idx="486">
                  <c:v>3.2500000000000001E-2</c:v>
                </c:pt>
                <c:pt idx="487">
                  <c:v>3.2500000000000001E-2</c:v>
                </c:pt>
                <c:pt idx="488">
                  <c:v>3.2500000000000001E-2</c:v>
                </c:pt>
                <c:pt idx="489">
                  <c:v>3.2500000000000001E-2</c:v>
                </c:pt>
                <c:pt idx="490">
                  <c:v>3.2500000000000001E-2</c:v>
                </c:pt>
                <c:pt idx="491">
                  <c:v>3.2500000000000001E-2</c:v>
                </c:pt>
                <c:pt idx="492">
                  <c:v>3.2500000000000001E-2</c:v>
                </c:pt>
                <c:pt idx="493">
                  <c:v>3.2500000000000001E-2</c:v>
                </c:pt>
                <c:pt idx="494">
                  <c:v>3.2500000000000001E-2</c:v>
                </c:pt>
                <c:pt idx="495">
                  <c:v>3.2500000000000001E-2</c:v>
                </c:pt>
                <c:pt idx="496">
                  <c:v>3.2500000000000001E-2</c:v>
                </c:pt>
                <c:pt idx="497">
                  <c:v>3.2500000000000001E-2</c:v>
                </c:pt>
                <c:pt idx="498">
                  <c:v>3.2500000000000001E-2</c:v>
                </c:pt>
                <c:pt idx="499">
                  <c:v>3.2500000000000001E-2</c:v>
                </c:pt>
                <c:pt idx="500">
                  <c:v>3.2500000000000001E-2</c:v>
                </c:pt>
                <c:pt idx="501">
                  <c:v>3.2500000000000001E-2</c:v>
                </c:pt>
                <c:pt idx="502">
                  <c:v>3.2500000000000001E-2</c:v>
                </c:pt>
                <c:pt idx="503">
                  <c:v>3.2500000000000001E-2</c:v>
                </c:pt>
                <c:pt idx="504">
                  <c:v>3.2500000000000001E-2</c:v>
                </c:pt>
                <c:pt idx="505">
                  <c:v>3.2500000000000001E-2</c:v>
                </c:pt>
                <c:pt idx="506">
                  <c:v>3.2500000000000001E-2</c:v>
                </c:pt>
                <c:pt idx="507">
                  <c:v>3.2500000000000001E-2</c:v>
                </c:pt>
                <c:pt idx="508">
                  <c:v>3.2500000000000001E-2</c:v>
                </c:pt>
                <c:pt idx="509">
                  <c:v>3.2500000000000001E-2</c:v>
                </c:pt>
                <c:pt idx="510">
                  <c:v>3.2500000000000001E-2</c:v>
                </c:pt>
                <c:pt idx="511">
                  <c:v>3.2500000000000001E-2</c:v>
                </c:pt>
                <c:pt idx="512">
                  <c:v>3.2500000000000001E-2</c:v>
                </c:pt>
                <c:pt idx="513">
                  <c:v>3.2500000000000001E-2</c:v>
                </c:pt>
                <c:pt idx="514">
                  <c:v>3.2500000000000001E-2</c:v>
                </c:pt>
                <c:pt idx="515">
                  <c:v>3.2500000000000001E-2</c:v>
                </c:pt>
                <c:pt idx="516">
                  <c:v>3.2500000000000001E-2</c:v>
                </c:pt>
                <c:pt idx="517">
                  <c:v>3.2500000000000001E-2</c:v>
                </c:pt>
                <c:pt idx="518">
                  <c:v>3.2500000000000001E-2</c:v>
                </c:pt>
                <c:pt idx="519">
                  <c:v>3.2500000000000001E-2</c:v>
                </c:pt>
                <c:pt idx="520">
                  <c:v>3.2500000000000001E-2</c:v>
                </c:pt>
                <c:pt idx="521">
                  <c:v>3.2500000000000001E-2</c:v>
                </c:pt>
                <c:pt idx="522">
                  <c:v>3.2500000000000001E-2</c:v>
                </c:pt>
                <c:pt idx="523">
                  <c:v>3.2500000000000001E-2</c:v>
                </c:pt>
                <c:pt idx="524">
                  <c:v>3.2500000000000001E-2</c:v>
                </c:pt>
                <c:pt idx="525">
                  <c:v>3.2500000000000001E-2</c:v>
                </c:pt>
                <c:pt idx="526">
                  <c:v>3.2500000000000001E-2</c:v>
                </c:pt>
                <c:pt idx="527">
                  <c:v>3.2500000000000001E-2</c:v>
                </c:pt>
                <c:pt idx="528">
                  <c:v>3.2500000000000001E-2</c:v>
                </c:pt>
                <c:pt idx="529">
                  <c:v>3.2500000000000001E-2</c:v>
                </c:pt>
                <c:pt idx="530">
                  <c:v>3.2500000000000001E-2</c:v>
                </c:pt>
                <c:pt idx="531">
                  <c:v>3.2500000000000001E-2</c:v>
                </c:pt>
                <c:pt idx="532">
                  <c:v>3.2500000000000001E-2</c:v>
                </c:pt>
                <c:pt idx="533">
                  <c:v>3.2500000000000001E-2</c:v>
                </c:pt>
                <c:pt idx="534">
                  <c:v>3.2500000000000001E-2</c:v>
                </c:pt>
                <c:pt idx="535">
                  <c:v>3.2500000000000001E-2</c:v>
                </c:pt>
                <c:pt idx="536">
                  <c:v>3.2500000000000001E-2</c:v>
                </c:pt>
                <c:pt idx="537">
                  <c:v>3.2500000000000001E-2</c:v>
                </c:pt>
                <c:pt idx="538">
                  <c:v>3.2500000000000001E-2</c:v>
                </c:pt>
                <c:pt idx="539">
                  <c:v>3.2500000000000001E-2</c:v>
                </c:pt>
                <c:pt idx="540">
                  <c:v>3.2500000000000001E-2</c:v>
                </c:pt>
                <c:pt idx="541">
                  <c:v>3.2500000000000001E-2</c:v>
                </c:pt>
                <c:pt idx="542">
                  <c:v>3.2500000000000001E-2</c:v>
                </c:pt>
                <c:pt idx="543">
                  <c:v>3.2500000000000001E-2</c:v>
                </c:pt>
                <c:pt idx="544">
                  <c:v>3.2500000000000001E-2</c:v>
                </c:pt>
                <c:pt idx="545">
                  <c:v>3.2500000000000001E-2</c:v>
                </c:pt>
                <c:pt idx="546">
                  <c:v>3.2500000000000001E-2</c:v>
                </c:pt>
                <c:pt idx="547">
                  <c:v>3.2500000000000001E-2</c:v>
                </c:pt>
                <c:pt idx="548">
                  <c:v>3.2500000000000001E-2</c:v>
                </c:pt>
                <c:pt idx="549">
                  <c:v>3.2500000000000001E-2</c:v>
                </c:pt>
                <c:pt idx="550">
                  <c:v>3.2500000000000001E-2</c:v>
                </c:pt>
                <c:pt idx="551">
                  <c:v>3.2500000000000001E-2</c:v>
                </c:pt>
                <c:pt idx="552">
                  <c:v>3.2500000000000001E-2</c:v>
                </c:pt>
                <c:pt idx="553">
                  <c:v>3.2500000000000001E-2</c:v>
                </c:pt>
                <c:pt idx="554">
                  <c:v>3.2500000000000001E-2</c:v>
                </c:pt>
                <c:pt idx="555">
                  <c:v>3.2500000000000001E-2</c:v>
                </c:pt>
                <c:pt idx="556">
                  <c:v>3.2500000000000001E-2</c:v>
                </c:pt>
                <c:pt idx="557">
                  <c:v>3.2500000000000001E-2</c:v>
                </c:pt>
                <c:pt idx="558">
                  <c:v>3.2500000000000001E-2</c:v>
                </c:pt>
                <c:pt idx="559">
                  <c:v>3.2500000000000001E-2</c:v>
                </c:pt>
                <c:pt idx="560">
                  <c:v>3.2500000000000001E-2</c:v>
                </c:pt>
                <c:pt idx="561">
                  <c:v>3.2500000000000001E-2</c:v>
                </c:pt>
                <c:pt idx="562">
                  <c:v>3.2500000000000001E-2</c:v>
                </c:pt>
                <c:pt idx="563">
                  <c:v>3.2500000000000001E-2</c:v>
                </c:pt>
                <c:pt idx="564">
                  <c:v>3.2500000000000001E-2</c:v>
                </c:pt>
                <c:pt idx="565">
                  <c:v>3.2500000000000001E-2</c:v>
                </c:pt>
                <c:pt idx="566">
                  <c:v>3.2500000000000001E-2</c:v>
                </c:pt>
                <c:pt idx="567">
                  <c:v>3.2500000000000001E-2</c:v>
                </c:pt>
                <c:pt idx="568">
                  <c:v>3.2500000000000001E-2</c:v>
                </c:pt>
                <c:pt idx="569">
                  <c:v>3.2500000000000001E-2</c:v>
                </c:pt>
                <c:pt idx="570">
                  <c:v>3.2500000000000001E-2</c:v>
                </c:pt>
                <c:pt idx="571">
                  <c:v>3.2500000000000001E-2</c:v>
                </c:pt>
                <c:pt idx="572">
                  <c:v>3.2500000000000001E-2</c:v>
                </c:pt>
                <c:pt idx="573">
                  <c:v>3.2500000000000001E-2</c:v>
                </c:pt>
                <c:pt idx="574">
                  <c:v>3.2500000000000001E-2</c:v>
                </c:pt>
                <c:pt idx="575">
                  <c:v>3.2500000000000001E-2</c:v>
                </c:pt>
                <c:pt idx="576">
                  <c:v>3.2500000000000001E-2</c:v>
                </c:pt>
                <c:pt idx="577">
                  <c:v>3.2500000000000001E-2</c:v>
                </c:pt>
                <c:pt idx="578">
                  <c:v>3.2500000000000001E-2</c:v>
                </c:pt>
                <c:pt idx="579">
                  <c:v>3.2500000000000001E-2</c:v>
                </c:pt>
                <c:pt idx="580">
                  <c:v>3.2500000000000001E-2</c:v>
                </c:pt>
                <c:pt idx="581">
                  <c:v>3.2500000000000001E-2</c:v>
                </c:pt>
                <c:pt idx="582">
                  <c:v>3.2500000000000001E-2</c:v>
                </c:pt>
                <c:pt idx="583">
                  <c:v>3.2500000000000001E-2</c:v>
                </c:pt>
                <c:pt idx="584">
                  <c:v>3.2500000000000001E-2</c:v>
                </c:pt>
                <c:pt idx="585">
                  <c:v>3.2500000000000001E-2</c:v>
                </c:pt>
                <c:pt idx="586">
                  <c:v>3.2500000000000001E-2</c:v>
                </c:pt>
                <c:pt idx="587">
                  <c:v>3.2500000000000001E-2</c:v>
                </c:pt>
                <c:pt idx="588">
                  <c:v>3.2500000000000001E-2</c:v>
                </c:pt>
                <c:pt idx="589">
                  <c:v>3.2500000000000001E-2</c:v>
                </c:pt>
                <c:pt idx="590">
                  <c:v>3.2500000000000001E-2</c:v>
                </c:pt>
                <c:pt idx="591">
                  <c:v>3.2500000000000001E-2</c:v>
                </c:pt>
                <c:pt idx="592">
                  <c:v>3.2500000000000001E-2</c:v>
                </c:pt>
                <c:pt idx="593">
                  <c:v>3.2500000000000001E-2</c:v>
                </c:pt>
                <c:pt idx="594">
                  <c:v>3.2500000000000001E-2</c:v>
                </c:pt>
                <c:pt idx="595">
                  <c:v>3.2500000000000001E-2</c:v>
                </c:pt>
                <c:pt idx="596">
                  <c:v>3.2500000000000001E-2</c:v>
                </c:pt>
                <c:pt idx="597">
                  <c:v>3.2500000000000001E-2</c:v>
                </c:pt>
                <c:pt idx="598">
                  <c:v>3.2500000000000001E-2</c:v>
                </c:pt>
                <c:pt idx="599">
                  <c:v>3.2500000000000001E-2</c:v>
                </c:pt>
                <c:pt idx="600">
                  <c:v>3.2500000000000001E-2</c:v>
                </c:pt>
                <c:pt idx="601">
                  <c:v>3.2500000000000001E-2</c:v>
                </c:pt>
                <c:pt idx="602">
                  <c:v>3.2500000000000001E-2</c:v>
                </c:pt>
                <c:pt idx="603">
                  <c:v>3.2500000000000001E-2</c:v>
                </c:pt>
                <c:pt idx="604">
                  <c:v>3.2500000000000001E-2</c:v>
                </c:pt>
                <c:pt idx="605">
                  <c:v>3.2500000000000001E-2</c:v>
                </c:pt>
                <c:pt idx="606">
                  <c:v>3.2500000000000001E-2</c:v>
                </c:pt>
                <c:pt idx="607">
                  <c:v>3.2500000000000001E-2</c:v>
                </c:pt>
                <c:pt idx="608">
                  <c:v>3.2500000000000001E-2</c:v>
                </c:pt>
                <c:pt idx="609">
                  <c:v>3.2500000000000001E-2</c:v>
                </c:pt>
                <c:pt idx="610">
                  <c:v>3.2500000000000001E-2</c:v>
                </c:pt>
                <c:pt idx="611">
                  <c:v>3.2500000000000001E-2</c:v>
                </c:pt>
                <c:pt idx="612">
                  <c:v>3.2500000000000001E-2</c:v>
                </c:pt>
                <c:pt idx="613">
                  <c:v>3.2500000000000001E-2</c:v>
                </c:pt>
                <c:pt idx="614">
                  <c:v>3.2500000000000001E-2</c:v>
                </c:pt>
                <c:pt idx="615">
                  <c:v>3.2500000000000001E-2</c:v>
                </c:pt>
                <c:pt idx="616">
                  <c:v>3.2500000000000001E-2</c:v>
                </c:pt>
                <c:pt idx="617">
                  <c:v>3.2500000000000001E-2</c:v>
                </c:pt>
                <c:pt idx="618">
                  <c:v>3.2500000000000001E-2</c:v>
                </c:pt>
                <c:pt idx="619">
                  <c:v>3.2500000000000001E-2</c:v>
                </c:pt>
                <c:pt idx="620">
                  <c:v>3.2500000000000001E-2</c:v>
                </c:pt>
                <c:pt idx="621">
                  <c:v>3.2500000000000001E-2</c:v>
                </c:pt>
                <c:pt idx="622">
                  <c:v>3.2500000000000001E-2</c:v>
                </c:pt>
                <c:pt idx="623">
                  <c:v>3.2500000000000001E-2</c:v>
                </c:pt>
                <c:pt idx="624">
                  <c:v>3.2500000000000001E-2</c:v>
                </c:pt>
                <c:pt idx="625">
                  <c:v>3.2500000000000001E-2</c:v>
                </c:pt>
                <c:pt idx="626">
                  <c:v>3.2500000000000001E-2</c:v>
                </c:pt>
                <c:pt idx="627">
                  <c:v>3.2500000000000001E-2</c:v>
                </c:pt>
                <c:pt idx="628">
                  <c:v>3.2500000000000001E-2</c:v>
                </c:pt>
                <c:pt idx="629">
                  <c:v>3.2500000000000001E-2</c:v>
                </c:pt>
                <c:pt idx="630">
                  <c:v>3.2500000000000001E-2</c:v>
                </c:pt>
                <c:pt idx="631">
                  <c:v>3.2500000000000001E-2</c:v>
                </c:pt>
                <c:pt idx="632">
                  <c:v>3.2500000000000001E-2</c:v>
                </c:pt>
                <c:pt idx="633">
                  <c:v>3.2500000000000001E-2</c:v>
                </c:pt>
                <c:pt idx="634">
                  <c:v>3.2500000000000001E-2</c:v>
                </c:pt>
                <c:pt idx="635">
                  <c:v>3.2500000000000001E-2</c:v>
                </c:pt>
                <c:pt idx="636">
                  <c:v>3.2500000000000001E-2</c:v>
                </c:pt>
                <c:pt idx="637">
                  <c:v>3.2500000000000001E-2</c:v>
                </c:pt>
                <c:pt idx="638">
                  <c:v>3.2500000000000001E-2</c:v>
                </c:pt>
                <c:pt idx="639">
                  <c:v>3.2500000000000001E-2</c:v>
                </c:pt>
                <c:pt idx="640">
                  <c:v>3.5000000000000003E-2</c:v>
                </c:pt>
                <c:pt idx="641">
                  <c:v>3.5000000000000003E-2</c:v>
                </c:pt>
                <c:pt idx="642">
                  <c:v>3.5000000000000003E-2</c:v>
                </c:pt>
                <c:pt idx="643">
                  <c:v>3.5000000000000003E-2</c:v>
                </c:pt>
                <c:pt idx="644">
                  <c:v>3.5000000000000003E-2</c:v>
                </c:pt>
                <c:pt idx="645">
                  <c:v>3.5000000000000003E-2</c:v>
                </c:pt>
                <c:pt idx="646">
                  <c:v>3.5000000000000003E-2</c:v>
                </c:pt>
                <c:pt idx="647">
                  <c:v>3.5000000000000003E-2</c:v>
                </c:pt>
                <c:pt idx="648">
                  <c:v>3.5000000000000003E-2</c:v>
                </c:pt>
                <c:pt idx="649">
                  <c:v>3.5000000000000003E-2</c:v>
                </c:pt>
                <c:pt idx="650">
                  <c:v>3.5000000000000003E-2</c:v>
                </c:pt>
                <c:pt idx="651">
                  <c:v>3.5000000000000003E-2</c:v>
                </c:pt>
                <c:pt idx="652">
                  <c:v>3.5000000000000003E-2</c:v>
                </c:pt>
                <c:pt idx="653">
                  <c:v>3.5000000000000003E-2</c:v>
                </c:pt>
                <c:pt idx="654">
                  <c:v>3.5000000000000003E-2</c:v>
                </c:pt>
                <c:pt idx="655">
                  <c:v>3.5000000000000003E-2</c:v>
                </c:pt>
                <c:pt idx="656">
                  <c:v>3.5000000000000003E-2</c:v>
                </c:pt>
                <c:pt idx="657">
                  <c:v>3.5000000000000003E-2</c:v>
                </c:pt>
                <c:pt idx="658">
                  <c:v>3.5000000000000003E-2</c:v>
                </c:pt>
                <c:pt idx="659">
                  <c:v>3.5000000000000003E-2</c:v>
                </c:pt>
                <c:pt idx="660">
                  <c:v>3.5000000000000003E-2</c:v>
                </c:pt>
                <c:pt idx="661">
                  <c:v>3.5000000000000003E-2</c:v>
                </c:pt>
                <c:pt idx="662">
                  <c:v>3.5000000000000003E-2</c:v>
                </c:pt>
                <c:pt idx="663">
                  <c:v>3.5000000000000003E-2</c:v>
                </c:pt>
                <c:pt idx="664">
                  <c:v>3.5000000000000003E-2</c:v>
                </c:pt>
                <c:pt idx="665">
                  <c:v>3.5000000000000003E-2</c:v>
                </c:pt>
                <c:pt idx="666">
                  <c:v>3.5000000000000003E-2</c:v>
                </c:pt>
                <c:pt idx="667">
                  <c:v>3.5000000000000003E-2</c:v>
                </c:pt>
                <c:pt idx="668">
                  <c:v>3.5000000000000003E-2</c:v>
                </c:pt>
                <c:pt idx="669">
                  <c:v>3.5000000000000003E-2</c:v>
                </c:pt>
                <c:pt idx="670">
                  <c:v>3.5000000000000003E-2</c:v>
                </c:pt>
                <c:pt idx="671">
                  <c:v>3.5000000000000003E-2</c:v>
                </c:pt>
                <c:pt idx="672">
                  <c:v>3.5000000000000003E-2</c:v>
                </c:pt>
                <c:pt idx="673">
                  <c:v>3.5000000000000003E-2</c:v>
                </c:pt>
                <c:pt idx="674">
                  <c:v>3.5000000000000003E-2</c:v>
                </c:pt>
                <c:pt idx="675">
                  <c:v>3.5000000000000003E-2</c:v>
                </c:pt>
                <c:pt idx="676">
                  <c:v>3.5000000000000003E-2</c:v>
                </c:pt>
                <c:pt idx="677">
                  <c:v>3.5000000000000003E-2</c:v>
                </c:pt>
                <c:pt idx="678">
                  <c:v>3.5000000000000003E-2</c:v>
                </c:pt>
                <c:pt idx="679">
                  <c:v>3.5000000000000003E-2</c:v>
                </c:pt>
                <c:pt idx="680">
                  <c:v>3.5000000000000003E-2</c:v>
                </c:pt>
                <c:pt idx="681">
                  <c:v>3.5000000000000003E-2</c:v>
                </c:pt>
                <c:pt idx="682">
                  <c:v>3.5000000000000003E-2</c:v>
                </c:pt>
                <c:pt idx="683">
                  <c:v>3.5000000000000003E-2</c:v>
                </c:pt>
                <c:pt idx="684">
                  <c:v>3.5000000000000003E-2</c:v>
                </c:pt>
                <c:pt idx="685">
                  <c:v>3.5000000000000003E-2</c:v>
                </c:pt>
                <c:pt idx="686">
                  <c:v>3.5000000000000003E-2</c:v>
                </c:pt>
                <c:pt idx="687">
                  <c:v>3.5000000000000003E-2</c:v>
                </c:pt>
                <c:pt idx="688">
                  <c:v>3.5000000000000003E-2</c:v>
                </c:pt>
                <c:pt idx="689">
                  <c:v>3.5000000000000003E-2</c:v>
                </c:pt>
                <c:pt idx="690">
                  <c:v>3.5000000000000003E-2</c:v>
                </c:pt>
                <c:pt idx="691">
                  <c:v>3.5000000000000003E-2</c:v>
                </c:pt>
                <c:pt idx="692">
                  <c:v>3.5000000000000003E-2</c:v>
                </c:pt>
                <c:pt idx="693">
                  <c:v>3.5000000000000003E-2</c:v>
                </c:pt>
                <c:pt idx="694">
                  <c:v>3.5000000000000003E-2</c:v>
                </c:pt>
                <c:pt idx="695">
                  <c:v>3.5000000000000003E-2</c:v>
                </c:pt>
                <c:pt idx="696">
                  <c:v>3.5000000000000003E-2</c:v>
                </c:pt>
                <c:pt idx="697">
                  <c:v>3.5000000000000003E-2</c:v>
                </c:pt>
                <c:pt idx="698">
                  <c:v>3.5000000000000003E-2</c:v>
                </c:pt>
                <c:pt idx="699">
                  <c:v>3.5000000000000003E-2</c:v>
                </c:pt>
                <c:pt idx="700">
                  <c:v>3.5000000000000003E-2</c:v>
                </c:pt>
                <c:pt idx="701">
                  <c:v>3.5000000000000003E-2</c:v>
                </c:pt>
                <c:pt idx="702">
                  <c:v>3.5000000000000003E-2</c:v>
                </c:pt>
                <c:pt idx="703">
                  <c:v>3.5000000000000003E-2</c:v>
                </c:pt>
                <c:pt idx="704">
                  <c:v>3.5000000000000003E-2</c:v>
                </c:pt>
                <c:pt idx="705">
                  <c:v>3.5000000000000003E-2</c:v>
                </c:pt>
                <c:pt idx="706">
                  <c:v>3.5000000000000003E-2</c:v>
                </c:pt>
                <c:pt idx="707">
                  <c:v>3.5000000000000003E-2</c:v>
                </c:pt>
                <c:pt idx="708">
                  <c:v>3.5000000000000003E-2</c:v>
                </c:pt>
                <c:pt idx="709">
                  <c:v>3.5000000000000003E-2</c:v>
                </c:pt>
                <c:pt idx="710">
                  <c:v>3.5000000000000003E-2</c:v>
                </c:pt>
                <c:pt idx="711">
                  <c:v>3.5000000000000003E-2</c:v>
                </c:pt>
                <c:pt idx="712">
                  <c:v>3.5000000000000003E-2</c:v>
                </c:pt>
                <c:pt idx="713">
                  <c:v>3.5000000000000003E-2</c:v>
                </c:pt>
                <c:pt idx="714">
                  <c:v>3.5000000000000003E-2</c:v>
                </c:pt>
                <c:pt idx="715">
                  <c:v>3.5000000000000003E-2</c:v>
                </c:pt>
                <c:pt idx="716">
                  <c:v>3.5000000000000003E-2</c:v>
                </c:pt>
                <c:pt idx="717">
                  <c:v>3.5000000000000003E-2</c:v>
                </c:pt>
                <c:pt idx="718">
                  <c:v>3.5000000000000003E-2</c:v>
                </c:pt>
                <c:pt idx="719">
                  <c:v>3.5000000000000003E-2</c:v>
                </c:pt>
                <c:pt idx="720">
                  <c:v>3.5000000000000003E-2</c:v>
                </c:pt>
                <c:pt idx="721">
                  <c:v>3.5000000000000003E-2</c:v>
                </c:pt>
                <c:pt idx="722">
                  <c:v>3.5000000000000003E-2</c:v>
                </c:pt>
                <c:pt idx="723">
                  <c:v>3.5000000000000003E-2</c:v>
                </c:pt>
                <c:pt idx="724">
                  <c:v>3.5000000000000003E-2</c:v>
                </c:pt>
                <c:pt idx="725">
                  <c:v>3.5000000000000003E-2</c:v>
                </c:pt>
                <c:pt idx="726">
                  <c:v>3.5000000000000003E-2</c:v>
                </c:pt>
                <c:pt idx="727">
                  <c:v>3.5000000000000003E-2</c:v>
                </c:pt>
                <c:pt idx="728">
                  <c:v>3.5000000000000003E-2</c:v>
                </c:pt>
                <c:pt idx="729">
                  <c:v>3.5000000000000003E-2</c:v>
                </c:pt>
                <c:pt idx="730">
                  <c:v>3.5000000000000003E-2</c:v>
                </c:pt>
                <c:pt idx="731">
                  <c:v>3.5000000000000003E-2</c:v>
                </c:pt>
                <c:pt idx="732">
                  <c:v>3.5000000000000003E-2</c:v>
                </c:pt>
                <c:pt idx="733">
                  <c:v>3.5000000000000003E-2</c:v>
                </c:pt>
                <c:pt idx="734">
                  <c:v>3.5000000000000003E-2</c:v>
                </c:pt>
                <c:pt idx="735">
                  <c:v>3.5000000000000003E-2</c:v>
                </c:pt>
                <c:pt idx="736">
                  <c:v>3.5000000000000003E-2</c:v>
                </c:pt>
                <c:pt idx="737">
                  <c:v>3.5000000000000003E-2</c:v>
                </c:pt>
                <c:pt idx="738">
                  <c:v>3.5000000000000003E-2</c:v>
                </c:pt>
                <c:pt idx="739">
                  <c:v>3.5000000000000003E-2</c:v>
                </c:pt>
                <c:pt idx="740">
                  <c:v>3.5000000000000003E-2</c:v>
                </c:pt>
                <c:pt idx="741">
                  <c:v>3.5000000000000003E-2</c:v>
                </c:pt>
                <c:pt idx="742">
                  <c:v>3.5000000000000003E-2</c:v>
                </c:pt>
                <c:pt idx="743">
                  <c:v>3.5000000000000003E-2</c:v>
                </c:pt>
                <c:pt idx="744">
                  <c:v>3.5000000000000003E-2</c:v>
                </c:pt>
                <c:pt idx="745">
                  <c:v>3.5000000000000003E-2</c:v>
                </c:pt>
                <c:pt idx="746">
                  <c:v>3.5000000000000003E-2</c:v>
                </c:pt>
                <c:pt idx="747">
                  <c:v>3.5000000000000003E-2</c:v>
                </c:pt>
                <c:pt idx="748">
                  <c:v>3.5000000000000003E-2</c:v>
                </c:pt>
                <c:pt idx="749">
                  <c:v>3.5000000000000003E-2</c:v>
                </c:pt>
                <c:pt idx="750">
                  <c:v>3.5000000000000003E-2</c:v>
                </c:pt>
                <c:pt idx="751">
                  <c:v>3.5000000000000003E-2</c:v>
                </c:pt>
                <c:pt idx="752">
                  <c:v>3.5000000000000003E-2</c:v>
                </c:pt>
                <c:pt idx="753">
                  <c:v>3.5000000000000003E-2</c:v>
                </c:pt>
                <c:pt idx="754">
                  <c:v>3.5000000000000003E-2</c:v>
                </c:pt>
                <c:pt idx="755">
                  <c:v>3.5000000000000003E-2</c:v>
                </c:pt>
                <c:pt idx="756">
                  <c:v>3.5000000000000003E-2</c:v>
                </c:pt>
                <c:pt idx="757">
                  <c:v>3.5000000000000003E-2</c:v>
                </c:pt>
                <c:pt idx="758">
                  <c:v>3.5000000000000003E-2</c:v>
                </c:pt>
                <c:pt idx="759">
                  <c:v>3.5000000000000003E-2</c:v>
                </c:pt>
                <c:pt idx="760">
                  <c:v>3.5000000000000003E-2</c:v>
                </c:pt>
                <c:pt idx="761">
                  <c:v>3.5000000000000003E-2</c:v>
                </c:pt>
                <c:pt idx="762">
                  <c:v>3.5000000000000003E-2</c:v>
                </c:pt>
                <c:pt idx="763">
                  <c:v>3.5000000000000003E-2</c:v>
                </c:pt>
                <c:pt idx="764">
                  <c:v>3.5000000000000003E-2</c:v>
                </c:pt>
                <c:pt idx="765">
                  <c:v>3.5000000000000003E-2</c:v>
                </c:pt>
                <c:pt idx="766">
                  <c:v>3.5000000000000003E-2</c:v>
                </c:pt>
                <c:pt idx="767">
                  <c:v>3.5000000000000003E-2</c:v>
                </c:pt>
                <c:pt idx="768">
                  <c:v>3.5000000000000003E-2</c:v>
                </c:pt>
                <c:pt idx="769">
                  <c:v>3.5000000000000003E-2</c:v>
                </c:pt>
                <c:pt idx="770">
                  <c:v>3.5000000000000003E-2</c:v>
                </c:pt>
                <c:pt idx="771">
                  <c:v>3.5000000000000003E-2</c:v>
                </c:pt>
                <c:pt idx="772">
                  <c:v>3.5000000000000003E-2</c:v>
                </c:pt>
                <c:pt idx="773">
                  <c:v>3.5000000000000003E-2</c:v>
                </c:pt>
                <c:pt idx="774">
                  <c:v>3.5000000000000003E-2</c:v>
                </c:pt>
                <c:pt idx="775">
                  <c:v>3.5000000000000003E-2</c:v>
                </c:pt>
                <c:pt idx="776">
                  <c:v>3.5000000000000003E-2</c:v>
                </c:pt>
                <c:pt idx="777">
                  <c:v>3.5000000000000003E-2</c:v>
                </c:pt>
                <c:pt idx="778">
                  <c:v>3.5000000000000003E-2</c:v>
                </c:pt>
                <c:pt idx="779">
                  <c:v>3.5000000000000003E-2</c:v>
                </c:pt>
                <c:pt idx="780">
                  <c:v>3.5000000000000003E-2</c:v>
                </c:pt>
                <c:pt idx="781">
                  <c:v>3.5000000000000003E-2</c:v>
                </c:pt>
                <c:pt idx="782">
                  <c:v>3.5000000000000003E-2</c:v>
                </c:pt>
                <c:pt idx="783">
                  <c:v>3.5000000000000003E-2</c:v>
                </c:pt>
                <c:pt idx="784">
                  <c:v>3.5000000000000003E-2</c:v>
                </c:pt>
                <c:pt idx="785">
                  <c:v>3.5000000000000003E-2</c:v>
                </c:pt>
                <c:pt idx="786">
                  <c:v>3.5000000000000003E-2</c:v>
                </c:pt>
                <c:pt idx="787">
                  <c:v>3.5000000000000003E-2</c:v>
                </c:pt>
                <c:pt idx="788">
                  <c:v>3.5000000000000003E-2</c:v>
                </c:pt>
                <c:pt idx="789">
                  <c:v>3.5000000000000003E-2</c:v>
                </c:pt>
                <c:pt idx="790">
                  <c:v>3.5000000000000003E-2</c:v>
                </c:pt>
                <c:pt idx="791">
                  <c:v>3.5000000000000003E-2</c:v>
                </c:pt>
                <c:pt idx="792">
                  <c:v>3.5000000000000003E-2</c:v>
                </c:pt>
                <c:pt idx="793">
                  <c:v>3.5000000000000003E-2</c:v>
                </c:pt>
                <c:pt idx="794">
                  <c:v>3.5000000000000003E-2</c:v>
                </c:pt>
                <c:pt idx="795">
                  <c:v>3.5000000000000003E-2</c:v>
                </c:pt>
                <c:pt idx="796">
                  <c:v>3.5000000000000003E-2</c:v>
                </c:pt>
                <c:pt idx="797">
                  <c:v>3.5000000000000003E-2</c:v>
                </c:pt>
                <c:pt idx="798">
                  <c:v>3.5000000000000003E-2</c:v>
                </c:pt>
                <c:pt idx="799">
                  <c:v>3.5000000000000003E-2</c:v>
                </c:pt>
                <c:pt idx="800">
                  <c:v>3.5000000000000003E-2</c:v>
                </c:pt>
                <c:pt idx="801">
                  <c:v>3.5000000000000003E-2</c:v>
                </c:pt>
                <c:pt idx="802">
                  <c:v>3.5000000000000003E-2</c:v>
                </c:pt>
                <c:pt idx="803">
                  <c:v>3.5000000000000003E-2</c:v>
                </c:pt>
                <c:pt idx="804">
                  <c:v>3.5000000000000003E-2</c:v>
                </c:pt>
                <c:pt idx="805">
                  <c:v>3.5000000000000003E-2</c:v>
                </c:pt>
                <c:pt idx="806">
                  <c:v>3.5000000000000003E-2</c:v>
                </c:pt>
                <c:pt idx="807">
                  <c:v>3.7499999999999999E-2</c:v>
                </c:pt>
                <c:pt idx="808">
                  <c:v>3.7499999999999999E-2</c:v>
                </c:pt>
                <c:pt idx="809">
                  <c:v>3.7499999999999999E-2</c:v>
                </c:pt>
                <c:pt idx="810">
                  <c:v>3.7499999999999999E-2</c:v>
                </c:pt>
                <c:pt idx="811">
                  <c:v>3.7499999999999999E-2</c:v>
                </c:pt>
                <c:pt idx="812">
                  <c:v>3.7499999999999999E-2</c:v>
                </c:pt>
                <c:pt idx="813">
                  <c:v>3.7499999999999999E-2</c:v>
                </c:pt>
                <c:pt idx="814">
                  <c:v>3.7499999999999999E-2</c:v>
                </c:pt>
                <c:pt idx="815">
                  <c:v>3.7499999999999999E-2</c:v>
                </c:pt>
                <c:pt idx="816">
                  <c:v>3.7499999999999999E-2</c:v>
                </c:pt>
                <c:pt idx="817">
                  <c:v>3.7499999999999999E-2</c:v>
                </c:pt>
                <c:pt idx="818">
                  <c:v>3.7499999999999999E-2</c:v>
                </c:pt>
                <c:pt idx="819">
                  <c:v>3.7499999999999999E-2</c:v>
                </c:pt>
                <c:pt idx="820">
                  <c:v>3.7499999999999999E-2</c:v>
                </c:pt>
                <c:pt idx="821">
                  <c:v>3.7499999999999999E-2</c:v>
                </c:pt>
                <c:pt idx="822">
                  <c:v>3.7499999999999999E-2</c:v>
                </c:pt>
                <c:pt idx="823">
                  <c:v>3.7499999999999999E-2</c:v>
                </c:pt>
                <c:pt idx="824">
                  <c:v>3.7499999999999999E-2</c:v>
                </c:pt>
                <c:pt idx="825">
                  <c:v>3.7499999999999999E-2</c:v>
                </c:pt>
                <c:pt idx="826">
                  <c:v>3.7499999999999999E-2</c:v>
                </c:pt>
                <c:pt idx="827">
                  <c:v>3.7499999999999999E-2</c:v>
                </c:pt>
                <c:pt idx="828">
                  <c:v>3.7499999999999999E-2</c:v>
                </c:pt>
                <c:pt idx="829">
                  <c:v>3.7499999999999999E-2</c:v>
                </c:pt>
                <c:pt idx="830">
                  <c:v>3.7499999999999999E-2</c:v>
                </c:pt>
                <c:pt idx="831">
                  <c:v>3.7499999999999999E-2</c:v>
                </c:pt>
                <c:pt idx="832">
                  <c:v>3.7499999999999999E-2</c:v>
                </c:pt>
                <c:pt idx="833">
                  <c:v>3.7499999999999999E-2</c:v>
                </c:pt>
                <c:pt idx="834">
                  <c:v>3.7499999999999999E-2</c:v>
                </c:pt>
                <c:pt idx="835">
                  <c:v>3.7499999999999999E-2</c:v>
                </c:pt>
                <c:pt idx="836">
                  <c:v>3.7499999999999999E-2</c:v>
                </c:pt>
                <c:pt idx="837">
                  <c:v>3.7499999999999999E-2</c:v>
                </c:pt>
                <c:pt idx="838">
                  <c:v>3.7499999999999999E-2</c:v>
                </c:pt>
                <c:pt idx="839">
                  <c:v>3.7499999999999999E-2</c:v>
                </c:pt>
                <c:pt idx="840">
                  <c:v>3.7499999999999999E-2</c:v>
                </c:pt>
                <c:pt idx="841">
                  <c:v>3.7499999999999999E-2</c:v>
                </c:pt>
                <c:pt idx="842">
                  <c:v>3.7499999999999999E-2</c:v>
                </c:pt>
                <c:pt idx="843">
                  <c:v>3.7499999999999999E-2</c:v>
                </c:pt>
                <c:pt idx="844">
                  <c:v>3.7499999999999999E-2</c:v>
                </c:pt>
                <c:pt idx="845">
                  <c:v>3.7499999999999999E-2</c:v>
                </c:pt>
                <c:pt idx="846">
                  <c:v>3.7499999999999999E-2</c:v>
                </c:pt>
                <c:pt idx="847">
                  <c:v>3.7499999999999999E-2</c:v>
                </c:pt>
                <c:pt idx="848">
                  <c:v>3.7499999999999999E-2</c:v>
                </c:pt>
                <c:pt idx="849">
                  <c:v>3.7499999999999999E-2</c:v>
                </c:pt>
                <c:pt idx="850">
                  <c:v>3.7499999999999999E-2</c:v>
                </c:pt>
                <c:pt idx="851">
                  <c:v>3.7499999999999999E-2</c:v>
                </c:pt>
                <c:pt idx="852">
                  <c:v>3.7499999999999999E-2</c:v>
                </c:pt>
                <c:pt idx="853">
                  <c:v>3.7499999999999999E-2</c:v>
                </c:pt>
                <c:pt idx="854">
                  <c:v>3.7499999999999999E-2</c:v>
                </c:pt>
                <c:pt idx="855">
                  <c:v>3.7499999999999999E-2</c:v>
                </c:pt>
                <c:pt idx="856">
                  <c:v>3.7499999999999999E-2</c:v>
                </c:pt>
                <c:pt idx="857">
                  <c:v>3.7499999999999999E-2</c:v>
                </c:pt>
                <c:pt idx="858">
                  <c:v>3.7499999999999999E-2</c:v>
                </c:pt>
                <c:pt idx="859">
                  <c:v>3.7499999999999999E-2</c:v>
                </c:pt>
                <c:pt idx="860">
                  <c:v>3.7499999999999999E-2</c:v>
                </c:pt>
                <c:pt idx="861">
                  <c:v>3.7499999999999999E-2</c:v>
                </c:pt>
                <c:pt idx="862">
                  <c:v>3.7499999999999999E-2</c:v>
                </c:pt>
                <c:pt idx="863">
                  <c:v>3.7499999999999999E-2</c:v>
                </c:pt>
                <c:pt idx="864">
                  <c:v>3.7499999999999999E-2</c:v>
                </c:pt>
                <c:pt idx="865">
                  <c:v>3.7499999999999999E-2</c:v>
                </c:pt>
                <c:pt idx="866">
                  <c:v>3.7499999999999999E-2</c:v>
                </c:pt>
                <c:pt idx="867">
                  <c:v>3.7499999999999999E-2</c:v>
                </c:pt>
                <c:pt idx="868">
                  <c:v>3.7499999999999999E-2</c:v>
                </c:pt>
                <c:pt idx="869">
                  <c:v>3.7499999999999999E-2</c:v>
                </c:pt>
                <c:pt idx="870">
                  <c:v>3.7499999999999999E-2</c:v>
                </c:pt>
                <c:pt idx="871">
                  <c:v>3.7499999999999999E-2</c:v>
                </c:pt>
                <c:pt idx="872">
                  <c:v>3.7499999999999999E-2</c:v>
                </c:pt>
                <c:pt idx="873">
                  <c:v>3.7499999999999999E-2</c:v>
                </c:pt>
                <c:pt idx="874">
                  <c:v>3.7499999999999999E-2</c:v>
                </c:pt>
                <c:pt idx="875">
                  <c:v>3.7499999999999999E-2</c:v>
                </c:pt>
                <c:pt idx="876">
                  <c:v>3.7499999999999999E-2</c:v>
                </c:pt>
                <c:pt idx="877">
                  <c:v>3.7499999999999999E-2</c:v>
                </c:pt>
                <c:pt idx="878">
                  <c:v>3.7499999999999999E-2</c:v>
                </c:pt>
                <c:pt idx="879">
                  <c:v>3.7499999999999999E-2</c:v>
                </c:pt>
                <c:pt idx="880">
                  <c:v>3.7499999999999999E-2</c:v>
                </c:pt>
                <c:pt idx="881">
                  <c:v>3.7499999999999999E-2</c:v>
                </c:pt>
                <c:pt idx="882">
                  <c:v>3.7499999999999999E-2</c:v>
                </c:pt>
                <c:pt idx="883">
                  <c:v>3.7499999999999999E-2</c:v>
                </c:pt>
                <c:pt idx="884">
                  <c:v>3.7499999999999999E-2</c:v>
                </c:pt>
                <c:pt idx="885">
                  <c:v>3.7499999999999999E-2</c:v>
                </c:pt>
                <c:pt idx="886">
                  <c:v>3.7499999999999999E-2</c:v>
                </c:pt>
                <c:pt idx="887">
                  <c:v>3.7499999999999999E-2</c:v>
                </c:pt>
                <c:pt idx="888">
                  <c:v>3.7499999999999999E-2</c:v>
                </c:pt>
                <c:pt idx="889">
                  <c:v>3.7499999999999999E-2</c:v>
                </c:pt>
                <c:pt idx="890">
                  <c:v>3.7499999999999999E-2</c:v>
                </c:pt>
                <c:pt idx="891">
                  <c:v>3.7499999999999999E-2</c:v>
                </c:pt>
                <c:pt idx="892">
                  <c:v>3.7499999999999999E-2</c:v>
                </c:pt>
                <c:pt idx="893">
                  <c:v>3.7499999999999999E-2</c:v>
                </c:pt>
                <c:pt idx="894">
                  <c:v>3.7499999999999999E-2</c:v>
                </c:pt>
                <c:pt idx="895">
                  <c:v>3.7499999999999999E-2</c:v>
                </c:pt>
                <c:pt idx="896">
                  <c:v>3.7499999999999999E-2</c:v>
                </c:pt>
                <c:pt idx="897">
                  <c:v>3.7499999999999999E-2</c:v>
                </c:pt>
                <c:pt idx="898">
                  <c:v>3.7499999999999999E-2</c:v>
                </c:pt>
                <c:pt idx="899">
                  <c:v>3.7499999999999999E-2</c:v>
                </c:pt>
                <c:pt idx="900">
                  <c:v>3.7499999999999999E-2</c:v>
                </c:pt>
                <c:pt idx="901">
                  <c:v>3.7499999999999999E-2</c:v>
                </c:pt>
                <c:pt idx="902">
                  <c:v>3.7499999999999999E-2</c:v>
                </c:pt>
                <c:pt idx="903">
                  <c:v>3.7499999999999999E-2</c:v>
                </c:pt>
                <c:pt idx="904">
                  <c:v>3.7499999999999999E-2</c:v>
                </c:pt>
                <c:pt idx="905">
                  <c:v>3.7499999999999999E-2</c:v>
                </c:pt>
                <c:pt idx="906">
                  <c:v>3.7499999999999999E-2</c:v>
                </c:pt>
                <c:pt idx="907">
                  <c:v>3.7499999999999999E-2</c:v>
                </c:pt>
                <c:pt idx="908">
                  <c:v>3.7499999999999999E-2</c:v>
                </c:pt>
                <c:pt idx="909">
                  <c:v>3.7499999999999999E-2</c:v>
                </c:pt>
                <c:pt idx="910">
                  <c:v>3.7499999999999999E-2</c:v>
                </c:pt>
                <c:pt idx="911">
                  <c:v>3.7499999999999999E-2</c:v>
                </c:pt>
                <c:pt idx="912">
                  <c:v>3.7499999999999999E-2</c:v>
                </c:pt>
                <c:pt idx="913">
                  <c:v>3.7499999999999999E-2</c:v>
                </c:pt>
                <c:pt idx="914">
                  <c:v>3.7499999999999999E-2</c:v>
                </c:pt>
                <c:pt idx="915">
                  <c:v>3.7499999999999999E-2</c:v>
                </c:pt>
                <c:pt idx="916">
                  <c:v>3.7499999999999999E-2</c:v>
                </c:pt>
                <c:pt idx="917">
                  <c:v>3.7499999999999999E-2</c:v>
                </c:pt>
                <c:pt idx="918">
                  <c:v>3.7499999999999999E-2</c:v>
                </c:pt>
                <c:pt idx="919">
                  <c:v>3.7499999999999999E-2</c:v>
                </c:pt>
                <c:pt idx="920">
                  <c:v>3.7499999999999999E-2</c:v>
                </c:pt>
                <c:pt idx="921">
                  <c:v>3.7499999999999999E-2</c:v>
                </c:pt>
                <c:pt idx="922">
                  <c:v>3.7499999999999999E-2</c:v>
                </c:pt>
                <c:pt idx="923">
                  <c:v>3.7499999999999999E-2</c:v>
                </c:pt>
                <c:pt idx="924">
                  <c:v>3.7499999999999999E-2</c:v>
                </c:pt>
                <c:pt idx="925">
                  <c:v>3.7499999999999999E-2</c:v>
                </c:pt>
                <c:pt idx="926">
                  <c:v>3.7499999999999999E-2</c:v>
                </c:pt>
                <c:pt idx="927">
                  <c:v>3.7499999999999999E-2</c:v>
                </c:pt>
                <c:pt idx="928">
                  <c:v>3.7499999999999999E-2</c:v>
                </c:pt>
                <c:pt idx="929">
                  <c:v>3.7499999999999999E-2</c:v>
                </c:pt>
                <c:pt idx="930">
                  <c:v>3.7499999999999999E-2</c:v>
                </c:pt>
                <c:pt idx="931">
                  <c:v>3.7499999999999999E-2</c:v>
                </c:pt>
                <c:pt idx="932">
                  <c:v>3.7499999999999999E-2</c:v>
                </c:pt>
                <c:pt idx="933">
                  <c:v>3.7499999999999999E-2</c:v>
                </c:pt>
                <c:pt idx="934">
                  <c:v>3.7499999999999999E-2</c:v>
                </c:pt>
                <c:pt idx="935">
                  <c:v>3.7499999999999999E-2</c:v>
                </c:pt>
                <c:pt idx="936">
                  <c:v>3.7499999999999999E-2</c:v>
                </c:pt>
                <c:pt idx="937">
                  <c:v>3.7499999999999999E-2</c:v>
                </c:pt>
                <c:pt idx="938">
                  <c:v>3.7499999999999999E-2</c:v>
                </c:pt>
                <c:pt idx="939">
                  <c:v>3.7499999999999999E-2</c:v>
                </c:pt>
                <c:pt idx="940">
                  <c:v>3.7499999999999999E-2</c:v>
                </c:pt>
                <c:pt idx="941">
                  <c:v>3.7499999999999999E-2</c:v>
                </c:pt>
                <c:pt idx="942">
                  <c:v>3.7499999999999999E-2</c:v>
                </c:pt>
                <c:pt idx="943">
                  <c:v>3.7499999999999999E-2</c:v>
                </c:pt>
                <c:pt idx="944">
                  <c:v>3.7499999999999999E-2</c:v>
                </c:pt>
                <c:pt idx="945">
                  <c:v>3.7499999999999999E-2</c:v>
                </c:pt>
                <c:pt idx="946">
                  <c:v>3.7499999999999999E-2</c:v>
                </c:pt>
                <c:pt idx="947">
                  <c:v>3.7499999999999999E-2</c:v>
                </c:pt>
                <c:pt idx="948">
                  <c:v>3.7499999999999999E-2</c:v>
                </c:pt>
                <c:pt idx="949">
                  <c:v>3.7499999999999999E-2</c:v>
                </c:pt>
                <c:pt idx="950">
                  <c:v>3.7499999999999999E-2</c:v>
                </c:pt>
                <c:pt idx="951">
                  <c:v>3.7499999999999999E-2</c:v>
                </c:pt>
                <c:pt idx="952">
                  <c:v>3.7499999999999999E-2</c:v>
                </c:pt>
                <c:pt idx="953">
                  <c:v>3.7499999999999999E-2</c:v>
                </c:pt>
                <c:pt idx="954">
                  <c:v>3.7499999999999999E-2</c:v>
                </c:pt>
                <c:pt idx="955">
                  <c:v>3.7499999999999999E-2</c:v>
                </c:pt>
                <c:pt idx="956">
                  <c:v>3.7499999999999999E-2</c:v>
                </c:pt>
                <c:pt idx="957">
                  <c:v>3.7499999999999999E-2</c:v>
                </c:pt>
                <c:pt idx="958">
                  <c:v>3.7499999999999999E-2</c:v>
                </c:pt>
                <c:pt idx="959">
                  <c:v>3.7499999999999999E-2</c:v>
                </c:pt>
                <c:pt idx="960">
                  <c:v>3.7499999999999999E-2</c:v>
                </c:pt>
                <c:pt idx="961">
                  <c:v>3.7499999999999999E-2</c:v>
                </c:pt>
                <c:pt idx="962">
                  <c:v>3.7499999999999999E-2</c:v>
                </c:pt>
                <c:pt idx="963">
                  <c:v>3.7499999999999999E-2</c:v>
                </c:pt>
                <c:pt idx="964">
                  <c:v>0.04</c:v>
                </c:pt>
                <c:pt idx="965">
                  <c:v>0.04</c:v>
                </c:pt>
                <c:pt idx="966">
                  <c:v>0.04</c:v>
                </c:pt>
                <c:pt idx="967">
                  <c:v>0.04</c:v>
                </c:pt>
                <c:pt idx="968">
                  <c:v>0.04</c:v>
                </c:pt>
                <c:pt idx="969">
                  <c:v>0.04</c:v>
                </c:pt>
                <c:pt idx="970">
                  <c:v>0.04</c:v>
                </c:pt>
                <c:pt idx="971">
                  <c:v>0.04</c:v>
                </c:pt>
                <c:pt idx="972">
                  <c:v>0.04</c:v>
                </c:pt>
                <c:pt idx="973">
                  <c:v>0.04</c:v>
                </c:pt>
                <c:pt idx="974">
                  <c:v>0.04</c:v>
                </c:pt>
                <c:pt idx="975">
                  <c:v>0.04</c:v>
                </c:pt>
                <c:pt idx="976">
                  <c:v>0.04</c:v>
                </c:pt>
                <c:pt idx="977">
                  <c:v>0.04</c:v>
                </c:pt>
                <c:pt idx="978">
                  <c:v>0.04</c:v>
                </c:pt>
                <c:pt idx="979">
                  <c:v>0.04</c:v>
                </c:pt>
                <c:pt idx="980">
                  <c:v>0.04</c:v>
                </c:pt>
                <c:pt idx="981">
                  <c:v>0.04</c:v>
                </c:pt>
                <c:pt idx="982">
                  <c:v>0.04</c:v>
                </c:pt>
                <c:pt idx="983">
                  <c:v>0.04</c:v>
                </c:pt>
                <c:pt idx="984">
                  <c:v>0.04</c:v>
                </c:pt>
                <c:pt idx="985">
                  <c:v>0.04</c:v>
                </c:pt>
                <c:pt idx="986">
                  <c:v>0.04</c:v>
                </c:pt>
                <c:pt idx="987">
                  <c:v>0.04</c:v>
                </c:pt>
                <c:pt idx="988">
                  <c:v>0.04</c:v>
                </c:pt>
                <c:pt idx="989">
                  <c:v>0.04</c:v>
                </c:pt>
                <c:pt idx="990">
                  <c:v>0.04</c:v>
                </c:pt>
                <c:pt idx="991">
                  <c:v>0.04</c:v>
                </c:pt>
                <c:pt idx="992">
                  <c:v>0.04</c:v>
                </c:pt>
                <c:pt idx="993">
                  <c:v>0.04</c:v>
                </c:pt>
                <c:pt idx="994">
                  <c:v>0.04</c:v>
                </c:pt>
                <c:pt idx="995">
                  <c:v>0.04</c:v>
                </c:pt>
                <c:pt idx="996">
                  <c:v>0.04</c:v>
                </c:pt>
                <c:pt idx="997">
                  <c:v>0.04</c:v>
                </c:pt>
                <c:pt idx="998">
                  <c:v>0.04</c:v>
                </c:pt>
                <c:pt idx="999">
                  <c:v>0.04</c:v>
                </c:pt>
                <c:pt idx="1000">
                  <c:v>0.04</c:v>
                </c:pt>
                <c:pt idx="1001">
                  <c:v>0.04</c:v>
                </c:pt>
                <c:pt idx="1002">
                  <c:v>0.04</c:v>
                </c:pt>
                <c:pt idx="1003">
                  <c:v>0.04</c:v>
                </c:pt>
                <c:pt idx="1004">
                  <c:v>0.04</c:v>
                </c:pt>
                <c:pt idx="1005">
                  <c:v>0.04</c:v>
                </c:pt>
                <c:pt idx="1006">
                  <c:v>0.04</c:v>
                </c:pt>
                <c:pt idx="1007">
                  <c:v>0.04</c:v>
                </c:pt>
                <c:pt idx="1008">
                  <c:v>0.04</c:v>
                </c:pt>
                <c:pt idx="1009">
                  <c:v>0.04</c:v>
                </c:pt>
                <c:pt idx="1010">
                  <c:v>0.04</c:v>
                </c:pt>
                <c:pt idx="1011">
                  <c:v>0.04</c:v>
                </c:pt>
                <c:pt idx="1012">
                  <c:v>0.04</c:v>
                </c:pt>
                <c:pt idx="1013">
                  <c:v>0.04</c:v>
                </c:pt>
                <c:pt idx="1014">
                  <c:v>0.04</c:v>
                </c:pt>
                <c:pt idx="1015">
                  <c:v>0.04</c:v>
                </c:pt>
                <c:pt idx="1016">
                  <c:v>0.04</c:v>
                </c:pt>
                <c:pt idx="1017">
                  <c:v>0.04</c:v>
                </c:pt>
                <c:pt idx="1018">
                  <c:v>0.04</c:v>
                </c:pt>
                <c:pt idx="1019">
                  <c:v>0.04</c:v>
                </c:pt>
                <c:pt idx="1020">
                  <c:v>0.04</c:v>
                </c:pt>
                <c:pt idx="1021">
                  <c:v>0.04</c:v>
                </c:pt>
                <c:pt idx="1022">
                  <c:v>0.04</c:v>
                </c:pt>
                <c:pt idx="1023">
                  <c:v>0.04</c:v>
                </c:pt>
                <c:pt idx="1024">
                  <c:v>0.04</c:v>
                </c:pt>
                <c:pt idx="1025">
                  <c:v>0.04</c:v>
                </c:pt>
                <c:pt idx="1026">
                  <c:v>0.04</c:v>
                </c:pt>
                <c:pt idx="1027">
                  <c:v>0.04</c:v>
                </c:pt>
                <c:pt idx="1028">
                  <c:v>0.04</c:v>
                </c:pt>
                <c:pt idx="1029">
                  <c:v>0.04</c:v>
                </c:pt>
                <c:pt idx="1030">
                  <c:v>0.04</c:v>
                </c:pt>
                <c:pt idx="1031">
                  <c:v>0.04</c:v>
                </c:pt>
                <c:pt idx="1032">
                  <c:v>0.04</c:v>
                </c:pt>
                <c:pt idx="1033">
                  <c:v>0.04</c:v>
                </c:pt>
                <c:pt idx="1034">
                  <c:v>0.04</c:v>
                </c:pt>
                <c:pt idx="1035">
                  <c:v>0.04</c:v>
                </c:pt>
                <c:pt idx="1036">
                  <c:v>0.04</c:v>
                </c:pt>
                <c:pt idx="1037">
                  <c:v>0.04</c:v>
                </c:pt>
                <c:pt idx="1038">
                  <c:v>0.04</c:v>
                </c:pt>
                <c:pt idx="1039">
                  <c:v>0.04</c:v>
                </c:pt>
                <c:pt idx="1040">
                  <c:v>0.04</c:v>
                </c:pt>
                <c:pt idx="1041">
                  <c:v>0.04</c:v>
                </c:pt>
                <c:pt idx="1042">
                  <c:v>0.04</c:v>
                </c:pt>
                <c:pt idx="1043">
                  <c:v>0.04</c:v>
                </c:pt>
                <c:pt idx="1044">
                  <c:v>0.04</c:v>
                </c:pt>
                <c:pt idx="1045">
                  <c:v>0.04</c:v>
                </c:pt>
                <c:pt idx="1046">
                  <c:v>0.04</c:v>
                </c:pt>
                <c:pt idx="1047">
                  <c:v>0.04</c:v>
                </c:pt>
                <c:pt idx="1048">
                  <c:v>0.04</c:v>
                </c:pt>
                <c:pt idx="1049">
                  <c:v>0.04</c:v>
                </c:pt>
                <c:pt idx="1050">
                  <c:v>0.04</c:v>
                </c:pt>
                <c:pt idx="1051">
                  <c:v>0.04</c:v>
                </c:pt>
                <c:pt idx="1052">
                  <c:v>0.04</c:v>
                </c:pt>
                <c:pt idx="1053">
                  <c:v>0.04</c:v>
                </c:pt>
                <c:pt idx="1054">
                  <c:v>0.04</c:v>
                </c:pt>
                <c:pt idx="1055">
                  <c:v>0.04</c:v>
                </c:pt>
                <c:pt idx="1056">
                  <c:v>0.04</c:v>
                </c:pt>
                <c:pt idx="1057">
                  <c:v>0.04</c:v>
                </c:pt>
                <c:pt idx="1058">
                  <c:v>0.04</c:v>
                </c:pt>
                <c:pt idx="1059">
                  <c:v>0.04</c:v>
                </c:pt>
                <c:pt idx="1060">
                  <c:v>0.04</c:v>
                </c:pt>
                <c:pt idx="1061">
                  <c:v>0.04</c:v>
                </c:pt>
                <c:pt idx="1062">
                  <c:v>0.04</c:v>
                </c:pt>
                <c:pt idx="1063">
                  <c:v>0.04</c:v>
                </c:pt>
                <c:pt idx="1064">
                  <c:v>0.04</c:v>
                </c:pt>
                <c:pt idx="1065">
                  <c:v>0.04</c:v>
                </c:pt>
                <c:pt idx="1066">
                  <c:v>0.04</c:v>
                </c:pt>
                <c:pt idx="1067">
                  <c:v>0.04</c:v>
                </c:pt>
                <c:pt idx="1068">
                  <c:v>0.04</c:v>
                </c:pt>
                <c:pt idx="1069">
                  <c:v>0.04</c:v>
                </c:pt>
                <c:pt idx="1070">
                  <c:v>0.04</c:v>
                </c:pt>
                <c:pt idx="1071">
                  <c:v>0.04</c:v>
                </c:pt>
                <c:pt idx="1072">
                  <c:v>0.04</c:v>
                </c:pt>
                <c:pt idx="1073">
                  <c:v>0.04</c:v>
                </c:pt>
                <c:pt idx="1074">
                  <c:v>0.04</c:v>
                </c:pt>
                <c:pt idx="1075">
                  <c:v>0.04</c:v>
                </c:pt>
                <c:pt idx="1076">
                  <c:v>0.04</c:v>
                </c:pt>
                <c:pt idx="1077">
                  <c:v>0.04</c:v>
                </c:pt>
                <c:pt idx="1078">
                  <c:v>0.04</c:v>
                </c:pt>
                <c:pt idx="1079">
                  <c:v>0.04</c:v>
                </c:pt>
                <c:pt idx="1080">
                  <c:v>0.04</c:v>
                </c:pt>
                <c:pt idx="1081">
                  <c:v>0.04</c:v>
                </c:pt>
                <c:pt idx="1082">
                  <c:v>0.04</c:v>
                </c:pt>
                <c:pt idx="1083">
                  <c:v>0.04</c:v>
                </c:pt>
                <c:pt idx="1084">
                  <c:v>0.04</c:v>
                </c:pt>
                <c:pt idx="1085">
                  <c:v>0.04</c:v>
                </c:pt>
                <c:pt idx="1086">
                  <c:v>0.04</c:v>
                </c:pt>
                <c:pt idx="1087">
                  <c:v>0.04</c:v>
                </c:pt>
                <c:pt idx="1088">
                  <c:v>0.04</c:v>
                </c:pt>
                <c:pt idx="1089">
                  <c:v>0.04</c:v>
                </c:pt>
                <c:pt idx="1090">
                  <c:v>0.04</c:v>
                </c:pt>
                <c:pt idx="1091">
                  <c:v>0.04</c:v>
                </c:pt>
                <c:pt idx="1092">
                  <c:v>0.04</c:v>
                </c:pt>
                <c:pt idx="1093">
                  <c:v>0.04</c:v>
                </c:pt>
                <c:pt idx="1094">
                  <c:v>0.04</c:v>
                </c:pt>
                <c:pt idx="1095">
                  <c:v>0.04</c:v>
                </c:pt>
                <c:pt idx="1096">
                  <c:v>0.04</c:v>
                </c:pt>
                <c:pt idx="1097">
                  <c:v>0.04</c:v>
                </c:pt>
                <c:pt idx="1098">
                  <c:v>0.04</c:v>
                </c:pt>
                <c:pt idx="1099">
                  <c:v>0.04</c:v>
                </c:pt>
                <c:pt idx="1100">
                  <c:v>0.04</c:v>
                </c:pt>
                <c:pt idx="1101">
                  <c:v>0.04</c:v>
                </c:pt>
                <c:pt idx="1102">
                  <c:v>0.04</c:v>
                </c:pt>
                <c:pt idx="1103">
                  <c:v>0.04</c:v>
                </c:pt>
                <c:pt idx="1104">
                  <c:v>0.04</c:v>
                </c:pt>
                <c:pt idx="1105">
                  <c:v>0.04</c:v>
                </c:pt>
                <c:pt idx="1106">
                  <c:v>0.04</c:v>
                </c:pt>
                <c:pt idx="1107">
                  <c:v>0.04</c:v>
                </c:pt>
                <c:pt idx="1108">
                  <c:v>0.04</c:v>
                </c:pt>
                <c:pt idx="1109">
                  <c:v>0.04</c:v>
                </c:pt>
                <c:pt idx="1110">
                  <c:v>0.04</c:v>
                </c:pt>
                <c:pt idx="1111">
                  <c:v>0.04</c:v>
                </c:pt>
                <c:pt idx="1112">
                  <c:v>0.04</c:v>
                </c:pt>
                <c:pt idx="1113">
                  <c:v>0.04</c:v>
                </c:pt>
                <c:pt idx="1114">
                  <c:v>0.04</c:v>
                </c:pt>
                <c:pt idx="1115">
                  <c:v>0.04</c:v>
                </c:pt>
                <c:pt idx="1116">
                  <c:v>0.04</c:v>
                </c:pt>
                <c:pt idx="1117">
                  <c:v>0.04</c:v>
                </c:pt>
                <c:pt idx="1118">
                  <c:v>0.04</c:v>
                </c:pt>
                <c:pt idx="1119">
                  <c:v>0.04</c:v>
                </c:pt>
                <c:pt idx="1120">
                  <c:v>0.04</c:v>
                </c:pt>
                <c:pt idx="1121">
                  <c:v>0.04</c:v>
                </c:pt>
                <c:pt idx="1122">
                  <c:v>0.04</c:v>
                </c:pt>
                <c:pt idx="1123">
                  <c:v>0.04</c:v>
                </c:pt>
                <c:pt idx="1124">
                  <c:v>0.04</c:v>
                </c:pt>
                <c:pt idx="1125">
                  <c:v>0.04</c:v>
                </c:pt>
                <c:pt idx="1126">
                  <c:v>0.04</c:v>
                </c:pt>
                <c:pt idx="1127">
                  <c:v>0.04</c:v>
                </c:pt>
                <c:pt idx="1128">
                  <c:v>0.04</c:v>
                </c:pt>
                <c:pt idx="1129">
                  <c:v>0.04</c:v>
                </c:pt>
                <c:pt idx="1130">
                  <c:v>0.04</c:v>
                </c:pt>
                <c:pt idx="1131">
                  <c:v>0.04</c:v>
                </c:pt>
                <c:pt idx="1132">
                  <c:v>0.04</c:v>
                </c:pt>
                <c:pt idx="1133">
                  <c:v>0.04</c:v>
                </c:pt>
                <c:pt idx="1134">
                  <c:v>0.04</c:v>
                </c:pt>
                <c:pt idx="1135">
                  <c:v>0.04</c:v>
                </c:pt>
                <c:pt idx="1136">
                  <c:v>0.04</c:v>
                </c:pt>
                <c:pt idx="1137">
                  <c:v>0.04</c:v>
                </c:pt>
                <c:pt idx="1138">
                  <c:v>0.04</c:v>
                </c:pt>
                <c:pt idx="1139">
                  <c:v>0.04</c:v>
                </c:pt>
                <c:pt idx="1140">
                  <c:v>0.04</c:v>
                </c:pt>
                <c:pt idx="1141">
                  <c:v>4.2500000000000003E-2</c:v>
                </c:pt>
                <c:pt idx="1142">
                  <c:v>4.2500000000000003E-2</c:v>
                </c:pt>
                <c:pt idx="1143">
                  <c:v>4.2500000000000003E-2</c:v>
                </c:pt>
                <c:pt idx="1144">
                  <c:v>4.2500000000000003E-2</c:v>
                </c:pt>
                <c:pt idx="1145">
                  <c:v>4.2500000000000003E-2</c:v>
                </c:pt>
                <c:pt idx="1146">
                  <c:v>4.2500000000000003E-2</c:v>
                </c:pt>
                <c:pt idx="1147">
                  <c:v>4.2500000000000003E-2</c:v>
                </c:pt>
                <c:pt idx="1148">
                  <c:v>4.2500000000000003E-2</c:v>
                </c:pt>
                <c:pt idx="1149">
                  <c:v>4.2500000000000003E-2</c:v>
                </c:pt>
                <c:pt idx="1150">
                  <c:v>4.2500000000000003E-2</c:v>
                </c:pt>
                <c:pt idx="1151">
                  <c:v>4.2500000000000003E-2</c:v>
                </c:pt>
                <c:pt idx="1152">
                  <c:v>4.2500000000000003E-2</c:v>
                </c:pt>
                <c:pt idx="1153">
                  <c:v>4.2500000000000003E-2</c:v>
                </c:pt>
                <c:pt idx="1154">
                  <c:v>4.2500000000000003E-2</c:v>
                </c:pt>
                <c:pt idx="1155">
                  <c:v>4.2500000000000003E-2</c:v>
                </c:pt>
                <c:pt idx="1156">
                  <c:v>4.2500000000000003E-2</c:v>
                </c:pt>
                <c:pt idx="1157">
                  <c:v>4.2500000000000003E-2</c:v>
                </c:pt>
                <c:pt idx="1158">
                  <c:v>4.2500000000000003E-2</c:v>
                </c:pt>
                <c:pt idx="1159">
                  <c:v>4.2500000000000003E-2</c:v>
                </c:pt>
                <c:pt idx="1160">
                  <c:v>4.2500000000000003E-2</c:v>
                </c:pt>
                <c:pt idx="1161">
                  <c:v>4.2500000000000003E-2</c:v>
                </c:pt>
                <c:pt idx="1162">
                  <c:v>4.2500000000000003E-2</c:v>
                </c:pt>
                <c:pt idx="1163">
                  <c:v>4.2500000000000003E-2</c:v>
                </c:pt>
                <c:pt idx="1164">
                  <c:v>4.2500000000000003E-2</c:v>
                </c:pt>
                <c:pt idx="1165">
                  <c:v>4.2500000000000003E-2</c:v>
                </c:pt>
                <c:pt idx="1166">
                  <c:v>4.2500000000000003E-2</c:v>
                </c:pt>
                <c:pt idx="1167">
                  <c:v>4.2500000000000003E-2</c:v>
                </c:pt>
                <c:pt idx="1168">
                  <c:v>4.2500000000000003E-2</c:v>
                </c:pt>
                <c:pt idx="1169">
                  <c:v>4.2500000000000003E-2</c:v>
                </c:pt>
                <c:pt idx="1170">
                  <c:v>4.2500000000000003E-2</c:v>
                </c:pt>
                <c:pt idx="1171">
                  <c:v>4.2500000000000003E-2</c:v>
                </c:pt>
                <c:pt idx="1172">
                  <c:v>4.2500000000000003E-2</c:v>
                </c:pt>
                <c:pt idx="1173">
                  <c:v>4.2500000000000003E-2</c:v>
                </c:pt>
                <c:pt idx="1174">
                  <c:v>4.2500000000000003E-2</c:v>
                </c:pt>
                <c:pt idx="1175">
                  <c:v>4.2500000000000003E-2</c:v>
                </c:pt>
                <c:pt idx="1176">
                  <c:v>4.2500000000000003E-2</c:v>
                </c:pt>
                <c:pt idx="1177">
                  <c:v>4.2500000000000003E-2</c:v>
                </c:pt>
                <c:pt idx="1178">
                  <c:v>4.2500000000000003E-2</c:v>
                </c:pt>
                <c:pt idx="1179">
                  <c:v>4.2500000000000003E-2</c:v>
                </c:pt>
                <c:pt idx="1180">
                  <c:v>4.2500000000000003E-2</c:v>
                </c:pt>
                <c:pt idx="1181">
                  <c:v>4.2500000000000003E-2</c:v>
                </c:pt>
                <c:pt idx="1182">
                  <c:v>4.2500000000000003E-2</c:v>
                </c:pt>
                <c:pt idx="1183">
                  <c:v>4.2500000000000003E-2</c:v>
                </c:pt>
                <c:pt idx="1184">
                  <c:v>4.2500000000000003E-2</c:v>
                </c:pt>
                <c:pt idx="1185">
                  <c:v>4.2500000000000003E-2</c:v>
                </c:pt>
                <c:pt idx="1186">
                  <c:v>4.2500000000000003E-2</c:v>
                </c:pt>
                <c:pt idx="1187">
                  <c:v>4.2500000000000003E-2</c:v>
                </c:pt>
                <c:pt idx="1188">
                  <c:v>4.2500000000000003E-2</c:v>
                </c:pt>
                <c:pt idx="1189">
                  <c:v>4.2500000000000003E-2</c:v>
                </c:pt>
                <c:pt idx="1190">
                  <c:v>4.2500000000000003E-2</c:v>
                </c:pt>
                <c:pt idx="1191">
                  <c:v>4.2500000000000003E-2</c:v>
                </c:pt>
                <c:pt idx="1192">
                  <c:v>4.2500000000000003E-2</c:v>
                </c:pt>
                <c:pt idx="1193">
                  <c:v>4.2500000000000003E-2</c:v>
                </c:pt>
                <c:pt idx="1194">
                  <c:v>4.2500000000000003E-2</c:v>
                </c:pt>
                <c:pt idx="1195">
                  <c:v>4.2500000000000003E-2</c:v>
                </c:pt>
                <c:pt idx="1196">
                  <c:v>4.2500000000000003E-2</c:v>
                </c:pt>
                <c:pt idx="1197">
                  <c:v>4.2500000000000003E-2</c:v>
                </c:pt>
                <c:pt idx="1198">
                  <c:v>4.2500000000000003E-2</c:v>
                </c:pt>
                <c:pt idx="1199">
                  <c:v>4.2500000000000003E-2</c:v>
                </c:pt>
                <c:pt idx="1200">
                  <c:v>4.2500000000000003E-2</c:v>
                </c:pt>
                <c:pt idx="1201">
                  <c:v>4.2500000000000003E-2</c:v>
                </c:pt>
                <c:pt idx="1202">
                  <c:v>4.2500000000000003E-2</c:v>
                </c:pt>
                <c:pt idx="1203">
                  <c:v>4.2500000000000003E-2</c:v>
                </c:pt>
                <c:pt idx="1204">
                  <c:v>4.2500000000000003E-2</c:v>
                </c:pt>
                <c:pt idx="1205">
                  <c:v>4.2500000000000003E-2</c:v>
                </c:pt>
                <c:pt idx="1206">
                  <c:v>4.2500000000000003E-2</c:v>
                </c:pt>
                <c:pt idx="1207">
                  <c:v>4.2500000000000003E-2</c:v>
                </c:pt>
                <c:pt idx="1208">
                  <c:v>4.2500000000000003E-2</c:v>
                </c:pt>
                <c:pt idx="1209">
                  <c:v>4.2500000000000003E-2</c:v>
                </c:pt>
                <c:pt idx="1210">
                  <c:v>4.2500000000000003E-2</c:v>
                </c:pt>
                <c:pt idx="1211">
                  <c:v>4.2500000000000003E-2</c:v>
                </c:pt>
                <c:pt idx="1212">
                  <c:v>4.2500000000000003E-2</c:v>
                </c:pt>
                <c:pt idx="1213">
                  <c:v>4.2500000000000003E-2</c:v>
                </c:pt>
                <c:pt idx="1214">
                  <c:v>4.2500000000000003E-2</c:v>
                </c:pt>
                <c:pt idx="1215">
                  <c:v>4.2500000000000003E-2</c:v>
                </c:pt>
                <c:pt idx="1216">
                  <c:v>4.2500000000000003E-2</c:v>
                </c:pt>
                <c:pt idx="1217">
                  <c:v>4.2500000000000003E-2</c:v>
                </c:pt>
                <c:pt idx="1218">
                  <c:v>4.2500000000000003E-2</c:v>
                </c:pt>
                <c:pt idx="1219">
                  <c:v>4.2500000000000003E-2</c:v>
                </c:pt>
                <c:pt idx="1220">
                  <c:v>4.2500000000000003E-2</c:v>
                </c:pt>
                <c:pt idx="1221">
                  <c:v>4.2500000000000003E-2</c:v>
                </c:pt>
                <c:pt idx="1222">
                  <c:v>4.2500000000000003E-2</c:v>
                </c:pt>
                <c:pt idx="1223">
                  <c:v>4.2500000000000003E-2</c:v>
                </c:pt>
                <c:pt idx="1224">
                  <c:v>4.2500000000000003E-2</c:v>
                </c:pt>
                <c:pt idx="1225">
                  <c:v>4.2500000000000003E-2</c:v>
                </c:pt>
                <c:pt idx="1226">
                  <c:v>4.2500000000000003E-2</c:v>
                </c:pt>
                <c:pt idx="1227">
                  <c:v>4.2500000000000003E-2</c:v>
                </c:pt>
                <c:pt idx="1228">
                  <c:v>4.2500000000000003E-2</c:v>
                </c:pt>
                <c:pt idx="1229">
                  <c:v>4.2500000000000003E-2</c:v>
                </c:pt>
                <c:pt idx="1230">
                  <c:v>4.2500000000000003E-2</c:v>
                </c:pt>
                <c:pt idx="1231">
                  <c:v>4.2500000000000003E-2</c:v>
                </c:pt>
                <c:pt idx="1232">
                  <c:v>4.2500000000000003E-2</c:v>
                </c:pt>
                <c:pt idx="1233">
                  <c:v>4.2500000000000003E-2</c:v>
                </c:pt>
                <c:pt idx="1234">
                  <c:v>4.2500000000000003E-2</c:v>
                </c:pt>
                <c:pt idx="1235">
                  <c:v>4.2500000000000003E-2</c:v>
                </c:pt>
                <c:pt idx="1236">
                  <c:v>4.2500000000000003E-2</c:v>
                </c:pt>
                <c:pt idx="1237">
                  <c:v>4.2500000000000003E-2</c:v>
                </c:pt>
                <c:pt idx="1238">
                  <c:v>4.2500000000000003E-2</c:v>
                </c:pt>
                <c:pt idx="1239">
                  <c:v>4.2500000000000003E-2</c:v>
                </c:pt>
                <c:pt idx="1240">
                  <c:v>4.2500000000000003E-2</c:v>
                </c:pt>
                <c:pt idx="1241">
                  <c:v>4.2500000000000003E-2</c:v>
                </c:pt>
                <c:pt idx="1242">
                  <c:v>4.2500000000000003E-2</c:v>
                </c:pt>
                <c:pt idx="1243">
                  <c:v>4.2500000000000003E-2</c:v>
                </c:pt>
                <c:pt idx="1244">
                  <c:v>4.2500000000000003E-2</c:v>
                </c:pt>
                <c:pt idx="1245">
                  <c:v>4.2500000000000003E-2</c:v>
                </c:pt>
                <c:pt idx="1246">
                  <c:v>4.2500000000000003E-2</c:v>
                </c:pt>
                <c:pt idx="1247">
                  <c:v>4.2500000000000003E-2</c:v>
                </c:pt>
                <c:pt idx="1248">
                  <c:v>4.2500000000000003E-2</c:v>
                </c:pt>
                <c:pt idx="1249">
                  <c:v>4.2500000000000003E-2</c:v>
                </c:pt>
                <c:pt idx="1250">
                  <c:v>4.2500000000000003E-2</c:v>
                </c:pt>
                <c:pt idx="1251">
                  <c:v>4.2500000000000003E-2</c:v>
                </c:pt>
                <c:pt idx="1252">
                  <c:v>4.2500000000000003E-2</c:v>
                </c:pt>
                <c:pt idx="1253">
                  <c:v>4.2500000000000003E-2</c:v>
                </c:pt>
                <c:pt idx="1254">
                  <c:v>4.2500000000000003E-2</c:v>
                </c:pt>
                <c:pt idx="1255">
                  <c:v>4.2500000000000003E-2</c:v>
                </c:pt>
                <c:pt idx="1256">
                  <c:v>4.2500000000000003E-2</c:v>
                </c:pt>
                <c:pt idx="1257">
                  <c:v>4.2500000000000003E-2</c:v>
                </c:pt>
                <c:pt idx="1258">
                  <c:v>4.2500000000000003E-2</c:v>
                </c:pt>
                <c:pt idx="1259">
                  <c:v>4.2500000000000003E-2</c:v>
                </c:pt>
                <c:pt idx="1260">
                  <c:v>4.2500000000000003E-2</c:v>
                </c:pt>
                <c:pt idx="1261">
                  <c:v>4.2500000000000003E-2</c:v>
                </c:pt>
                <c:pt idx="1262">
                  <c:v>4.2500000000000003E-2</c:v>
                </c:pt>
                <c:pt idx="1263">
                  <c:v>4.2500000000000003E-2</c:v>
                </c:pt>
                <c:pt idx="1264">
                  <c:v>4.2500000000000003E-2</c:v>
                </c:pt>
                <c:pt idx="1265">
                  <c:v>4.2500000000000003E-2</c:v>
                </c:pt>
                <c:pt idx="1266">
                  <c:v>4.2500000000000003E-2</c:v>
                </c:pt>
                <c:pt idx="1267">
                  <c:v>4.2500000000000003E-2</c:v>
                </c:pt>
                <c:pt idx="1268">
                  <c:v>4.2500000000000003E-2</c:v>
                </c:pt>
                <c:pt idx="1269">
                  <c:v>4.2500000000000003E-2</c:v>
                </c:pt>
                <c:pt idx="1270">
                  <c:v>4.2500000000000003E-2</c:v>
                </c:pt>
                <c:pt idx="1271">
                  <c:v>4.2500000000000003E-2</c:v>
                </c:pt>
                <c:pt idx="1272">
                  <c:v>4.2500000000000003E-2</c:v>
                </c:pt>
                <c:pt idx="1273">
                  <c:v>4.2500000000000003E-2</c:v>
                </c:pt>
                <c:pt idx="1274">
                  <c:v>4.2500000000000003E-2</c:v>
                </c:pt>
                <c:pt idx="1275">
                  <c:v>4.2500000000000003E-2</c:v>
                </c:pt>
                <c:pt idx="1276">
                  <c:v>4.2500000000000003E-2</c:v>
                </c:pt>
                <c:pt idx="1277">
                  <c:v>4.2500000000000003E-2</c:v>
                </c:pt>
                <c:pt idx="1278">
                  <c:v>4.2500000000000003E-2</c:v>
                </c:pt>
                <c:pt idx="1279">
                  <c:v>4.2500000000000003E-2</c:v>
                </c:pt>
                <c:pt idx="1280">
                  <c:v>4.2500000000000003E-2</c:v>
                </c:pt>
                <c:pt idx="1281">
                  <c:v>4.2500000000000003E-2</c:v>
                </c:pt>
                <c:pt idx="1282">
                  <c:v>4.2500000000000003E-2</c:v>
                </c:pt>
                <c:pt idx="1283">
                  <c:v>4.2500000000000003E-2</c:v>
                </c:pt>
                <c:pt idx="1284">
                  <c:v>4.2500000000000003E-2</c:v>
                </c:pt>
                <c:pt idx="1285">
                  <c:v>4.2500000000000003E-2</c:v>
                </c:pt>
                <c:pt idx="1286">
                  <c:v>4.2500000000000003E-2</c:v>
                </c:pt>
                <c:pt idx="1287">
                  <c:v>4.2500000000000003E-2</c:v>
                </c:pt>
                <c:pt idx="1288">
                  <c:v>4.2500000000000003E-2</c:v>
                </c:pt>
                <c:pt idx="1289">
                  <c:v>4.2500000000000003E-2</c:v>
                </c:pt>
                <c:pt idx="1290">
                  <c:v>4.2500000000000003E-2</c:v>
                </c:pt>
                <c:pt idx="1291">
                  <c:v>4.2500000000000003E-2</c:v>
                </c:pt>
                <c:pt idx="1292">
                  <c:v>4.2500000000000003E-2</c:v>
                </c:pt>
                <c:pt idx="1293">
                  <c:v>4.2500000000000003E-2</c:v>
                </c:pt>
                <c:pt idx="1294">
                  <c:v>4.2500000000000003E-2</c:v>
                </c:pt>
                <c:pt idx="1295">
                  <c:v>4.2500000000000003E-2</c:v>
                </c:pt>
                <c:pt idx="1296">
                  <c:v>4.2500000000000003E-2</c:v>
                </c:pt>
                <c:pt idx="1297">
                  <c:v>4.2500000000000003E-2</c:v>
                </c:pt>
                <c:pt idx="1298">
                  <c:v>4.2500000000000003E-2</c:v>
                </c:pt>
                <c:pt idx="1299">
                  <c:v>4.2500000000000003E-2</c:v>
                </c:pt>
                <c:pt idx="1300">
                  <c:v>4.2500000000000003E-2</c:v>
                </c:pt>
                <c:pt idx="1301">
                  <c:v>4.2500000000000003E-2</c:v>
                </c:pt>
                <c:pt idx="1302">
                  <c:v>4.2500000000000003E-2</c:v>
                </c:pt>
                <c:pt idx="1303">
                  <c:v>4.2500000000000003E-2</c:v>
                </c:pt>
                <c:pt idx="1304">
                  <c:v>4.2500000000000003E-2</c:v>
                </c:pt>
                <c:pt idx="1305">
                  <c:v>4.2500000000000003E-2</c:v>
                </c:pt>
                <c:pt idx="1306">
                  <c:v>4.2500000000000003E-2</c:v>
                </c:pt>
                <c:pt idx="1307">
                  <c:v>4.2500000000000003E-2</c:v>
                </c:pt>
                <c:pt idx="1308">
                  <c:v>4.2500000000000003E-2</c:v>
                </c:pt>
                <c:pt idx="1309">
                  <c:v>4.2500000000000003E-2</c:v>
                </c:pt>
                <c:pt idx="1310">
                  <c:v>4.2500000000000003E-2</c:v>
                </c:pt>
                <c:pt idx="1311">
                  <c:v>4.2500000000000003E-2</c:v>
                </c:pt>
                <c:pt idx="1312">
                  <c:v>4.2500000000000003E-2</c:v>
                </c:pt>
                <c:pt idx="1313">
                  <c:v>4.2500000000000003E-2</c:v>
                </c:pt>
                <c:pt idx="1314">
                  <c:v>4.4999999999999998E-2</c:v>
                </c:pt>
                <c:pt idx="1315">
                  <c:v>4.4999999999999998E-2</c:v>
                </c:pt>
                <c:pt idx="1316">
                  <c:v>4.4999999999999998E-2</c:v>
                </c:pt>
                <c:pt idx="1317">
                  <c:v>4.4999999999999998E-2</c:v>
                </c:pt>
                <c:pt idx="1318">
                  <c:v>4.4999999999999998E-2</c:v>
                </c:pt>
                <c:pt idx="1319">
                  <c:v>4.4999999999999998E-2</c:v>
                </c:pt>
                <c:pt idx="1320">
                  <c:v>4.4999999999999998E-2</c:v>
                </c:pt>
                <c:pt idx="1321">
                  <c:v>4.4999999999999998E-2</c:v>
                </c:pt>
                <c:pt idx="1322">
                  <c:v>4.4999999999999998E-2</c:v>
                </c:pt>
                <c:pt idx="1323">
                  <c:v>4.4999999999999998E-2</c:v>
                </c:pt>
                <c:pt idx="1324">
                  <c:v>4.4999999999999998E-2</c:v>
                </c:pt>
                <c:pt idx="1325">
                  <c:v>4.4999999999999998E-2</c:v>
                </c:pt>
                <c:pt idx="1326">
                  <c:v>4.4999999999999998E-2</c:v>
                </c:pt>
                <c:pt idx="1327">
                  <c:v>4.4999999999999998E-2</c:v>
                </c:pt>
                <c:pt idx="1328">
                  <c:v>4.4999999999999998E-2</c:v>
                </c:pt>
                <c:pt idx="1329">
                  <c:v>4.4999999999999998E-2</c:v>
                </c:pt>
                <c:pt idx="1330">
                  <c:v>4.4999999999999998E-2</c:v>
                </c:pt>
                <c:pt idx="1331">
                  <c:v>4.4999999999999998E-2</c:v>
                </c:pt>
                <c:pt idx="1332">
                  <c:v>4.4999999999999998E-2</c:v>
                </c:pt>
                <c:pt idx="1333">
                  <c:v>4.4999999999999998E-2</c:v>
                </c:pt>
                <c:pt idx="1334">
                  <c:v>4.4999999999999998E-2</c:v>
                </c:pt>
                <c:pt idx="1335">
                  <c:v>4.4999999999999998E-2</c:v>
                </c:pt>
                <c:pt idx="1336">
                  <c:v>4.4999999999999998E-2</c:v>
                </c:pt>
                <c:pt idx="1337">
                  <c:v>4.4999999999999998E-2</c:v>
                </c:pt>
                <c:pt idx="1338">
                  <c:v>4.4999999999999998E-2</c:v>
                </c:pt>
                <c:pt idx="1339">
                  <c:v>4.4999999999999998E-2</c:v>
                </c:pt>
                <c:pt idx="1340">
                  <c:v>4.4999999999999998E-2</c:v>
                </c:pt>
                <c:pt idx="1341">
                  <c:v>4.4999999999999998E-2</c:v>
                </c:pt>
                <c:pt idx="1342">
                  <c:v>4.4999999999999998E-2</c:v>
                </c:pt>
                <c:pt idx="1343">
                  <c:v>4.4999999999999998E-2</c:v>
                </c:pt>
                <c:pt idx="1344">
                  <c:v>4.4999999999999998E-2</c:v>
                </c:pt>
                <c:pt idx="1345">
                  <c:v>4.4999999999999998E-2</c:v>
                </c:pt>
                <c:pt idx="1346">
                  <c:v>4.4999999999999998E-2</c:v>
                </c:pt>
                <c:pt idx="1347">
                  <c:v>4.4999999999999998E-2</c:v>
                </c:pt>
                <c:pt idx="1348">
                  <c:v>4.4999999999999998E-2</c:v>
                </c:pt>
                <c:pt idx="1349">
                  <c:v>4.4999999999999998E-2</c:v>
                </c:pt>
                <c:pt idx="1350">
                  <c:v>4.4999999999999998E-2</c:v>
                </c:pt>
                <c:pt idx="1351">
                  <c:v>4.4999999999999998E-2</c:v>
                </c:pt>
                <c:pt idx="1352">
                  <c:v>4.4999999999999998E-2</c:v>
                </c:pt>
                <c:pt idx="1353">
                  <c:v>4.4999999999999998E-2</c:v>
                </c:pt>
                <c:pt idx="1354">
                  <c:v>4.4999999999999998E-2</c:v>
                </c:pt>
                <c:pt idx="1355">
                  <c:v>4.4999999999999998E-2</c:v>
                </c:pt>
                <c:pt idx="1356">
                  <c:v>4.4999999999999998E-2</c:v>
                </c:pt>
                <c:pt idx="1357">
                  <c:v>4.4999999999999998E-2</c:v>
                </c:pt>
                <c:pt idx="1358">
                  <c:v>4.4999999999999998E-2</c:v>
                </c:pt>
                <c:pt idx="1359">
                  <c:v>4.4999999999999998E-2</c:v>
                </c:pt>
                <c:pt idx="1360">
                  <c:v>4.4999999999999998E-2</c:v>
                </c:pt>
                <c:pt idx="1361">
                  <c:v>4.4999999999999998E-2</c:v>
                </c:pt>
                <c:pt idx="1362">
                  <c:v>4.4999999999999998E-2</c:v>
                </c:pt>
                <c:pt idx="1363">
                  <c:v>4.4999999999999998E-2</c:v>
                </c:pt>
                <c:pt idx="1364">
                  <c:v>4.4999999999999998E-2</c:v>
                </c:pt>
                <c:pt idx="1365">
                  <c:v>4.4999999999999998E-2</c:v>
                </c:pt>
                <c:pt idx="1366">
                  <c:v>4.4999999999999998E-2</c:v>
                </c:pt>
                <c:pt idx="1367">
                  <c:v>4.4999999999999998E-2</c:v>
                </c:pt>
                <c:pt idx="1368">
                  <c:v>4.4999999999999998E-2</c:v>
                </c:pt>
                <c:pt idx="1369">
                  <c:v>4.4999999999999998E-2</c:v>
                </c:pt>
                <c:pt idx="1370">
                  <c:v>4.4999999999999998E-2</c:v>
                </c:pt>
                <c:pt idx="1371">
                  <c:v>4.4999999999999998E-2</c:v>
                </c:pt>
                <c:pt idx="1372">
                  <c:v>4.4999999999999998E-2</c:v>
                </c:pt>
                <c:pt idx="1373">
                  <c:v>4.4999999999999998E-2</c:v>
                </c:pt>
                <c:pt idx="1374">
                  <c:v>4.4999999999999998E-2</c:v>
                </c:pt>
                <c:pt idx="1375">
                  <c:v>4.4999999999999998E-2</c:v>
                </c:pt>
                <c:pt idx="1376">
                  <c:v>4.4999999999999998E-2</c:v>
                </c:pt>
                <c:pt idx="1377">
                  <c:v>4.4999999999999998E-2</c:v>
                </c:pt>
                <c:pt idx="1378">
                  <c:v>4.4999999999999998E-2</c:v>
                </c:pt>
                <c:pt idx="1379">
                  <c:v>4.4999999999999998E-2</c:v>
                </c:pt>
                <c:pt idx="1380">
                  <c:v>4.4999999999999998E-2</c:v>
                </c:pt>
                <c:pt idx="1381">
                  <c:v>4.4999999999999998E-2</c:v>
                </c:pt>
                <c:pt idx="1382">
                  <c:v>4.4999999999999998E-2</c:v>
                </c:pt>
                <c:pt idx="1383">
                  <c:v>4.4999999999999998E-2</c:v>
                </c:pt>
                <c:pt idx="1384">
                  <c:v>4.4999999999999998E-2</c:v>
                </c:pt>
                <c:pt idx="1385">
                  <c:v>4.4999999999999998E-2</c:v>
                </c:pt>
                <c:pt idx="1386">
                  <c:v>4.4999999999999998E-2</c:v>
                </c:pt>
                <c:pt idx="1387">
                  <c:v>4.4999999999999998E-2</c:v>
                </c:pt>
                <c:pt idx="1388">
                  <c:v>4.4999999999999998E-2</c:v>
                </c:pt>
                <c:pt idx="1389">
                  <c:v>4.4999999999999998E-2</c:v>
                </c:pt>
                <c:pt idx="1390">
                  <c:v>4.4999999999999998E-2</c:v>
                </c:pt>
                <c:pt idx="1391">
                  <c:v>4.4999999999999998E-2</c:v>
                </c:pt>
                <c:pt idx="1392">
                  <c:v>4.4999999999999998E-2</c:v>
                </c:pt>
                <c:pt idx="1393">
                  <c:v>4.4999999999999998E-2</c:v>
                </c:pt>
                <c:pt idx="1394">
                  <c:v>4.4999999999999998E-2</c:v>
                </c:pt>
                <c:pt idx="1395">
                  <c:v>4.4999999999999998E-2</c:v>
                </c:pt>
                <c:pt idx="1396">
                  <c:v>4.4999999999999998E-2</c:v>
                </c:pt>
                <c:pt idx="1397">
                  <c:v>4.4999999999999998E-2</c:v>
                </c:pt>
                <c:pt idx="1398">
                  <c:v>4.4999999999999998E-2</c:v>
                </c:pt>
                <c:pt idx="1399">
                  <c:v>4.4999999999999998E-2</c:v>
                </c:pt>
                <c:pt idx="1400">
                  <c:v>4.4999999999999998E-2</c:v>
                </c:pt>
                <c:pt idx="1401">
                  <c:v>4.4999999999999998E-2</c:v>
                </c:pt>
                <c:pt idx="1402">
                  <c:v>4.4999999999999998E-2</c:v>
                </c:pt>
                <c:pt idx="1403">
                  <c:v>4.4999999999999998E-2</c:v>
                </c:pt>
                <c:pt idx="1404">
                  <c:v>4.4999999999999998E-2</c:v>
                </c:pt>
                <c:pt idx="1405">
                  <c:v>4.4999999999999998E-2</c:v>
                </c:pt>
                <c:pt idx="1406">
                  <c:v>4.4999999999999998E-2</c:v>
                </c:pt>
                <c:pt idx="1407">
                  <c:v>4.4999999999999998E-2</c:v>
                </c:pt>
                <c:pt idx="1408">
                  <c:v>4.4999999999999998E-2</c:v>
                </c:pt>
                <c:pt idx="1409">
                  <c:v>4.4999999999999998E-2</c:v>
                </c:pt>
                <c:pt idx="1410">
                  <c:v>4.4999999999999998E-2</c:v>
                </c:pt>
                <c:pt idx="1411">
                  <c:v>4.4999999999999998E-2</c:v>
                </c:pt>
                <c:pt idx="1412">
                  <c:v>4.4999999999999998E-2</c:v>
                </c:pt>
                <c:pt idx="1413">
                  <c:v>4.4999999999999998E-2</c:v>
                </c:pt>
                <c:pt idx="1414">
                  <c:v>4.4999999999999998E-2</c:v>
                </c:pt>
                <c:pt idx="1415">
                  <c:v>4.4999999999999998E-2</c:v>
                </c:pt>
                <c:pt idx="1416">
                  <c:v>4.4999999999999998E-2</c:v>
                </c:pt>
                <c:pt idx="1417">
                  <c:v>4.4999999999999998E-2</c:v>
                </c:pt>
                <c:pt idx="1418">
                  <c:v>4.4999999999999998E-2</c:v>
                </c:pt>
                <c:pt idx="1419">
                  <c:v>4.4999999999999998E-2</c:v>
                </c:pt>
                <c:pt idx="1420">
                  <c:v>4.4999999999999998E-2</c:v>
                </c:pt>
                <c:pt idx="1421">
                  <c:v>4.4999999999999998E-2</c:v>
                </c:pt>
                <c:pt idx="1422">
                  <c:v>4.4999999999999998E-2</c:v>
                </c:pt>
                <c:pt idx="1423">
                  <c:v>4.4999999999999998E-2</c:v>
                </c:pt>
                <c:pt idx="1424">
                  <c:v>4.4999999999999998E-2</c:v>
                </c:pt>
                <c:pt idx="1425">
                  <c:v>4.4999999999999998E-2</c:v>
                </c:pt>
                <c:pt idx="1426">
                  <c:v>4.4999999999999998E-2</c:v>
                </c:pt>
                <c:pt idx="1427">
                  <c:v>4.4999999999999998E-2</c:v>
                </c:pt>
                <c:pt idx="1428">
                  <c:v>4.4999999999999998E-2</c:v>
                </c:pt>
                <c:pt idx="1429">
                  <c:v>4.4999999999999998E-2</c:v>
                </c:pt>
                <c:pt idx="1430">
                  <c:v>4.4999999999999998E-2</c:v>
                </c:pt>
                <c:pt idx="1431">
                  <c:v>4.4999999999999998E-2</c:v>
                </c:pt>
                <c:pt idx="1432">
                  <c:v>4.4999999999999998E-2</c:v>
                </c:pt>
                <c:pt idx="1433">
                  <c:v>4.4999999999999998E-2</c:v>
                </c:pt>
                <c:pt idx="1434">
                  <c:v>4.4999999999999998E-2</c:v>
                </c:pt>
                <c:pt idx="1435">
                  <c:v>4.4999999999999998E-2</c:v>
                </c:pt>
                <c:pt idx="1436">
                  <c:v>4.4999999999999998E-2</c:v>
                </c:pt>
                <c:pt idx="1437">
                  <c:v>4.4999999999999998E-2</c:v>
                </c:pt>
                <c:pt idx="1438">
                  <c:v>4.4999999999999998E-2</c:v>
                </c:pt>
                <c:pt idx="1439">
                  <c:v>4.4999999999999998E-2</c:v>
                </c:pt>
                <c:pt idx="1440">
                  <c:v>4.4999999999999998E-2</c:v>
                </c:pt>
                <c:pt idx="1441">
                  <c:v>4.4999999999999998E-2</c:v>
                </c:pt>
                <c:pt idx="1442">
                  <c:v>4.4999999999999998E-2</c:v>
                </c:pt>
                <c:pt idx="1443">
                  <c:v>4.4999999999999998E-2</c:v>
                </c:pt>
                <c:pt idx="1444">
                  <c:v>4.4999999999999998E-2</c:v>
                </c:pt>
                <c:pt idx="1445">
                  <c:v>4.4999999999999998E-2</c:v>
                </c:pt>
                <c:pt idx="1446">
                  <c:v>4.4999999999999998E-2</c:v>
                </c:pt>
                <c:pt idx="1447">
                  <c:v>4.4999999999999998E-2</c:v>
                </c:pt>
                <c:pt idx="1448">
                  <c:v>4.4999999999999998E-2</c:v>
                </c:pt>
                <c:pt idx="1449">
                  <c:v>4.4999999999999998E-2</c:v>
                </c:pt>
                <c:pt idx="1450">
                  <c:v>4.4999999999999998E-2</c:v>
                </c:pt>
                <c:pt idx="1451">
                  <c:v>4.4999999999999998E-2</c:v>
                </c:pt>
                <c:pt idx="1452">
                  <c:v>4.4999999999999998E-2</c:v>
                </c:pt>
                <c:pt idx="1453">
                  <c:v>4.4999999999999998E-2</c:v>
                </c:pt>
                <c:pt idx="1454">
                  <c:v>4.4999999999999998E-2</c:v>
                </c:pt>
                <c:pt idx="1455">
                  <c:v>4.4999999999999998E-2</c:v>
                </c:pt>
                <c:pt idx="1456">
                  <c:v>4.4999999999999998E-2</c:v>
                </c:pt>
                <c:pt idx="1457">
                  <c:v>4.4999999999999998E-2</c:v>
                </c:pt>
                <c:pt idx="1458">
                  <c:v>4.4999999999999998E-2</c:v>
                </c:pt>
                <c:pt idx="1459">
                  <c:v>4.4999999999999998E-2</c:v>
                </c:pt>
                <c:pt idx="1460">
                  <c:v>4.4999999999999998E-2</c:v>
                </c:pt>
                <c:pt idx="1461">
                  <c:v>4.4999999999999998E-2</c:v>
                </c:pt>
                <c:pt idx="1462">
                  <c:v>4.4999999999999998E-2</c:v>
                </c:pt>
                <c:pt idx="1463">
                  <c:v>4.4999999999999998E-2</c:v>
                </c:pt>
                <c:pt idx="1464">
                  <c:v>4.4999999999999998E-2</c:v>
                </c:pt>
                <c:pt idx="1465">
                  <c:v>4.4999999999999998E-2</c:v>
                </c:pt>
                <c:pt idx="1466">
                  <c:v>4.4999999999999998E-2</c:v>
                </c:pt>
                <c:pt idx="1467">
                  <c:v>4.4999999999999998E-2</c:v>
                </c:pt>
                <c:pt idx="1468">
                  <c:v>4.4999999999999998E-2</c:v>
                </c:pt>
                <c:pt idx="1469">
                  <c:v>4.4999999999999998E-2</c:v>
                </c:pt>
                <c:pt idx="1470">
                  <c:v>4.4999999999999998E-2</c:v>
                </c:pt>
                <c:pt idx="1471">
                  <c:v>4.4999999999999998E-2</c:v>
                </c:pt>
                <c:pt idx="1472">
                  <c:v>4.4999999999999998E-2</c:v>
                </c:pt>
                <c:pt idx="1473">
                  <c:v>4.4999999999999998E-2</c:v>
                </c:pt>
                <c:pt idx="1474">
                  <c:v>4.4999999999999998E-2</c:v>
                </c:pt>
                <c:pt idx="1475">
                  <c:v>4.4999999999999998E-2</c:v>
                </c:pt>
                <c:pt idx="1476">
                  <c:v>4.4999999999999998E-2</c:v>
                </c:pt>
                <c:pt idx="1477">
                  <c:v>4.4999999999999998E-2</c:v>
                </c:pt>
                <c:pt idx="1478">
                  <c:v>4.4999999999999998E-2</c:v>
                </c:pt>
                <c:pt idx="1479">
                  <c:v>4.4999999999999998E-2</c:v>
                </c:pt>
                <c:pt idx="1480">
                  <c:v>4.4999999999999998E-2</c:v>
                </c:pt>
                <c:pt idx="1481">
                  <c:v>4.4999999999999998E-2</c:v>
                </c:pt>
                <c:pt idx="1482">
                  <c:v>4.4999999999999998E-2</c:v>
                </c:pt>
                <c:pt idx="1483">
                  <c:v>4.4999999999999998E-2</c:v>
                </c:pt>
                <c:pt idx="1484">
                  <c:v>4.4999999999999998E-2</c:v>
                </c:pt>
                <c:pt idx="1485">
                  <c:v>4.4999999999999998E-2</c:v>
                </c:pt>
                <c:pt idx="1486">
                  <c:v>4.4999999999999998E-2</c:v>
                </c:pt>
                <c:pt idx="1487">
                  <c:v>4.4999999999999998E-2</c:v>
                </c:pt>
                <c:pt idx="1488">
                  <c:v>4.4999999999999998E-2</c:v>
                </c:pt>
                <c:pt idx="1489">
                  <c:v>4.4999999999999998E-2</c:v>
                </c:pt>
                <c:pt idx="1490">
                  <c:v>4.4999999999999998E-2</c:v>
                </c:pt>
                <c:pt idx="1491">
                  <c:v>4.4999999999999998E-2</c:v>
                </c:pt>
                <c:pt idx="1492">
                  <c:v>4.4999999999999998E-2</c:v>
                </c:pt>
                <c:pt idx="1493">
                  <c:v>4.4999999999999998E-2</c:v>
                </c:pt>
                <c:pt idx="1494">
                  <c:v>4.4999999999999998E-2</c:v>
                </c:pt>
                <c:pt idx="1495">
                  <c:v>4.4999999999999998E-2</c:v>
                </c:pt>
                <c:pt idx="1496">
                  <c:v>4.4999999999999998E-2</c:v>
                </c:pt>
                <c:pt idx="1497">
                  <c:v>4.4999999999999998E-2</c:v>
                </c:pt>
                <c:pt idx="1498">
                  <c:v>4.4999999999999998E-2</c:v>
                </c:pt>
                <c:pt idx="1499">
                  <c:v>4.4999999999999998E-2</c:v>
                </c:pt>
                <c:pt idx="1500">
                  <c:v>4.4999999999999998E-2</c:v>
                </c:pt>
                <c:pt idx="1501">
                  <c:v>4.4999999999999998E-2</c:v>
                </c:pt>
                <c:pt idx="1502">
                  <c:v>4.4999999999999998E-2</c:v>
                </c:pt>
                <c:pt idx="1503">
                  <c:v>4.4999999999999998E-2</c:v>
                </c:pt>
                <c:pt idx="1504">
                  <c:v>4.4999999999999998E-2</c:v>
                </c:pt>
                <c:pt idx="1505">
                  <c:v>4.4999999999999998E-2</c:v>
                </c:pt>
                <c:pt idx="1506">
                  <c:v>4.4999999999999998E-2</c:v>
                </c:pt>
                <c:pt idx="1507">
                  <c:v>4.4999999999999998E-2</c:v>
                </c:pt>
                <c:pt idx="1508">
                  <c:v>4.4999999999999998E-2</c:v>
                </c:pt>
                <c:pt idx="1509">
                  <c:v>4.4999999999999998E-2</c:v>
                </c:pt>
                <c:pt idx="1510">
                  <c:v>4.4999999999999998E-2</c:v>
                </c:pt>
                <c:pt idx="1511">
                  <c:v>4.4999999999999998E-2</c:v>
                </c:pt>
                <c:pt idx="1512">
                  <c:v>4.7500000000000001E-2</c:v>
                </c:pt>
                <c:pt idx="1513">
                  <c:v>4.7500000000000001E-2</c:v>
                </c:pt>
                <c:pt idx="1514">
                  <c:v>4.7500000000000001E-2</c:v>
                </c:pt>
                <c:pt idx="1515">
                  <c:v>4.7500000000000001E-2</c:v>
                </c:pt>
                <c:pt idx="1516">
                  <c:v>4.7500000000000001E-2</c:v>
                </c:pt>
                <c:pt idx="1517">
                  <c:v>4.7500000000000001E-2</c:v>
                </c:pt>
                <c:pt idx="1518">
                  <c:v>4.7500000000000001E-2</c:v>
                </c:pt>
                <c:pt idx="1519">
                  <c:v>4.7500000000000001E-2</c:v>
                </c:pt>
                <c:pt idx="1520">
                  <c:v>4.7500000000000001E-2</c:v>
                </c:pt>
                <c:pt idx="1521">
                  <c:v>4.7500000000000001E-2</c:v>
                </c:pt>
                <c:pt idx="1522">
                  <c:v>4.7500000000000001E-2</c:v>
                </c:pt>
                <c:pt idx="1523">
                  <c:v>4.7500000000000001E-2</c:v>
                </c:pt>
                <c:pt idx="1524">
                  <c:v>4.7500000000000001E-2</c:v>
                </c:pt>
                <c:pt idx="1525">
                  <c:v>4.7500000000000001E-2</c:v>
                </c:pt>
                <c:pt idx="1526">
                  <c:v>4.7500000000000001E-2</c:v>
                </c:pt>
                <c:pt idx="1527">
                  <c:v>4.7500000000000001E-2</c:v>
                </c:pt>
                <c:pt idx="1528">
                  <c:v>4.7500000000000001E-2</c:v>
                </c:pt>
                <c:pt idx="1529">
                  <c:v>4.7500000000000001E-2</c:v>
                </c:pt>
                <c:pt idx="1530">
                  <c:v>4.7500000000000001E-2</c:v>
                </c:pt>
                <c:pt idx="1531">
                  <c:v>4.7500000000000001E-2</c:v>
                </c:pt>
                <c:pt idx="1532">
                  <c:v>4.7500000000000001E-2</c:v>
                </c:pt>
                <c:pt idx="1533">
                  <c:v>4.7500000000000001E-2</c:v>
                </c:pt>
                <c:pt idx="1534">
                  <c:v>4.7500000000000001E-2</c:v>
                </c:pt>
                <c:pt idx="1535">
                  <c:v>4.7500000000000001E-2</c:v>
                </c:pt>
                <c:pt idx="1536">
                  <c:v>4.7500000000000001E-2</c:v>
                </c:pt>
                <c:pt idx="1537">
                  <c:v>4.7500000000000001E-2</c:v>
                </c:pt>
                <c:pt idx="1538">
                  <c:v>4.7500000000000001E-2</c:v>
                </c:pt>
                <c:pt idx="1539">
                  <c:v>4.7500000000000001E-2</c:v>
                </c:pt>
                <c:pt idx="1540">
                  <c:v>4.7500000000000001E-2</c:v>
                </c:pt>
                <c:pt idx="1541">
                  <c:v>4.7500000000000001E-2</c:v>
                </c:pt>
                <c:pt idx="1542">
                  <c:v>4.7500000000000001E-2</c:v>
                </c:pt>
                <c:pt idx="1543">
                  <c:v>4.7500000000000001E-2</c:v>
                </c:pt>
                <c:pt idx="1544">
                  <c:v>4.7500000000000001E-2</c:v>
                </c:pt>
                <c:pt idx="1545">
                  <c:v>4.7500000000000001E-2</c:v>
                </c:pt>
                <c:pt idx="1546">
                  <c:v>4.7500000000000001E-2</c:v>
                </c:pt>
                <c:pt idx="1547">
                  <c:v>4.7500000000000001E-2</c:v>
                </c:pt>
                <c:pt idx="1548">
                  <c:v>4.7500000000000001E-2</c:v>
                </c:pt>
                <c:pt idx="1549">
                  <c:v>4.7500000000000001E-2</c:v>
                </c:pt>
                <c:pt idx="1550">
                  <c:v>4.7500000000000001E-2</c:v>
                </c:pt>
                <c:pt idx="1551">
                  <c:v>4.7500000000000001E-2</c:v>
                </c:pt>
                <c:pt idx="1552">
                  <c:v>4.7500000000000001E-2</c:v>
                </c:pt>
                <c:pt idx="1553">
                  <c:v>4.7500000000000001E-2</c:v>
                </c:pt>
                <c:pt idx="1554">
                  <c:v>4.7500000000000001E-2</c:v>
                </c:pt>
                <c:pt idx="1555">
                  <c:v>4.7500000000000001E-2</c:v>
                </c:pt>
                <c:pt idx="1556">
                  <c:v>4.7500000000000001E-2</c:v>
                </c:pt>
                <c:pt idx="1557">
                  <c:v>4.7500000000000001E-2</c:v>
                </c:pt>
                <c:pt idx="1558">
                  <c:v>4.7500000000000001E-2</c:v>
                </c:pt>
                <c:pt idx="1559">
                  <c:v>4.7500000000000001E-2</c:v>
                </c:pt>
                <c:pt idx="1560">
                  <c:v>4.7500000000000001E-2</c:v>
                </c:pt>
                <c:pt idx="1561">
                  <c:v>4.7500000000000001E-2</c:v>
                </c:pt>
                <c:pt idx="1562">
                  <c:v>4.7500000000000001E-2</c:v>
                </c:pt>
                <c:pt idx="1563">
                  <c:v>4.7500000000000001E-2</c:v>
                </c:pt>
                <c:pt idx="1564">
                  <c:v>4.7500000000000001E-2</c:v>
                </c:pt>
                <c:pt idx="1565">
                  <c:v>4.7500000000000001E-2</c:v>
                </c:pt>
                <c:pt idx="1566">
                  <c:v>4.7500000000000001E-2</c:v>
                </c:pt>
                <c:pt idx="1567">
                  <c:v>4.7500000000000001E-2</c:v>
                </c:pt>
                <c:pt idx="1568">
                  <c:v>4.7500000000000001E-2</c:v>
                </c:pt>
                <c:pt idx="1569">
                  <c:v>4.7500000000000001E-2</c:v>
                </c:pt>
                <c:pt idx="1570">
                  <c:v>4.7500000000000001E-2</c:v>
                </c:pt>
                <c:pt idx="1571">
                  <c:v>4.7500000000000001E-2</c:v>
                </c:pt>
                <c:pt idx="1572">
                  <c:v>4.7500000000000001E-2</c:v>
                </c:pt>
                <c:pt idx="1573">
                  <c:v>4.7500000000000001E-2</c:v>
                </c:pt>
                <c:pt idx="1574">
                  <c:v>4.7500000000000001E-2</c:v>
                </c:pt>
                <c:pt idx="1575">
                  <c:v>4.7500000000000001E-2</c:v>
                </c:pt>
                <c:pt idx="1576">
                  <c:v>4.7500000000000001E-2</c:v>
                </c:pt>
                <c:pt idx="1577">
                  <c:v>4.7500000000000001E-2</c:v>
                </c:pt>
                <c:pt idx="1578">
                  <c:v>4.7500000000000001E-2</c:v>
                </c:pt>
                <c:pt idx="1579">
                  <c:v>4.7500000000000001E-2</c:v>
                </c:pt>
                <c:pt idx="1580">
                  <c:v>4.7500000000000001E-2</c:v>
                </c:pt>
                <c:pt idx="1581">
                  <c:v>4.7500000000000001E-2</c:v>
                </c:pt>
                <c:pt idx="1582">
                  <c:v>4.7500000000000001E-2</c:v>
                </c:pt>
                <c:pt idx="1583">
                  <c:v>4.7500000000000001E-2</c:v>
                </c:pt>
                <c:pt idx="1584">
                  <c:v>4.7500000000000001E-2</c:v>
                </c:pt>
                <c:pt idx="1585">
                  <c:v>4.7500000000000001E-2</c:v>
                </c:pt>
                <c:pt idx="1586">
                  <c:v>4.7500000000000001E-2</c:v>
                </c:pt>
                <c:pt idx="1587">
                  <c:v>4.7500000000000001E-2</c:v>
                </c:pt>
                <c:pt idx="1588">
                  <c:v>4.7500000000000001E-2</c:v>
                </c:pt>
                <c:pt idx="1589">
                  <c:v>4.7500000000000001E-2</c:v>
                </c:pt>
                <c:pt idx="1590">
                  <c:v>4.7500000000000001E-2</c:v>
                </c:pt>
                <c:pt idx="1591">
                  <c:v>4.7500000000000001E-2</c:v>
                </c:pt>
                <c:pt idx="1592">
                  <c:v>4.7500000000000001E-2</c:v>
                </c:pt>
                <c:pt idx="1593">
                  <c:v>4.7500000000000001E-2</c:v>
                </c:pt>
                <c:pt idx="1594">
                  <c:v>4.7500000000000001E-2</c:v>
                </c:pt>
                <c:pt idx="1595">
                  <c:v>4.7500000000000001E-2</c:v>
                </c:pt>
                <c:pt idx="1596">
                  <c:v>4.7500000000000001E-2</c:v>
                </c:pt>
                <c:pt idx="1597">
                  <c:v>4.7500000000000001E-2</c:v>
                </c:pt>
                <c:pt idx="1598">
                  <c:v>4.7500000000000001E-2</c:v>
                </c:pt>
                <c:pt idx="1599">
                  <c:v>4.7500000000000001E-2</c:v>
                </c:pt>
                <c:pt idx="1600">
                  <c:v>4.7500000000000001E-2</c:v>
                </c:pt>
                <c:pt idx="1601">
                  <c:v>4.7500000000000001E-2</c:v>
                </c:pt>
                <c:pt idx="1602">
                  <c:v>4.7500000000000001E-2</c:v>
                </c:pt>
                <c:pt idx="1603">
                  <c:v>4.7500000000000001E-2</c:v>
                </c:pt>
                <c:pt idx="1604">
                  <c:v>4.7500000000000001E-2</c:v>
                </c:pt>
                <c:pt idx="1605">
                  <c:v>4.7500000000000001E-2</c:v>
                </c:pt>
                <c:pt idx="1606">
                  <c:v>4.7500000000000001E-2</c:v>
                </c:pt>
                <c:pt idx="1607">
                  <c:v>4.7500000000000001E-2</c:v>
                </c:pt>
                <c:pt idx="1608">
                  <c:v>4.7500000000000001E-2</c:v>
                </c:pt>
                <c:pt idx="1609">
                  <c:v>4.7500000000000001E-2</c:v>
                </c:pt>
                <c:pt idx="1610">
                  <c:v>4.7500000000000001E-2</c:v>
                </c:pt>
                <c:pt idx="1611">
                  <c:v>4.7500000000000001E-2</c:v>
                </c:pt>
                <c:pt idx="1612">
                  <c:v>4.7500000000000001E-2</c:v>
                </c:pt>
                <c:pt idx="1613">
                  <c:v>4.7500000000000001E-2</c:v>
                </c:pt>
                <c:pt idx="1614">
                  <c:v>4.7500000000000001E-2</c:v>
                </c:pt>
                <c:pt idx="1615">
                  <c:v>4.7500000000000001E-2</c:v>
                </c:pt>
                <c:pt idx="1616">
                  <c:v>4.7500000000000001E-2</c:v>
                </c:pt>
                <c:pt idx="1617">
                  <c:v>4.7500000000000001E-2</c:v>
                </c:pt>
                <c:pt idx="1618">
                  <c:v>4.7500000000000001E-2</c:v>
                </c:pt>
                <c:pt idx="1619">
                  <c:v>4.7500000000000001E-2</c:v>
                </c:pt>
                <c:pt idx="1620">
                  <c:v>4.7500000000000001E-2</c:v>
                </c:pt>
                <c:pt idx="1621">
                  <c:v>4.7500000000000001E-2</c:v>
                </c:pt>
                <c:pt idx="1622">
                  <c:v>4.7500000000000001E-2</c:v>
                </c:pt>
                <c:pt idx="1623">
                  <c:v>4.7500000000000001E-2</c:v>
                </c:pt>
                <c:pt idx="1624">
                  <c:v>4.7500000000000001E-2</c:v>
                </c:pt>
                <c:pt idx="1625">
                  <c:v>4.7500000000000001E-2</c:v>
                </c:pt>
                <c:pt idx="1626">
                  <c:v>4.7500000000000001E-2</c:v>
                </c:pt>
                <c:pt idx="1627">
                  <c:v>4.7500000000000001E-2</c:v>
                </c:pt>
                <c:pt idx="1628">
                  <c:v>4.7500000000000001E-2</c:v>
                </c:pt>
                <c:pt idx="1629">
                  <c:v>4.7500000000000001E-2</c:v>
                </c:pt>
                <c:pt idx="1630">
                  <c:v>4.7500000000000001E-2</c:v>
                </c:pt>
                <c:pt idx="1631">
                  <c:v>4.7500000000000001E-2</c:v>
                </c:pt>
                <c:pt idx="1632">
                  <c:v>4.7500000000000001E-2</c:v>
                </c:pt>
                <c:pt idx="1633">
                  <c:v>4.7500000000000001E-2</c:v>
                </c:pt>
                <c:pt idx="1634">
                  <c:v>4.7500000000000001E-2</c:v>
                </c:pt>
                <c:pt idx="1635">
                  <c:v>4.7500000000000001E-2</c:v>
                </c:pt>
                <c:pt idx="1636">
                  <c:v>4.7500000000000001E-2</c:v>
                </c:pt>
                <c:pt idx="1637">
                  <c:v>4.7500000000000001E-2</c:v>
                </c:pt>
                <c:pt idx="1638">
                  <c:v>4.7500000000000001E-2</c:v>
                </c:pt>
                <c:pt idx="1639">
                  <c:v>4.7500000000000001E-2</c:v>
                </c:pt>
                <c:pt idx="1640">
                  <c:v>4.7500000000000001E-2</c:v>
                </c:pt>
                <c:pt idx="1641">
                  <c:v>4.7500000000000001E-2</c:v>
                </c:pt>
                <c:pt idx="1642">
                  <c:v>4.7500000000000001E-2</c:v>
                </c:pt>
                <c:pt idx="1643">
                  <c:v>4.7500000000000001E-2</c:v>
                </c:pt>
                <c:pt idx="1644">
                  <c:v>4.7500000000000001E-2</c:v>
                </c:pt>
                <c:pt idx="1645">
                  <c:v>4.7500000000000001E-2</c:v>
                </c:pt>
                <c:pt idx="1646">
                  <c:v>4.7500000000000001E-2</c:v>
                </c:pt>
                <c:pt idx="1647">
                  <c:v>4.7500000000000001E-2</c:v>
                </c:pt>
                <c:pt idx="1648">
                  <c:v>4.7500000000000001E-2</c:v>
                </c:pt>
                <c:pt idx="1649">
                  <c:v>4.7500000000000001E-2</c:v>
                </c:pt>
                <c:pt idx="1650">
                  <c:v>4.7500000000000001E-2</c:v>
                </c:pt>
                <c:pt idx="1651">
                  <c:v>4.7500000000000001E-2</c:v>
                </c:pt>
                <c:pt idx="1652">
                  <c:v>4.7500000000000001E-2</c:v>
                </c:pt>
                <c:pt idx="1653">
                  <c:v>4.7500000000000001E-2</c:v>
                </c:pt>
                <c:pt idx="1654">
                  <c:v>4.7500000000000001E-2</c:v>
                </c:pt>
                <c:pt idx="1655">
                  <c:v>4.7500000000000001E-2</c:v>
                </c:pt>
                <c:pt idx="1656">
                  <c:v>4.7500000000000001E-2</c:v>
                </c:pt>
                <c:pt idx="1657">
                  <c:v>4.7500000000000001E-2</c:v>
                </c:pt>
                <c:pt idx="1658">
                  <c:v>4.7500000000000001E-2</c:v>
                </c:pt>
                <c:pt idx="1659">
                  <c:v>4.7500000000000001E-2</c:v>
                </c:pt>
                <c:pt idx="1660">
                  <c:v>4.7500000000000001E-2</c:v>
                </c:pt>
                <c:pt idx="1661">
                  <c:v>4.7500000000000001E-2</c:v>
                </c:pt>
                <c:pt idx="1662">
                  <c:v>4.7500000000000001E-2</c:v>
                </c:pt>
                <c:pt idx="1663">
                  <c:v>4.7500000000000001E-2</c:v>
                </c:pt>
                <c:pt idx="1664">
                  <c:v>4.7500000000000001E-2</c:v>
                </c:pt>
                <c:pt idx="1665">
                  <c:v>4.7500000000000001E-2</c:v>
                </c:pt>
                <c:pt idx="1666">
                  <c:v>4.7500000000000001E-2</c:v>
                </c:pt>
                <c:pt idx="1667">
                  <c:v>4.7500000000000001E-2</c:v>
                </c:pt>
                <c:pt idx="1668">
                  <c:v>4.7500000000000001E-2</c:v>
                </c:pt>
                <c:pt idx="1669">
                  <c:v>4.7500000000000001E-2</c:v>
                </c:pt>
                <c:pt idx="1670">
                  <c:v>4.7500000000000001E-2</c:v>
                </c:pt>
                <c:pt idx="1671">
                  <c:v>4.7500000000000001E-2</c:v>
                </c:pt>
                <c:pt idx="1672">
                  <c:v>4.7500000000000001E-2</c:v>
                </c:pt>
                <c:pt idx="1673">
                  <c:v>4.7500000000000001E-2</c:v>
                </c:pt>
                <c:pt idx="1674">
                  <c:v>4.7500000000000001E-2</c:v>
                </c:pt>
                <c:pt idx="1675">
                  <c:v>4.7500000000000001E-2</c:v>
                </c:pt>
                <c:pt idx="1676">
                  <c:v>4.7500000000000001E-2</c:v>
                </c:pt>
                <c:pt idx="1677">
                  <c:v>4.7500000000000001E-2</c:v>
                </c:pt>
                <c:pt idx="1678">
                  <c:v>4.7500000000000001E-2</c:v>
                </c:pt>
                <c:pt idx="1679">
                  <c:v>4.7500000000000001E-2</c:v>
                </c:pt>
                <c:pt idx="1680">
                  <c:v>4.7500000000000001E-2</c:v>
                </c:pt>
                <c:pt idx="1681">
                  <c:v>4.7500000000000001E-2</c:v>
                </c:pt>
                <c:pt idx="1682">
                  <c:v>4.7500000000000001E-2</c:v>
                </c:pt>
                <c:pt idx="1683">
                  <c:v>4.7500000000000001E-2</c:v>
                </c:pt>
                <c:pt idx="1684">
                  <c:v>4.7500000000000001E-2</c:v>
                </c:pt>
                <c:pt idx="1685">
                  <c:v>4.7500000000000001E-2</c:v>
                </c:pt>
                <c:pt idx="1686">
                  <c:v>4.7500000000000001E-2</c:v>
                </c:pt>
                <c:pt idx="1687">
                  <c:v>4.7500000000000001E-2</c:v>
                </c:pt>
                <c:pt idx="1688">
                  <c:v>4.7500000000000001E-2</c:v>
                </c:pt>
                <c:pt idx="1689">
                  <c:v>4.7500000000000001E-2</c:v>
                </c:pt>
                <c:pt idx="1690">
                  <c:v>4.7500000000000001E-2</c:v>
                </c:pt>
                <c:pt idx="1691">
                  <c:v>4.7500000000000001E-2</c:v>
                </c:pt>
                <c:pt idx="1692">
                  <c:v>4.7500000000000001E-2</c:v>
                </c:pt>
                <c:pt idx="1693">
                  <c:v>4.7500000000000001E-2</c:v>
                </c:pt>
                <c:pt idx="1694">
                  <c:v>4.7500000000000001E-2</c:v>
                </c:pt>
                <c:pt idx="1695">
                  <c:v>4.7500000000000001E-2</c:v>
                </c:pt>
                <c:pt idx="1696">
                  <c:v>4.7500000000000001E-2</c:v>
                </c:pt>
                <c:pt idx="1697">
                  <c:v>4.7500000000000001E-2</c:v>
                </c:pt>
                <c:pt idx="1698">
                  <c:v>4.7500000000000001E-2</c:v>
                </c:pt>
                <c:pt idx="1699">
                  <c:v>4.7500000000000001E-2</c:v>
                </c:pt>
                <c:pt idx="1700">
                  <c:v>4.7500000000000001E-2</c:v>
                </c:pt>
                <c:pt idx="1701">
                  <c:v>4.7500000000000001E-2</c:v>
                </c:pt>
                <c:pt idx="1702">
                  <c:v>4.7500000000000001E-2</c:v>
                </c:pt>
                <c:pt idx="1703">
                  <c:v>4.7500000000000001E-2</c:v>
                </c:pt>
                <c:pt idx="1704">
                  <c:v>4.7500000000000001E-2</c:v>
                </c:pt>
                <c:pt idx="1705">
                  <c:v>4.7500000000000001E-2</c:v>
                </c:pt>
                <c:pt idx="1706">
                  <c:v>4.7500000000000001E-2</c:v>
                </c:pt>
                <c:pt idx="1707">
                  <c:v>4.7500000000000001E-2</c:v>
                </c:pt>
                <c:pt idx="1708">
                  <c:v>4.7500000000000001E-2</c:v>
                </c:pt>
                <c:pt idx="1709">
                  <c:v>4.7500000000000001E-2</c:v>
                </c:pt>
                <c:pt idx="1710">
                  <c:v>4.7500000000000001E-2</c:v>
                </c:pt>
                <c:pt idx="1711">
                  <c:v>4.7500000000000001E-2</c:v>
                </c:pt>
                <c:pt idx="1712">
                  <c:v>4.7500000000000001E-2</c:v>
                </c:pt>
                <c:pt idx="1713">
                  <c:v>4.7500000000000001E-2</c:v>
                </c:pt>
                <c:pt idx="1714">
                  <c:v>4.7500000000000001E-2</c:v>
                </c:pt>
                <c:pt idx="1715">
                  <c:v>0.05</c:v>
                </c:pt>
                <c:pt idx="1716">
                  <c:v>0.05</c:v>
                </c:pt>
                <c:pt idx="1717">
                  <c:v>0.05</c:v>
                </c:pt>
                <c:pt idx="1718">
                  <c:v>0.05</c:v>
                </c:pt>
                <c:pt idx="1719">
                  <c:v>0.05</c:v>
                </c:pt>
                <c:pt idx="1720">
                  <c:v>0.05</c:v>
                </c:pt>
                <c:pt idx="1721">
                  <c:v>0.05</c:v>
                </c:pt>
                <c:pt idx="1722">
                  <c:v>0.05</c:v>
                </c:pt>
                <c:pt idx="1723">
                  <c:v>0.05</c:v>
                </c:pt>
                <c:pt idx="1724">
                  <c:v>0.05</c:v>
                </c:pt>
                <c:pt idx="1725">
                  <c:v>0.05</c:v>
                </c:pt>
                <c:pt idx="1726">
                  <c:v>0.05</c:v>
                </c:pt>
                <c:pt idx="1727">
                  <c:v>0.05</c:v>
                </c:pt>
                <c:pt idx="1728">
                  <c:v>0.05</c:v>
                </c:pt>
                <c:pt idx="1729">
                  <c:v>0.05</c:v>
                </c:pt>
                <c:pt idx="1730">
                  <c:v>0.05</c:v>
                </c:pt>
                <c:pt idx="1731">
                  <c:v>0.05</c:v>
                </c:pt>
                <c:pt idx="1732">
                  <c:v>0.05</c:v>
                </c:pt>
                <c:pt idx="1733">
                  <c:v>0.05</c:v>
                </c:pt>
                <c:pt idx="1734">
                  <c:v>0.05</c:v>
                </c:pt>
                <c:pt idx="1735">
                  <c:v>0.05</c:v>
                </c:pt>
                <c:pt idx="1736">
                  <c:v>0.05</c:v>
                </c:pt>
                <c:pt idx="1737">
                  <c:v>0.05</c:v>
                </c:pt>
                <c:pt idx="1738">
                  <c:v>0.05</c:v>
                </c:pt>
                <c:pt idx="1739">
                  <c:v>0.05</c:v>
                </c:pt>
                <c:pt idx="1740">
                  <c:v>0.05</c:v>
                </c:pt>
                <c:pt idx="1741">
                  <c:v>0.05</c:v>
                </c:pt>
                <c:pt idx="1742">
                  <c:v>0.05</c:v>
                </c:pt>
                <c:pt idx="1743">
                  <c:v>0.05</c:v>
                </c:pt>
                <c:pt idx="1744">
                  <c:v>0.05</c:v>
                </c:pt>
                <c:pt idx="1745">
                  <c:v>0.05</c:v>
                </c:pt>
                <c:pt idx="1746">
                  <c:v>0.05</c:v>
                </c:pt>
                <c:pt idx="1747">
                  <c:v>0.05</c:v>
                </c:pt>
                <c:pt idx="1748">
                  <c:v>0.05</c:v>
                </c:pt>
                <c:pt idx="1749">
                  <c:v>0.05</c:v>
                </c:pt>
                <c:pt idx="1750">
                  <c:v>0.05</c:v>
                </c:pt>
                <c:pt idx="1751">
                  <c:v>0.05</c:v>
                </c:pt>
                <c:pt idx="1752">
                  <c:v>0.05</c:v>
                </c:pt>
                <c:pt idx="1753">
                  <c:v>0.05</c:v>
                </c:pt>
                <c:pt idx="1754">
                  <c:v>0.05</c:v>
                </c:pt>
                <c:pt idx="1755">
                  <c:v>0.05</c:v>
                </c:pt>
                <c:pt idx="1756">
                  <c:v>0.05</c:v>
                </c:pt>
                <c:pt idx="1757">
                  <c:v>0.05</c:v>
                </c:pt>
                <c:pt idx="1758">
                  <c:v>0.05</c:v>
                </c:pt>
                <c:pt idx="1759">
                  <c:v>0.05</c:v>
                </c:pt>
                <c:pt idx="1760">
                  <c:v>0.05</c:v>
                </c:pt>
                <c:pt idx="1761">
                  <c:v>0.05</c:v>
                </c:pt>
                <c:pt idx="1762">
                  <c:v>0.05</c:v>
                </c:pt>
                <c:pt idx="1763">
                  <c:v>0.05</c:v>
                </c:pt>
                <c:pt idx="1764">
                  <c:v>0.05</c:v>
                </c:pt>
                <c:pt idx="1765">
                  <c:v>0.05</c:v>
                </c:pt>
                <c:pt idx="1766">
                  <c:v>0.05</c:v>
                </c:pt>
                <c:pt idx="1767">
                  <c:v>0.05</c:v>
                </c:pt>
                <c:pt idx="1768">
                  <c:v>0.05</c:v>
                </c:pt>
                <c:pt idx="1769">
                  <c:v>0.05</c:v>
                </c:pt>
                <c:pt idx="1770">
                  <c:v>0.05</c:v>
                </c:pt>
                <c:pt idx="1771">
                  <c:v>0.05</c:v>
                </c:pt>
                <c:pt idx="1772">
                  <c:v>0.05</c:v>
                </c:pt>
                <c:pt idx="1773">
                  <c:v>0.05</c:v>
                </c:pt>
                <c:pt idx="1774">
                  <c:v>0.05</c:v>
                </c:pt>
                <c:pt idx="1775">
                  <c:v>0.05</c:v>
                </c:pt>
                <c:pt idx="1776">
                  <c:v>0.05</c:v>
                </c:pt>
                <c:pt idx="1777">
                  <c:v>0.05</c:v>
                </c:pt>
                <c:pt idx="1778">
                  <c:v>0.05</c:v>
                </c:pt>
                <c:pt idx="1779">
                  <c:v>0.05</c:v>
                </c:pt>
                <c:pt idx="1780">
                  <c:v>0.05</c:v>
                </c:pt>
                <c:pt idx="1781">
                  <c:v>0.05</c:v>
                </c:pt>
                <c:pt idx="1782">
                  <c:v>0.05</c:v>
                </c:pt>
                <c:pt idx="1783">
                  <c:v>0.05</c:v>
                </c:pt>
                <c:pt idx="1784">
                  <c:v>0.05</c:v>
                </c:pt>
                <c:pt idx="1785">
                  <c:v>0.05</c:v>
                </c:pt>
                <c:pt idx="1786">
                  <c:v>0.05</c:v>
                </c:pt>
                <c:pt idx="1787">
                  <c:v>0.05</c:v>
                </c:pt>
                <c:pt idx="1788">
                  <c:v>0.05</c:v>
                </c:pt>
                <c:pt idx="1789">
                  <c:v>0.05</c:v>
                </c:pt>
                <c:pt idx="1790">
                  <c:v>0.05</c:v>
                </c:pt>
                <c:pt idx="1791">
                  <c:v>0.05</c:v>
                </c:pt>
                <c:pt idx="1792">
                  <c:v>0.05</c:v>
                </c:pt>
                <c:pt idx="1793">
                  <c:v>0.05</c:v>
                </c:pt>
                <c:pt idx="1794">
                  <c:v>0.05</c:v>
                </c:pt>
                <c:pt idx="1795">
                  <c:v>0.05</c:v>
                </c:pt>
                <c:pt idx="1796">
                  <c:v>0.05</c:v>
                </c:pt>
                <c:pt idx="1797">
                  <c:v>0.05</c:v>
                </c:pt>
                <c:pt idx="1798">
                  <c:v>0.05</c:v>
                </c:pt>
                <c:pt idx="1799">
                  <c:v>0.05</c:v>
                </c:pt>
                <c:pt idx="1800">
                  <c:v>0.05</c:v>
                </c:pt>
                <c:pt idx="1801">
                  <c:v>0.05</c:v>
                </c:pt>
                <c:pt idx="1802">
                  <c:v>0.05</c:v>
                </c:pt>
                <c:pt idx="1803">
                  <c:v>0.05</c:v>
                </c:pt>
                <c:pt idx="1804">
                  <c:v>0.05</c:v>
                </c:pt>
                <c:pt idx="1805">
                  <c:v>0.05</c:v>
                </c:pt>
                <c:pt idx="1806">
                  <c:v>0.05</c:v>
                </c:pt>
                <c:pt idx="1807">
                  <c:v>0.05</c:v>
                </c:pt>
                <c:pt idx="1808">
                  <c:v>0.05</c:v>
                </c:pt>
                <c:pt idx="1809">
                  <c:v>0.05</c:v>
                </c:pt>
                <c:pt idx="1810">
                  <c:v>0.05</c:v>
                </c:pt>
                <c:pt idx="1811">
                  <c:v>0.05</c:v>
                </c:pt>
                <c:pt idx="1812">
                  <c:v>0.05</c:v>
                </c:pt>
                <c:pt idx="1813">
                  <c:v>0.05</c:v>
                </c:pt>
                <c:pt idx="1814">
                  <c:v>0.05</c:v>
                </c:pt>
                <c:pt idx="1815">
                  <c:v>0.05</c:v>
                </c:pt>
                <c:pt idx="1816">
                  <c:v>0.05</c:v>
                </c:pt>
                <c:pt idx="1817">
                  <c:v>0.05</c:v>
                </c:pt>
                <c:pt idx="1818">
                  <c:v>0.05</c:v>
                </c:pt>
                <c:pt idx="1819">
                  <c:v>0.05</c:v>
                </c:pt>
                <c:pt idx="1820">
                  <c:v>0.05</c:v>
                </c:pt>
                <c:pt idx="1821">
                  <c:v>0.05</c:v>
                </c:pt>
                <c:pt idx="1822">
                  <c:v>0.05</c:v>
                </c:pt>
                <c:pt idx="1823">
                  <c:v>0.05</c:v>
                </c:pt>
                <c:pt idx="1824">
                  <c:v>0.05</c:v>
                </c:pt>
                <c:pt idx="1825">
                  <c:v>0.05</c:v>
                </c:pt>
                <c:pt idx="1826">
                  <c:v>0.05</c:v>
                </c:pt>
                <c:pt idx="1827">
                  <c:v>0.05</c:v>
                </c:pt>
                <c:pt idx="1828">
                  <c:v>0.05</c:v>
                </c:pt>
                <c:pt idx="1829">
                  <c:v>0.05</c:v>
                </c:pt>
                <c:pt idx="1830">
                  <c:v>0.05</c:v>
                </c:pt>
                <c:pt idx="1831">
                  <c:v>0.05</c:v>
                </c:pt>
                <c:pt idx="1832">
                  <c:v>0.05</c:v>
                </c:pt>
                <c:pt idx="1833">
                  <c:v>0.05</c:v>
                </c:pt>
                <c:pt idx="1834">
                  <c:v>0.05</c:v>
                </c:pt>
                <c:pt idx="1835">
                  <c:v>0.05</c:v>
                </c:pt>
                <c:pt idx="1836">
                  <c:v>0.05</c:v>
                </c:pt>
                <c:pt idx="1837">
                  <c:v>0.05</c:v>
                </c:pt>
                <c:pt idx="1838">
                  <c:v>0.05</c:v>
                </c:pt>
                <c:pt idx="1839">
                  <c:v>0.05</c:v>
                </c:pt>
                <c:pt idx="1840">
                  <c:v>0.05</c:v>
                </c:pt>
                <c:pt idx="1841">
                  <c:v>0.05</c:v>
                </c:pt>
                <c:pt idx="1842">
                  <c:v>0.05</c:v>
                </c:pt>
                <c:pt idx="1843">
                  <c:v>0.05</c:v>
                </c:pt>
                <c:pt idx="1844">
                  <c:v>0.05</c:v>
                </c:pt>
                <c:pt idx="1845">
                  <c:v>0.05</c:v>
                </c:pt>
                <c:pt idx="1846">
                  <c:v>0.05</c:v>
                </c:pt>
                <c:pt idx="1847">
                  <c:v>0.05</c:v>
                </c:pt>
                <c:pt idx="1848">
                  <c:v>0.05</c:v>
                </c:pt>
                <c:pt idx="1849">
                  <c:v>0.05</c:v>
                </c:pt>
                <c:pt idx="1850">
                  <c:v>0.05</c:v>
                </c:pt>
                <c:pt idx="1851">
                  <c:v>0.05</c:v>
                </c:pt>
                <c:pt idx="1852">
                  <c:v>0.05</c:v>
                </c:pt>
                <c:pt idx="1853">
                  <c:v>0.05</c:v>
                </c:pt>
                <c:pt idx="1854">
                  <c:v>0.05</c:v>
                </c:pt>
                <c:pt idx="1855">
                  <c:v>0.05</c:v>
                </c:pt>
                <c:pt idx="1856">
                  <c:v>0.05</c:v>
                </c:pt>
                <c:pt idx="1857">
                  <c:v>0.05</c:v>
                </c:pt>
                <c:pt idx="1858">
                  <c:v>0.05</c:v>
                </c:pt>
                <c:pt idx="1859">
                  <c:v>0.05</c:v>
                </c:pt>
                <c:pt idx="1860">
                  <c:v>0.05</c:v>
                </c:pt>
                <c:pt idx="1861">
                  <c:v>0.05</c:v>
                </c:pt>
                <c:pt idx="1862">
                  <c:v>0.05</c:v>
                </c:pt>
                <c:pt idx="1863">
                  <c:v>0.05</c:v>
                </c:pt>
                <c:pt idx="1864">
                  <c:v>0.05</c:v>
                </c:pt>
                <c:pt idx="1865">
                  <c:v>0.05</c:v>
                </c:pt>
                <c:pt idx="1866">
                  <c:v>0.05</c:v>
                </c:pt>
                <c:pt idx="1867">
                  <c:v>0.05</c:v>
                </c:pt>
                <c:pt idx="1868">
                  <c:v>0.05</c:v>
                </c:pt>
                <c:pt idx="1869">
                  <c:v>0.05</c:v>
                </c:pt>
                <c:pt idx="1870">
                  <c:v>0.05</c:v>
                </c:pt>
                <c:pt idx="1871">
                  <c:v>0.05</c:v>
                </c:pt>
                <c:pt idx="1872">
                  <c:v>0.05</c:v>
                </c:pt>
                <c:pt idx="1873">
                  <c:v>0.05</c:v>
                </c:pt>
                <c:pt idx="1874">
                  <c:v>0.05</c:v>
                </c:pt>
                <c:pt idx="1875">
                  <c:v>0.05</c:v>
                </c:pt>
                <c:pt idx="1876">
                  <c:v>0.05</c:v>
                </c:pt>
                <c:pt idx="1877">
                  <c:v>0.05</c:v>
                </c:pt>
                <c:pt idx="1878">
                  <c:v>0.05</c:v>
                </c:pt>
                <c:pt idx="1879">
                  <c:v>0.05</c:v>
                </c:pt>
                <c:pt idx="1880">
                  <c:v>0.05</c:v>
                </c:pt>
                <c:pt idx="1881">
                  <c:v>0.05</c:v>
                </c:pt>
                <c:pt idx="1882">
                  <c:v>0.05</c:v>
                </c:pt>
                <c:pt idx="1883">
                  <c:v>0.05</c:v>
                </c:pt>
                <c:pt idx="1884">
                  <c:v>0.05</c:v>
                </c:pt>
                <c:pt idx="1885">
                  <c:v>0.05</c:v>
                </c:pt>
                <c:pt idx="1886">
                  <c:v>0.05</c:v>
                </c:pt>
                <c:pt idx="1887">
                  <c:v>0.05</c:v>
                </c:pt>
                <c:pt idx="1888">
                  <c:v>0.05</c:v>
                </c:pt>
                <c:pt idx="1889">
                  <c:v>0.05</c:v>
                </c:pt>
                <c:pt idx="1890">
                  <c:v>0.05</c:v>
                </c:pt>
                <c:pt idx="1891">
                  <c:v>0.05</c:v>
                </c:pt>
                <c:pt idx="1892">
                  <c:v>0.05</c:v>
                </c:pt>
                <c:pt idx="1893">
                  <c:v>0.05</c:v>
                </c:pt>
                <c:pt idx="1894">
                  <c:v>0.05</c:v>
                </c:pt>
                <c:pt idx="1895">
                  <c:v>0.05</c:v>
                </c:pt>
                <c:pt idx="1896">
                  <c:v>0.05</c:v>
                </c:pt>
                <c:pt idx="1897">
                  <c:v>0.05</c:v>
                </c:pt>
                <c:pt idx="1898">
                  <c:v>0.05</c:v>
                </c:pt>
                <c:pt idx="1899">
                  <c:v>0.05</c:v>
                </c:pt>
                <c:pt idx="1900">
                  <c:v>0.05</c:v>
                </c:pt>
                <c:pt idx="1901">
                  <c:v>0.05</c:v>
                </c:pt>
                <c:pt idx="1902">
                  <c:v>0.05</c:v>
                </c:pt>
                <c:pt idx="1903">
                  <c:v>0.05</c:v>
                </c:pt>
                <c:pt idx="1904">
                  <c:v>0.05</c:v>
                </c:pt>
                <c:pt idx="1905">
                  <c:v>0.05</c:v>
                </c:pt>
                <c:pt idx="1906">
                  <c:v>0.05</c:v>
                </c:pt>
                <c:pt idx="1907">
                  <c:v>0.05</c:v>
                </c:pt>
                <c:pt idx="1908">
                  <c:v>0.05</c:v>
                </c:pt>
                <c:pt idx="1909">
                  <c:v>0.05</c:v>
                </c:pt>
                <c:pt idx="1910">
                  <c:v>0.05</c:v>
                </c:pt>
                <c:pt idx="1911">
                  <c:v>0.05</c:v>
                </c:pt>
                <c:pt idx="1912">
                  <c:v>0.05</c:v>
                </c:pt>
                <c:pt idx="1913">
                  <c:v>0.05</c:v>
                </c:pt>
                <c:pt idx="1914">
                  <c:v>0.05</c:v>
                </c:pt>
                <c:pt idx="1915">
                  <c:v>0.05</c:v>
                </c:pt>
                <c:pt idx="1916">
                  <c:v>0.05</c:v>
                </c:pt>
                <c:pt idx="1917">
                  <c:v>0.05</c:v>
                </c:pt>
                <c:pt idx="1918">
                  <c:v>0.05</c:v>
                </c:pt>
                <c:pt idx="1919">
                  <c:v>0.05</c:v>
                </c:pt>
                <c:pt idx="1920">
                  <c:v>0.05</c:v>
                </c:pt>
                <c:pt idx="1921">
                  <c:v>0.05</c:v>
                </c:pt>
                <c:pt idx="1922">
                  <c:v>0.05</c:v>
                </c:pt>
                <c:pt idx="1923">
                  <c:v>0.05</c:v>
                </c:pt>
                <c:pt idx="1924">
                  <c:v>0.05</c:v>
                </c:pt>
                <c:pt idx="1925">
                  <c:v>0.05</c:v>
                </c:pt>
                <c:pt idx="1926">
                  <c:v>0.05</c:v>
                </c:pt>
                <c:pt idx="1927">
                  <c:v>0.05</c:v>
                </c:pt>
                <c:pt idx="1928">
                  <c:v>0.05</c:v>
                </c:pt>
                <c:pt idx="1929">
                  <c:v>0.05</c:v>
                </c:pt>
                <c:pt idx="1930">
                  <c:v>0.05</c:v>
                </c:pt>
                <c:pt idx="1931">
                  <c:v>0.05</c:v>
                </c:pt>
                <c:pt idx="1932">
                  <c:v>0.05</c:v>
                </c:pt>
                <c:pt idx="1933">
                  <c:v>0.05</c:v>
                </c:pt>
                <c:pt idx="1934">
                  <c:v>0.05</c:v>
                </c:pt>
                <c:pt idx="1935">
                  <c:v>0.05</c:v>
                </c:pt>
                <c:pt idx="1936">
                  <c:v>5.2499999999999998E-2</c:v>
                </c:pt>
                <c:pt idx="1937">
                  <c:v>5.2499999999999998E-2</c:v>
                </c:pt>
                <c:pt idx="1938">
                  <c:v>5.2499999999999998E-2</c:v>
                </c:pt>
                <c:pt idx="1939">
                  <c:v>5.2499999999999998E-2</c:v>
                </c:pt>
                <c:pt idx="1940">
                  <c:v>5.2499999999999998E-2</c:v>
                </c:pt>
                <c:pt idx="1941">
                  <c:v>5.2499999999999998E-2</c:v>
                </c:pt>
                <c:pt idx="1942">
                  <c:v>5.2499999999999998E-2</c:v>
                </c:pt>
                <c:pt idx="1943">
                  <c:v>5.2499999999999998E-2</c:v>
                </c:pt>
                <c:pt idx="1944">
                  <c:v>5.2499999999999998E-2</c:v>
                </c:pt>
                <c:pt idx="1945">
                  <c:v>5.2499999999999998E-2</c:v>
                </c:pt>
                <c:pt idx="1946">
                  <c:v>5.2499999999999998E-2</c:v>
                </c:pt>
                <c:pt idx="1947">
                  <c:v>5.2499999999999998E-2</c:v>
                </c:pt>
                <c:pt idx="1948">
                  <c:v>5.2499999999999998E-2</c:v>
                </c:pt>
                <c:pt idx="1949">
                  <c:v>5.2499999999999998E-2</c:v>
                </c:pt>
                <c:pt idx="1950">
                  <c:v>5.2499999999999998E-2</c:v>
                </c:pt>
                <c:pt idx="1951">
                  <c:v>5.2499999999999998E-2</c:v>
                </c:pt>
                <c:pt idx="1952">
                  <c:v>5.2499999999999998E-2</c:v>
                </c:pt>
                <c:pt idx="1953">
                  <c:v>5.2499999999999998E-2</c:v>
                </c:pt>
                <c:pt idx="1954">
                  <c:v>5.2499999999999998E-2</c:v>
                </c:pt>
                <c:pt idx="1955">
                  <c:v>5.2499999999999998E-2</c:v>
                </c:pt>
                <c:pt idx="1956">
                  <c:v>5.2499999999999998E-2</c:v>
                </c:pt>
                <c:pt idx="1957">
                  <c:v>5.2499999999999998E-2</c:v>
                </c:pt>
                <c:pt idx="1958">
                  <c:v>5.2499999999999998E-2</c:v>
                </c:pt>
                <c:pt idx="1959">
                  <c:v>5.2499999999999998E-2</c:v>
                </c:pt>
                <c:pt idx="1960">
                  <c:v>5.2499999999999998E-2</c:v>
                </c:pt>
                <c:pt idx="1961">
                  <c:v>5.2499999999999998E-2</c:v>
                </c:pt>
                <c:pt idx="1962">
                  <c:v>5.2499999999999998E-2</c:v>
                </c:pt>
                <c:pt idx="1963">
                  <c:v>5.2499999999999998E-2</c:v>
                </c:pt>
                <c:pt idx="1964">
                  <c:v>5.2499999999999998E-2</c:v>
                </c:pt>
                <c:pt idx="1965">
                  <c:v>5.2499999999999998E-2</c:v>
                </c:pt>
                <c:pt idx="1966">
                  <c:v>5.2499999999999998E-2</c:v>
                </c:pt>
                <c:pt idx="1967">
                  <c:v>5.2499999999999998E-2</c:v>
                </c:pt>
                <c:pt idx="1968">
                  <c:v>5.2499999999999998E-2</c:v>
                </c:pt>
                <c:pt idx="1969">
                  <c:v>5.2499999999999998E-2</c:v>
                </c:pt>
                <c:pt idx="1970">
                  <c:v>5.2499999999999998E-2</c:v>
                </c:pt>
                <c:pt idx="1971">
                  <c:v>5.2499999999999998E-2</c:v>
                </c:pt>
                <c:pt idx="1972">
                  <c:v>5.2499999999999998E-2</c:v>
                </c:pt>
                <c:pt idx="1973">
                  <c:v>5.2499999999999998E-2</c:v>
                </c:pt>
                <c:pt idx="1974">
                  <c:v>5.2499999999999998E-2</c:v>
                </c:pt>
                <c:pt idx="1975">
                  <c:v>5.2499999999999998E-2</c:v>
                </c:pt>
                <c:pt idx="1976">
                  <c:v>5.2499999999999998E-2</c:v>
                </c:pt>
                <c:pt idx="1977">
                  <c:v>5.2499999999999998E-2</c:v>
                </c:pt>
                <c:pt idx="1978">
                  <c:v>5.2499999999999998E-2</c:v>
                </c:pt>
                <c:pt idx="1979">
                  <c:v>5.2499999999999998E-2</c:v>
                </c:pt>
                <c:pt idx="1980">
                  <c:v>5.2499999999999998E-2</c:v>
                </c:pt>
                <c:pt idx="1981">
                  <c:v>5.2499999999999998E-2</c:v>
                </c:pt>
                <c:pt idx="1982">
                  <c:v>5.2499999999999998E-2</c:v>
                </c:pt>
                <c:pt idx="1983">
                  <c:v>5.2499999999999998E-2</c:v>
                </c:pt>
                <c:pt idx="1984">
                  <c:v>5.2499999999999998E-2</c:v>
                </c:pt>
                <c:pt idx="1985">
                  <c:v>5.2499999999999998E-2</c:v>
                </c:pt>
                <c:pt idx="1986">
                  <c:v>5.2499999999999998E-2</c:v>
                </c:pt>
                <c:pt idx="1987">
                  <c:v>5.2499999999999998E-2</c:v>
                </c:pt>
                <c:pt idx="1988">
                  <c:v>5.2499999999999998E-2</c:v>
                </c:pt>
                <c:pt idx="1989">
                  <c:v>5.2499999999999998E-2</c:v>
                </c:pt>
                <c:pt idx="1990">
                  <c:v>5.2499999999999998E-2</c:v>
                </c:pt>
                <c:pt idx="1991">
                  <c:v>5.2499999999999998E-2</c:v>
                </c:pt>
                <c:pt idx="1992">
                  <c:v>5.2499999999999998E-2</c:v>
                </c:pt>
                <c:pt idx="1993">
                  <c:v>5.2499999999999998E-2</c:v>
                </c:pt>
                <c:pt idx="1994">
                  <c:v>5.2499999999999998E-2</c:v>
                </c:pt>
                <c:pt idx="1995">
                  <c:v>5.2499999999999998E-2</c:v>
                </c:pt>
                <c:pt idx="1996">
                  <c:v>5.2499999999999998E-2</c:v>
                </c:pt>
                <c:pt idx="1997">
                  <c:v>5.2499999999999998E-2</c:v>
                </c:pt>
                <c:pt idx="1998">
                  <c:v>5.2499999999999998E-2</c:v>
                </c:pt>
                <c:pt idx="1999">
                  <c:v>5.2499999999999998E-2</c:v>
                </c:pt>
                <c:pt idx="2000">
                  <c:v>5.2499999999999998E-2</c:v>
                </c:pt>
                <c:pt idx="2001">
                  <c:v>5.2499999999999998E-2</c:v>
                </c:pt>
                <c:pt idx="2002">
                  <c:v>5.2499999999999998E-2</c:v>
                </c:pt>
                <c:pt idx="2003">
                  <c:v>5.2499999999999998E-2</c:v>
                </c:pt>
                <c:pt idx="2004">
                  <c:v>5.2499999999999998E-2</c:v>
                </c:pt>
                <c:pt idx="2005">
                  <c:v>5.2499999999999998E-2</c:v>
                </c:pt>
                <c:pt idx="2006">
                  <c:v>5.2499999999999998E-2</c:v>
                </c:pt>
                <c:pt idx="2007">
                  <c:v>5.2499999999999998E-2</c:v>
                </c:pt>
                <c:pt idx="2008">
                  <c:v>5.2499999999999998E-2</c:v>
                </c:pt>
                <c:pt idx="2009">
                  <c:v>5.2499999999999998E-2</c:v>
                </c:pt>
                <c:pt idx="2010">
                  <c:v>5.2499999999999998E-2</c:v>
                </c:pt>
                <c:pt idx="2011">
                  <c:v>5.2499999999999998E-2</c:v>
                </c:pt>
                <c:pt idx="2012">
                  <c:v>5.2499999999999998E-2</c:v>
                </c:pt>
                <c:pt idx="2013">
                  <c:v>5.2499999999999998E-2</c:v>
                </c:pt>
                <c:pt idx="2014">
                  <c:v>5.2499999999999998E-2</c:v>
                </c:pt>
                <c:pt idx="2015">
                  <c:v>5.2499999999999998E-2</c:v>
                </c:pt>
                <c:pt idx="2016">
                  <c:v>5.2499999999999998E-2</c:v>
                </c:pt>
                <c:pt idx="2017">
                  <c:v>5.2499999999999998E-2</c:v>
                </c:pt>
                <c:pt idx="2018">
                  <c:v>5.2499999999999998E-2</c:v>
                </c:pt>
                <c:pt idx="2019">
                  <c:v>5.2499999999999998E-2</c:v>
                </c:pt>
                <c:pt idx="2020">
                  <c:v>5.2499999999999998E-2</c:v>
                </c:pt>
                <c:pt idx="2021">
                  <c:v>5.2499999999999998E-2</c:v>
                </c:pt>
                <c:pt idx="2022">
                  <c:v>5.2499999999999998E-2</c:v>
                </c:pt>
                <c:pt idx="2023">
                  <c:v>5.2499999999999998E-2</c:v>
                </c:pt>
                <c:pt idx="2024">
                  <c:v>5.2499999999999998E-2</c:v>
                </c:pt>
                <c:pt idx="2025">
                  <c:v>5.2499999999999998E-2</c:v>
                </c:pt>
                <c:pt idx="2026">
                  <c:v>5.2499999999999998E-2</c:v>
                </c:pt>
                <c:pt idx="2027">
                  <c:v>5.2499999999999998E-2</c:v>
                </c:pt>
                <c:pt idx="2028">
                  <c:v>5.2499999999999998E-2</c:v>
                </c:pt>
                <c:pt idx="2029">
                  <c:v>5.2499999999999998E-2</c:v>
                </c:pt>
                <c:pt idx="2030">
                  <c:v>5.2499999999999998E-2</c:v>
                </c:pt>
                <c:pt idx="2031">
                  <c:v>5.2499999999999998E-2</c:v>
                </c:pt>
                <c:pt idx="2032">
                  <c:v>5.2499999999999998E-2</c:v>
                </c:pt>
                <c:pt idx="2033">
                  <c:v>5.2499999999999998E-2</c:v>
                </c:pt>
                <c:pt idx="2034">
                  <c:v>5.2499999999999998E-2</c:v>
                </c:pt>
                <c:pt idx="2035">
                  <c:v>5.2499999999999998E-2</c:v>
                </c:pt>
                <c:pt idx="2036">
                  <c:v>5.2499999999999998E-2</c:v>
                </c:pt>
                <c:pt idx="2037">
                  <c:v>5.2499999999999998E-2</c:v>
                </c:pt>
                <c:pt idx="2038">
                  <c:v>5.2499999999999998E-2</c:v>
                </c:pt>
                <c:pt idx="2039">
                  <c:v>5.2499999999999998E-2</c:v>
                </c:pt>
                <c:pt idx="2040">
                  <c:v>5.2499999999999998E-2</c:v>
                </c:pt>
                <c:pt idx="2041">
                  <c:v>5.2499999999999998E-2</c:v>
                </c:pt>
                <c:pt idx="2042">
                  <c:v>5.2499999999999998E-2</c:v>
                </c:pt>
                <c:pt idx="2043">
                  <c:v>5.2499999999999998E-2</c:v>
                </c:pt>
                <c:pt idx="2044">
                  <c:v>5.2499999999999998E-2</c:v>
                </c:pt>
                <c:pt idx="2045">
                  <c:v>5.2499999999999998E-2</c:v>
                </c:pt>
                <c:pt idx="2046">
                  <c:v>5.2499999999999998E-2</c:v>
                </c:pt>
                <c:pt idx="2047">
                  <c:v>5.2499999999999998E-2</c:v>
                </c:pt>
                <c:pt idx="2048">
                  <c:v>5.2499999999999998E-2</c:v>
                </c:pt>
                <c:pt idx="2049">
                  <c:v>5.2499999999999998E-2</c:v>
                </c:pt>
                <c:pt idx="2050">
                  <c:v>5.2499999999999998E-2</c:v>
                </c:pt>
                <c:pt idx="2051">
                  <c:v>5.2499999999999998E-2</c:v>
                </c:pt>
                <c:pt idx="2052">
                  <c:v>5.2499999999999998E-2</c:v>
                </c:pt>
                <c:pt idx="2053">
                  <c:v>5.2499999999999998E-2</c:v>
                </c:pt>
                <c:pt idx="2054">
                  <c:v>5.2499999999999998E-2</c:v>
                </c:pt>
                <c:pt idx="2055">
                  <c:v>5.2499999999999998E-2</c:v>
                </c:pt>
                <c:pt idx="2056">
                  <c:v>5.2499999999999998E-2</c:v>
                </c:pt>
                <c:pt idx="2057">
                  <c:v>5.2499999999999998E-2</c:v>
                </c:pt>
                <c:pt idx="2058">
                  <c:v>5.2499999999999998E-2</c:v>
                </c:pt>
                <c:pt idx="2059">
                  <c:v>5.2499999999999998E-2</c:v>
                </c:pt>
                <c:pt idx="2060">
                  <c:v>5.2499999999999998E-2</c:v>
                </c:pt>
                <c:pt idx="2061">
                  <c:v>5.2499999999999998E-2</c:v>
                </c:pt>
                <c:pt idx="2062">
                  <c:v>5.2499999999999998E-2</c:v>
                </c:pt>
                <c:pt idx="2063">
                  <c:v>5.2499999999999998E-2</c:v>
                </c:pt>
                <c:pt idx="2064">
                  <c:v>5.2499999999999998E-2</c:v>
                </c:pt>
                <c:pt idx="2065">
                  <c:v>5.2499999999999998E-2</c:v>
                </c:pt>
                <c:pt idx="2066">
                  <c:v>5.2499999999999998E-2</c:v>
                </c:pt>
                <c:pt idx="2067">
                  <c:v>5.2499999999999998E-2</c:v>
                </c:pt>
                <c:pt idx="2068">
                  <c:v>5.2499999999999998E-2</c:v>
                </c:pt>
                <c:pt idx="2069">
                  <c:v>5.2499999999999998E-2</c:v>
                </c:pt>
                <c:pt idx="2070">
                  <c:v>5.2499999999999998E-2</c:v>
                </c:pt>
                <c:pt idx="2071">
                  <c:v>5.2499999999999998E-2</c:v>
                </c:pt>
                <c:pt idx="2072">
                  <c:v>5.2499999999999998E-2</c:v>
                </c:pt>
                <c:pt idx="2073">
                  <c:v>5.2499999999999998E-2</c:v>
                </c:pt>
                <c:pt idx="2074">
                  <c:v>5.2499999999999998E-2</c:v>
                </c:pt>
                <c:pt idx="2075">
                  <c:v>5.2499999999999998E-2</c:v>
                </c:pt>
                <c:pt idx="2076">
                  <c:v>5.2499999999999998E-2</c:v>
                </c:pt>
                <c:pt idx="2077">
                  <c:v>5.2499999999999998E-2</c:v>
                </c:pt>
                <c:pt idx="2078">
                  <c:v>5.2499999999999998E-2</c:v>
                </c:pt>
                <c:pt idx="2079">
                  <c:v>5.2499999999999998E-2</c:v>
                </c:pt>
                <c:pt idx="2080">
                  <c:v>5.2499999999999998E-2</c:v>
                </c:pt>
                <c:pt idx="2081">
                  <c:v>5.2499999999999998E-2</c:v>
                </c:pt>
                <c:pt idx="2082">
                  <c:v>5.2499999999999998E-2</c:v>
                </c:pt>
                <c:pt idx="2083">
                  <c:v>5.2499999999999998E-2</c:v>
                </c:pt>
                <c:pt idx="2084">
                  <c:v>5.2499999999999998E-2</c:v>
                </c:pt>
                <c:pt idx="2085">
                  <c:v>5.2499999999999998E-2</c:v>
                </c:pt>
                <c:pt idx="2086">
                  <c:v>5.2499999999999998E-2</c:v>
                </c:pt>
                <c:pt idx="2087">
                  <c:v>5.2499999999999998E-2</c:v>
                </c:pt>
                <c:pt idx="2088">
                  <c:v>5.2499999999999998E-2</c:v>
                </c:pt>
                <c:pt idx="2089">
                  <c:v>5.2499999999999998E-2</c:v>
                </c:pt>
                <c:pt idx="2090">
                  <c:v>5.2499999999999998E-2</c:v>
                </c:pt>
                <c:pt idx="2091">
                  <c:v>5.2499999999999998E-2</c:v>
                </c:pt>
                <c:pt idx="2092">
                  <c:v>5.2499999999999998E-2</c:v>
                </c:pt>
                <c:pt idx="2093">
                  <c:v>5.2499999999999998E-2</c:v>
                </c:pt>
                <c:pt idx="2094">
                  <c:v>5.2499999999999998E-2</c:v>
                </c:pt>
                <c:pt idx="2095">
                  <c:v>5.2499999999999998E-2</c:v>
                </c:pt>
                <c:pt idx="2096">
                  <c:v>5.2499999999999998E-2</c:v>
                </c:pt>
                <c:pt idx="2097">
                  <c:v>5.2499999999999998E-2</c:v>
                </c:pt>
                <c:pt idx="2098">
                  <c:v>5.2499999999999998E-2</c:v>
                </c:pt>
                <c:pt idx="2099">
                  <c:v>5.2499999999999998E-2</c:v>
                </c:pt>
                <c:pt idx="2100">
                  <c:v>5.2499999999999998E-2</c:v>
                </c:pt>
                <c:pt idx="2101">
                  <c:v>5.2499999999999998E-2</c:v>
                </c:pt>
                <c:pt idx="2102">
                  <c:v>5.2499999999999998E-2</c:v>
                </c:pt>
                <c:pt idx="2103">
                  <c:v>5.2499999999999998E-2</c:v>
                </c:pt>
                <c:pt idx="2104">
                  <c:v>5.2499999999999998E-2</c:v>
                </c:pt>
                <c:pt idx="2105">
                  <c:v>5.2499999999999998E-2</c:v>
                </c:pt>
                <c:pt idx="2106">
                  <c:v>5.2499999999999998E-2</c:v>
                </c:pt>
                <c:pt idx="2107">
                  <c:v>5.2499999999999998E-2</c:v>
                </c:pt>
                <c:pt idx="2108">
                  <c:v>5.2499999999999998E-2</c:v>
                </c:pt>
                <c:pt idx="2109">
                  <c:v>5.2499999999999998E-2</c:v>
                </c:pt>
                <c:pt idx="2110">
                  <c:v>5.2499999999999998E-2</c:v>
                </c:pt>
                <c:pt idx="2111">
                  <c:v>5.2499999999999998E-2</c:v>
                </c:pt>
                <c:pt idx="2112">
                  <c:v>5.2499999999999998E-2</c:v>
                </c:pt>
                <c:pt idx="2113">
                  <c:v>5.2499999999999998E-2</c:v>
                </c:pt>
                <c:pt idx="2114">
                  <c:v>5.2499999999999998E-2</c:v>
                </c:pt>
                <c:pt idx="2115">
                  <c:v>5.2499999999999998E-2</c:v>
                </c:pt>
                <c:pt idx="2116">
                  <c:v>5.2499999999999998E-2</c:v>
                </c:pt>
                <c:pt idx="2117">
                  <c:v>5.2499999999999998E-2</c:v>
                </c:pt>
                <c:pt idx="2118">
                  <c:v>5.2499999999999998E-2</c:v>
                </c:pt>
                <c:pt idx="2119">
                  <c:v>5.2499999999999998E-2</c:v>
                </c:pt>
                <c:pt idx="2120">
                  <c:v>5.2499999999999998E-2</c:v>
                </c:pt>
                <c:pt idx="2121">
                  <c:v>5.2499999999999998E-2</c:v>
                </c:pt>
                <c:pt idx="2122">
                  <c:v>5.2499999999999998E-2</c:v>
                </c:pt>
                <c:pt idx="2123">
                  <c:v>5.2499999999999998E-2</c:v>
                </c:pt>
                <c:pt idx="2124">
                  <c:v>5.2499999999999998E-2</c:v>
                </c:pt>
                <c:pt idx="2125">
                  <c:v>5.2499999999999998E-2</c:v>
                </c:pt>
                <c:pt idx="2126">
                  <c:v>5.2499999999999998E-2</c:v>
                </c:pt>
                <c:pt idx="2127">
                  <c:v>5.2499999999999998E-2</c:v>
                </c:pt>
                <c:pt idx="2128">
                  <c:v>5.2499999999999998E-2</c:v>
                </c:pt>
                <c:pt idx="2129">
                  <c:v>5.2499999999999998E-2</c:v>
                </c:pt>
                <c:pt idx="2130">
                  <c:v>5.2499999999999998E-2</c:v>
                </c:pt>
                <c:pt idx="2131">
                  <c:v>5.2499999999999998E-2</c:v>
                </c:pt>
                <c:pt idx="2132">
                  <c:v>5.2499999999999998E-2</c:v>
                </c:pt>
                <c:pt idx="2133">
                  <c:v>5.2499999999999998E-2</c:v>
                </c:pt>
                <c:pt idx="2134">
                  <c:v>5.2499999999999998E-2</c:v>
                </c:pt>
                <c:pt idx="2135">
                  <c:v>5.2499999999999998E-2</c:v>
                </c:pt>
                <c:pt idx="2136">
                  <c:v>5.2499999999999998E-2</c:v>
                </c:pt>
                <c:pt idx="2137">
                  <c:v>5.2499999999999998E-2</c:v>
                </c:pt>
                <c:pt idx="2138">
                  <c:v>5.2499999999999998E-2</c:v>
                </c:pt>
                <c:pt idx="2139">
                  <c:v>5.2499999999999998E-2</c:v>
                </c:pt>
                <c:pt idx="2140">
                  <c:v>5.2499999999999998E-2</c:v>
                </c:pt>
                <c:pt idx="2141">
                  <c:v>5.2499999999999998E-2</c:v>
                </c:pt>
                <c:pt idx="2142">
                  <c:v>5.2499999999999998E-2</c:v>
                </c:pt>
                <c:pt idx="2143">
                  <c:v>5.2499999999999998E-2</c:v>
                </c:pt>
                <c:pt idx="2144">
                  <c:v>5.2499999999999998E-2</c:v>
                </c:pt>
                <c:pt idx="2145">
                  <c:v>5.2499999999999998E-2</c:v>
                </c:pt>
                <c:pt idx="2146">
                  <c:v>5.2499999999999998E-2</c:v>
                </c:pt>
                <c:pt idx="2147">
                  <c:v>5.2499999999999998E-2</c:v>
                </c:pt>
                <c:pt idx="2148">
                  <c:v>5.2499999999999998E-2</c:v>
                </c:pt>
                <c:pt idx="2149">
                  <c:v>5.2499999999999998E-2</c:v>
                </c:pt>
                <c:pt idx="2150">
                  <c:v>5.2499999999999998E-2</c:v>
                </c:pt>
                <c:pt idx="2151">
                  <c:v>5.2499999999999998E-2</c:v>
                </c:pt>
                <c:pt idx="2152">
                  <c:v>5.2499999999999998E-2</c:v>
                </c:pt>
                <c:pt idx="2153">
                  <c:v>5.2499999999999998E-2</c:v>
                </c:pt>
                <c:pt idx="2154">
                  <c:v>5.2499999999999998E-2</c:v>
                </c:pt>
                <c:pt idx="2155">
                  <c:v>5.2499999999999998E-2</c:v>
                </c:pt>
                <c:pt idx="2156">
                  <c:v>5.2499999999999998E-2</c:v>
                </c:pt>
                <c:pt idx="2157">
                  <c:v>5.2499999999999998E-2</c:v>
                </c:pt>
                <c:pt idx="2158">
                  <c:v>5.2499999999999998E-2</c:v>
                </c:pt>
                <c:pt idx="2159">
                  <c:v>5.2499999999999998E-2</c:v>
                </c:pt>
                <c:pt idx="2160">
                  <c:v>5.2499999999999998E-2</c:v>
                </c:pt>
                <c:pt idx="2161">
                  <c:v>5.2499999999999998E-2</c:v>
                </c:pt>
                <c:pt idx="2162">
                  <c:v>5.2499999999999998E-2</c:v>
                </c:pt>
                <c:pt idx="2163">
                  <c:v>5.2499999999999998E-2</c:v>
                </c:pt>
                <c:pt idx="2164">
                  <c:v>5.2499999999999998E-2</c:v>
                </c:pt>
                <c:pt idx="2165">
                  <c:v>5.2499999999999998E-2</c:v>
                </c:pt>
                <c:pt idx="2166">
                  <c:v>5.2499999999999998E-2</c:v>
                </c:pt>
                <c:pt idx="2167">
                  <c:v>5.2499999999999998E-2</c:v>
                </c:pt>
                <c:pt idx="2168">
                  <c:v>5.2499999999999998E-2</c:v>
                </c:pt>
                <c:pt idx="2169">
                  <c:v>5.2499999999999998E-2</c:v>
                </c:pt>
                <c:pt idx="2170">
                  <c:v>5.2499999999999998E-2</c:v>
                </c:pt>
                <c:pt idx="2171">
                  <c:v>5.2499999999999998E-2</c:v>
                </c:pt>
                <c:pt idx="2172">
                  <c:v>5.2499999999999998E-2</c:v>
                </c:pt>
                <c:pt idx="2173">
                  <c:v>5.2499999999999998E-2</c:v>
                </c:pt>
                <c:pt idx="2174">
                  <c:v>5.2499999999999998E-2</c:v>
                </c:pt>
                <c:pt idx="2175">
                  <c:v>5.2499999999999998E-2</c:v>
                </c:pt>
                <c:pt idx="2176">
                  <c:v>5.2499999999999998E-2</c:v>
                </c:pt>
                <c:pt idx="2177">
                  <c:v>5.2499999999999998E-2</c:v>
                </c:pt>
                <c:pt idx="2178">
                  <c:v>5.2499999999999998E-2</c:v>
                </c:pt>
                <c:pt idx="2179">
                  <c:v>5.2499999999999998E-2</c:v>
                </c:pt>
                <c:pt idx="2180">
                  <c:v>5.2499999999999998E-2</c:v>
                </c:pt>
                <c:pt idx="2181">
                  <c:v>5.2499999999999998E-2</c:v>
                </c:pt>
                <c:pt idx="2182">
                  <c:v>5.2499999999999998E-2</c:v>
                </c:pt>
                <c:pt idx="2183">
                  <c:v>5.2499999999999998E-2</c:v>
                </c:pt>
                <c:pt idx="2184">
                  <c:v>5.5E-2</c:v>
                </c:pt>
                <c:pt idx="2185">
                  <c:v>5.5E-2</c:v>
                </c:pt>
                <c:pt idx="2186">
                  <c:v>5.5E-2</c:v>
                </c:pt>
                <c:pt idx="2187">
                  <c:v>5.5E-2</c:v>
                </c:pt>
                <c:pt idx="2188">
                  <c:v>5.5E-2</c:v>
                </c:pt>
                <c:pt idx="2189">
                  <c:v>5.5E-2</c:v>
                </c:pt>
                <c:pt idx="2190">
                  <c:v>5.5E-2</c:v>
                </c:pt>
                <c:pt idx="2191">
                  <c:v>5.5E-2</c:v>
                </c:pt>
                <c:pt idx="2192">
                  <c:v>5.5E-2</c:v>
                </c:pt>
                <c:pt idx="2193">
                  <c:v>5.5E-2</c:v>
                </c:pt>
                <c:pt idx="2194">
                  <c:v>5.5E-2</c:v>
                </c:pt>
                <c:pt idx="2195">
                  <c:v>5.5E-2</c:v>
                </c:pt>
                <c:pt idx="2196">
                  <c:v>5.5E-2</c:v>
                </c:pt>
                <c:pt idx="2197">
                  <c:v>5.5E-2</c:v>
                </c:pt>
                <c:pt idx="2198">
                  <c:v>5.5E-2</c:v>
                </c:pt>
                <c:pt idx="2199">
                  <c:v>5.5E-2</c:v>
                </c:pt>
                <c:pt idx="2200">
                  <c:v>5.5E-2</c:v>
                </c:pt>
                <c:pt idx="2201">
                  <c:v>5.5E-2</c:v>
                </c:pt>
                <c:pt idx="2202">
                  <c:v>5.5E-2</c:v>
                </c:pt>
                <c:pt idx="2203">
                  <c:v>5.5E-2</c:v>
                </c:pt>
                <c:pt idx="2204">
                  <c:v>5.5E-2</c:v>
                </c:pt>
                <c:pt idx="2205">
                  <c:v>5.5E-2</c:v>
                </c:pt>
                <c:pt idx="2206">
                  <c:v>5.5E-2</c:v>
                </c:pt>
                <c:pt idx="2207">
                  <c:v>5.5E-2</c:v>
                </c:pt>
                <c:pt idx="2208">
                  <c:v>5.5E-2</c:v>
                </c:pt>
                <c:pt idx="2209">
                  <c:v>5.5E-2</c:v>
                </c:pt>
                <c:pt idx="2210">
                  <c:v>5.5E-2</c:v>
                </c:pt>
                <c:pt idx="2211">
                  <c:v>5.5E-2</c:v>
                </c:pt>
                <c:pt idx="2212">
                  <c:v>5.5E-2</c:v>
                </c:pt>
                <c:pt idx="2213">
                  <c:v>5.5E-2</c:v>
                </c:pt>
                <c:pt idx="2214">
                  <c:v>5.5E-2</c:v>
                </c:pt>
                <c:pt idx="2215">
                  <c:v>5.5E-2</c:v>
                </c:pt>
                <c:pt idx="2216">
                  <c:v>5.5E-2</c:v>
                </c:pt>
                <c:pt idx="2217">
                  <c:v>5.5E-2</c:v>
                </c:pt>
                <c:pt idx="2218">
                  <c:v>5.5E-2</c:v>
                </c:pt>
                <c:pt idx="2219">
                  <c:v>5.5E-2</c:v>
                </c:pt>
                <c:pt idx="2220">
                  <c:v>5.5E-2</c:v>
                </c:pt>
                <c:pt idx="2221">
                  <c:v>5.5E-2</c:v>
                </c:pt>
                <c:pt idx="2222">
                  <c:v>5.5E-2</c:v>
                </c:pt>
                <c:pt idx="2223">
                  <c:v>5.5E-2</c:v>
                </c:pt>
                <c:pt idx="2224">
                  <c:v>5.5E-2</c:v>
                </c:pt>
                <c:pt idx="2225">
                  <c:v>5.5E-2</c:v>
                </c:pt>
                <c:pt idx="2226">
                  <c:v>5.5E-2</c:v>
                </c:pt>
                <c:pt idx="2227">
                  <c:v>5.5E-2</c:v>
                </c:pt>
                <c:pt idx="2228">
                  <c:v>5.5E-2</c:v>
                </c:pt>
                <c:pt idx="2229">
                  <c:v>5.5E-2</c:v>
                </c:pt>
                <c:pt idx="2230">
                  <c:v>5.5E-2</c:v>
                </c:pt>
                <c:pt idx="2231">
                  <c:v>5.5E-2</c:v>
                </c:pt>
                <c:pt idx="2232">
                  <c:v>5.5E-2</c:v>
                </c:pt>
                <c:pt idx="2233">
                  <c:v>5.5E-2</c:v>
                </c:pt>
                <c:pt idx="2234">
                  <c:v>5.5E-2</c:v>
                </c:pt>
                <c:pt idx="2235">
                  <c:v>5.5E-2</c:v>
                </c:pt>
                <c:pt idx="2236">
                  <c:v>5.5E-2</c:v>
                </c:pt>
                <c:pt idx="2237">
                  <c:v>5.5E-2</c:v>
                </c:pt>
                <c:pt idx="2238">
                  <c:v>5.5E-2</c:v>
                </c:pt>
                <c:pt idx="2239">
                  <c:v>5.5E-2</c:v>
                </c:pt>
                <c:pt idx="2240">
                  <c:v>5.5E-2</c:v>
                </c:pt>
                <c:pt idx="2241">
                  <c:v>5.5E-2</c:v>
                </c:pt>
                <c:pt idx="2242">
                  <c:v>5.5E-2</c:v>
                </c:pt>
                <c:pt idx="2243">
                  <c:v>5.5E-2</c:v>
                </c:pt>
                <c:pt idx="2244">
                  <c:v>5.5E-2</c:v>
                </c:pt>
                <c:pt idx="2245">
                  <c:v>5.5E-2</c:v>
                </c:pt>
                <c:pt idx="2246">
                  <c:v>5.5E-2</c:v>
                </c:pt>
                <c:pt idx="2247">
                  <c:v>5.5E-2</c:v>
                </c:pt>
                <c:pt idx="2248">
                  <c:v>5.5E-2</c:v>
                </c:pt>
                <c:pt idx="2249">
                  <c:v>5.5E-2</c:v>
                </c:pt>
                <c:pt idx="2250">
                  <c:v>5.5E-2</c:v>
                </c:pt>
                <c:pt idx="2251">
                  <c:v>5.5E-2</c:v>
                </c:pt>
                <c:pt idx="2252">
                  <c:v>5.5E-2</c:v>
                </c:pt>
                <c:pt idx="2253">
                  <c:v>5.5E-2</c:v>
                </c:pt>
                <c:pt idx="2254">
                  <c:v>5.5E-2</c:v>
                </c:pt>
                <c:pt idx="2255">
                  <c:v>5.5E-2</c:v>
                </c:pt>
                <c:pt idx="2256">
                  <c:v>5.5E-2</c:v>
                </c:pt>
                <c:pt idx="2257">
                  <c:v>5.5E-2</c:v>
                </c:pt>
                <c:pt idx="2258">
                  <c:v>5.5E-2</c:v>
                </c:pt>
                <c:pt idx="2259">
                  <c:v>5.5E-2</c:v>
                </c:pt>
                <c:pt idx="2260">
                  <c:v>5.5E-2</c:v>
                </c:pt>
                <c:pt idx="2261">
                  <c:v>5.5E-2</c:v>
                </c:pt>
                <c:pt idx="2262">
                  <c:v>5.5E-2</c:v>
                </c:pt>
                <c:pt idx="2263">
                  <c:v>5.5E-2</c:v>
                </c:pt>
                <c:pt idx="2264">
                  <c:v>5.5E-2</c:v>
                </c:pt>
                <c:pt idx="2265">
                  <c:v>5.5E-2</c:v>
                </c:pt>
                <c:pt idx="2266">
                  <c:v>5.5E-2</c:v>
                </c:pt>
                <c:pt idx="2267">
                  <c:v>5.5E-2</c:v>
                </c:pt>
                <c:pt idx="2268">
                  <c:v>5.5E-2</c:v>
                </c:pt>
                <c:pt idx="2269">
                  <c:v>5.5E-2</c:v>
                </c:pt>
                <c:pt idx="2270">
                  <c:v>5.5E-2</c:v>
                </c:pt>
                <c:pt idx="2271">
                  <c:v>5.5E-2</c:v>
                </c:pt>
                <c:pt idx="2272">
                  <c:v>5.5E-2</c:v>
                </c:pt>
                <c:pt idx="2273">
                  <c:v>5.5E-2</c:v>
                </c:pt>
                <c:pt idx="2274">
                  <c:v>5.5E-2</c:v>
                </c:pt>
                <c:pt idx="2275">
                  <c:v>5.5E-2</c:v>
                </c:pt>
                <c:pt idx="2276">
                  <c:v>5.5E-2</c:v>
                </c:pt>
                <c:pt idx="2277">
                  <c:v>5.5E-2</c:v>
                </c:pt>
                <c:pt idx="2278">
                  <c:v>5.5E-2</c:v>
                </c:pt>
                <c:pt idx="2279">
                  <c:v>5.5E-2</c:v>
                </c:pt>
                <c:pt idx="2280">
                  <c:v>5.5E-2</c:v>
                </c:pt>
                <c:pt idx="2281">
                  <c:v>5.5E-2</c:v>
                </c:pt>
                <c:pt idx="2282">
                  <c:v>5.5E-2</c:v>
                </c:pt>
                <c:pt idx="2283">
                  <c:v>5.5E-2</c:v>
                </c:pt>
                <c:pt idx="2284">
                  <c:v>5.5E-2</c:v>
                </c:pt>
                <c:pt idx="2285">
                  <c:v>5.5E-2</c:v>
                </c:pt>
                <c:pt idx="2286">
                  <c:v>5.5E-2</c:v>
                </c:pt>
                <c:pt idx="2287">
                  <c:v>5.5E-2</c:v>
                </c:pt>
                <c:pt idx="2288">
                  <c:v>5.5E-2</c:v>
                </c:pt>
                <c:pt idx="2289">
                  <c:v>5.5E-2</c:v>
                </c:pt>
                <c:pt idx="2290">
                  <c:v>5.5E-2</c:v>
                </c:pt>
                <c:pt idx="2291">
                  <c:v>5.5E-2</c:v>
                </c:pt>
                <c:pt idx="2292">
                  <c:v>5.5E-2</c:v>
                </c:pt>
                <c:pt idx="2293">
                  <c:v>5.5E-2</c:v>
                </c:pt>
                <c:pt idx="2294">
                  <c:v>5.5E-2</c:v>
                </c:pt>
                <c:pt idx="2295">
                  <c:v>5.5E-2</c:v>
                </c:pt>
                <c:pt idx="2296">
                  <c:v>5.5E-2</c:v>
                </c:pt>
                <c:pt idx="2297">
                  <c:v>5.5E-2</c:v>
                </c:pt>
                <c:pt idx="2298">
                  <c:v>5.5E-2</c:v>
                </c:pt>
                <c:pt idx="2299">
                  <c:v>5.5E-2</c:v>
                </c:pt>
                <c:pt idx="2300">
                  <c:v>5.5E-2</c:v>
                </c:pt>
                <c:pt idx="2301">
                  <c:v>5.5E-2</c:v>
                </c:pt>
                <c:pt idx="2302">
                  <c:v>5.5E-2</c:v>
                </c:pt>
                <c:pt idx="2303">
                  <c:v>5.5E-2</c:v>
                </c:pt>
                <c:pt idx="2304">
                  <c:v>5.5E-2</c:v>
                </c:pt>
                <c:pt idx="2305">
                  <c:v>5.5E-2</c:v>
                </c:pt>
                <c:pt idx="2306">
                  <c:v>5.5E-2</c:v>
                </c:pt>
                <c:pt idx="2307">
                  <c:v>5.5E-2</c:v>
                </c:pt>
                <c:pt idx="2308">
                  <c:v>5.5E-2</c:v>
                </c:pt>
                <c:pt idx="2309">
                  <c:v>5.5E-2</c:v>
                </c:pt>
                <c:pt idx="2310">
                  <c:v>5.5E-2</c:v>
                </c:pt>
                <c:pt idx="2311">
                  <c:v>5.5E-2</c:v>
                </c:pt>
                <c:pt idx="2312">
                  <c:v>5.5E-2</c:v>
                </c:pt>
                <c:pt idx="2313">
                  <c:v>5.5E-2</c:v>
                </c:pt>
                <c:pt idx="2314">
                  <c:v>5.5E-2</c:v>
                </c:pt>
                <c:pt idx="2315">
                  <c:v>5.5E-2</c:v>
                </c:pt>
                <c:pt idx="2316">
                  <c:v>5.5E-2</c:v>
                </c:pt>
                <c:pt idx="2317">
                  <c:v>5.5E-2</c:v>
                </c:pt>
                <c:pt idx="2318">
                  <c:v>5.5E-2</c:v>
                </c:pt>
                <c:pt idx="2319">
                  <c:v>5.5E-2</c:v>
                </c:pt>
                <c:pt idx="2320">
                  <c:v>5.5E-2</c:v>
                </c:pt>
                <c:pt idx="2321">
                  <c:v>5.5E-2</c:v>
                </c:pt>
                <c:pt idx="2322">
                  <c:v>5.5E-2</c:v>
                </c:pt>
                <c:pt idx="2323">
                  <c:v>5.5E-2</c:v>
                </c:pt>
                <c:pt idx="2324">
                  <c:v>5.5E-2</c:v>
                </c:pt>
                <c:pt idx="2325">
                  <c:v>5.5E-2</c:v>
                </c:pt>
                <c:pt idx="2326">
                  <c:v>5.5E-2</c:v>
                </c:pt>
                <c:pt idx="2327">
                  <c:v>5.5E-2</c:v>
                </c:pt>
                <c:pt idx="2328">
                  <c:v>5.5E-2</c:v>
                </c:pt>
                <c:pt idx="2329">
                  <c:v>5.5E-2</c:v>
                </c:pt>
                <c:pt idx="2330">
                  <c:v>5.5E-2</c:v>
                </c:pt>
                <c:pt idx="2331">
                  <c:v>5.5E-2</c:v>
                </c:pt>
                <c:pt idx="2332">
                  <c:v>5.5E-2</c:v>
                </c:pt>
                <c:pt idx="2333">
                  <c:v>5.5E-2</c:v>
                </c:pt>
                <c:pt idx="2334">
                  <c:v>5.5E-2</c:v>
                </c:pt>
                <c:pt idx="2335">
                  <c:v>5.5E-2</c:v>
                </c:pt>
                <c:pt idx="2336">
                  <c:v>5.5E-2</c:v>
                </c:pt>
                <c:pt idx="2337">
                  <c:v>5.5E-2</c:v>
                </c:pt>
                <c:pt idx="2338">
                  <c:v>5.5E-2</c:v>
                </c:pt>
                <c:pt idx="2339">
                  <c:v>5.5E-2</c:v>
                </c:pt>
                <c:pt idx="2340">
                  <c:v>5.5E-2</c:v>
                </c:pt>
                <c:pt idx="2341">
                  <c:v>5.5E-2</c:v>
                </c:pt>
                <c:pt idx="2342">
                  <c:v>5.5E-2</c:v>
                </c:pt>
                <c:pt idx="2343">
                  <c:v>5.5E-2</c:v>
                </c:pt>
                <c:pt idx="2344">
                  <c:v>5.5E-2</c:v>
                </c:pt>
                <c:pt idx="2345">
                  <c:v>5.5E-2</c:v>
                </c:pt>
                <c:pt idx="2346">
                  <c:v>5.5E-2</c:v>
                </c:pt>
                <c:pt idx="2347">
                  <c:v>5.5E-2</c:v>
                </c:pt>
                <c:pt idx="2348">
                  <c:v>5.5E-2</c:v>
                </c:pt>
                <c:pt idx="2349">
                  <c:v>5.5E-2</c:v>
                </c:pt>
                <c:pt idx="2350">
                  <c:v>5.5E-2</c:v>
                </c:pt>
                <c:pt idx="2351">
                  <c:v>5.5E-2</c:v>
                </c:pt>
                <c:pt idx="2352">
                  <c:v>5.5E-2</c:v>
                </c:pt>
                <c:pt idx="2353">
                  <c:v>5.5E-2</c:v>
                </c:pt>
                <c:pt idx="2354">
                  <c:v>5.5E-2</c:v>
                </c:pt>
                <c:pt idx="2355">
                  <c:v>5.5E-2</c:v>
                </c:pt>
                <c:pt idx="2356">
                  <c:v>5.5E-2</c:v>
                </c:pt>
                <c:pt idx="2357">
                  <c:v>5.5E-2</c:v>
                </c:pt>
                <c:pt idx="2358">
                  <c:v>5.5E-2</c:v>
                </c:pt>
                <c:pt idx="2359">
                  <c:v>5.5E-2</c:v>
                </c:pt>
                <c:pt idx="2360">
                  <c:v>5.5E-2</c:v>
                </c:pt>
                <c:pt idx="2361">
                  <c:v>5.5E-2</c:v>
                </c:pt>
                <c:pt idx="2362">
                  <c:v>5.5E-2</c:v>
                </c:pt>
                <c:pt idx="2363">
                  <c:v>5.5E-2</c:v>
                </c:pt>
                <c:pt idx="2364">
                  <c:v>5.5E-2</c:v>
                </c:pt>
                <c:pt idx="2365">
                  <c:v>5.5E-2</c:v>
                </c:pt>
                <c:pt idx="2366">
                  <c:v>5.5E-2</c:v>
                </c:pt>
                <c:pt idx="2367">
                  <c:v>5.5E-2</c:v>
                </c:pt>
                <c:pt idx="2368">
                  <c:v>5.5E-2</c:v>
                </c:pt>
                <c:pt idx="2369">
                  <c:v>5.5E-2</c:v>
                </c:pt>
                <c:pt idx="2370">
                  <c:v>5.5E-2</c:v>
                </c:pt>
                <c:pt idx="2371">
                  <c:v>5.5E-2</c:v>
                </c:pt>
                <c:pt idx="2372">
                  <c:v>5.5E-2</c:v>
                </c:pt>
                <c:pt idx="2373">
                  <c:v>5.5E-2</c:v>
                </c:pt>
                <c:pt idx="2374">
                  <c:v>5.5E-2</c:v>
                </c:pt>
                <c:pt idx="2375">
                  <c:v>5.5E-2</c:v>
                </c:pt>
                <c:pt idx="2376">
                  <c:v>5.5E-2</c:v>
                </c:pt>
                <c:pt idx="2377">
                  <c:v>5.5E-2</c:v>
                </c:pt>
                <c:pt idx="2378">
                  <c:v>5.5E-2</c:v>
                </c:pt>
                <c:pt idx="2379">
                  <c:v>5.5E-2</c:v>
                </c:pt>
                <c:pt idx="2380">
                  <c:v>5.5E-2</c:v>
                </c:pt>
                <c:pt idx="2381">
                  <c:v>5.5E-2</c:v>
                </c:pt>
                <c:pt idx="2382">
                  <c:v>5.5E-2</c:v>
                </c:pt>
                <c:pt idx="2383">
                  <c:v>5.5E-2</c:v>
                </c:pt>
                <c:pt idx="2384">
                  <c:v>5.5E-2</c:v>
                </c:pt>
                <c:pt idx="2385">
                  <c:v>5.5E-2</c:v>
                </c:pt>
                <c:pt idx="2386">
                  <c:v>5.5E-2</c:v>
                </c:pt>
                <c:pt idx="2387">
                  <c:v>5.5E-2</c:v>
                </c:pt>
                <c:pt idx="2388">
                  <c:v>5.5E-2</c:v>
                </c:pt>
                <c:pt idx="2389">
                  <c:v>5.5E-2</c:v>
                </c:pt>
                <c:pt idx="2390">
                  <c:v>5.5E-2</c:v>
                </c:pt>
                <c:pt idx="2391">
                  <c:v>5.5E-2</c:v>
                </c:pt>
                <c:pt idx="2392">
                  <c:v>5.5E-2</c:v>
                </c:pt>
                <c:pt idx="2393">
                  <c:v>5.5E-2</c:v>
                </c:pt>
                <c:pt idx="2394">
                  <c:v>5.5E-2</c:v>
                </c:pt>
                <c:pt idx="2395">
                  <c:v>5.5E-2</c:v>
                </c:pt>
                <c:pt idx="2396">
                  <c:v>5.5E-2</c:v>
                </c:pt>
                <c:pt idx="2397">
                  <c:v>5.5E-2</c:v>
                </c:pt>
                <c:pt idx="2398">
                  <c:v>5.5E-2</c:v>
                </c:pt>
                <c:pt idx="2399">
                  <c:v>5.5E-2</c:v>
                </c:pt>
                <c:pt idx="2400">
                  <c:v>5.5E-2</c:v>
                </c:pt>
                <c:pt idx="2401">
                  <c:v>5.5E-2</c:v>
                </c:pt>
                <c:pt idx="2402">
                  <c:v>5.5E-2</c:v>
                </c:pt>
                <c:pt idx="2403">
                  <c:v>5.5E-2</c:v>
                </c:pt>
                <c:pt idx="2404">
                  <c:v>5.5E-2</c:v>
                </c:pt>
                <c:pt idx="2405">
                  <c:v>5.5E-2</c:v>
                </c:pt>
                <c:pt idx="2406">
                  <c:v>5.5E-2</c:v>
                </c:pt>
                <c:pt idx="2407">
                  <c:v>5.5E-2</c:v>
                </c:pt>
                <c:pt idx="2408">
                  <c:v>5.5E-2</c:v>
                </c:pt>
                <c:pt idx="2409">
                  <c:v>5.5E-2</c:v>
                </c:pt>
                <c:pt idx="2410">
                  <c:v>5.5E-2</c:v>
                </c:pt>
                <c:pt idx="2411">
                  <c:v>5.5E-2</c:v>
                </c:pt>
                <c:pt idx="2412">
                  <c:v>5.5E-2</c:v>
                </c:pt>
                <c:pt idx="2413">
                  <c:v>5.5E-2</c:v>
                </c:pt>
                <c:pt idx="2414">
                  <c:v>5.5E-2</c:v>
                </c:pt>
                <c:pt idx="2415">
                  <c:v>5.5E-2</c:v>
                </c:pt>
                <c:pt idx="2416">
                  <c:v>5.5E-2</c:v>
                </c:pt>
                <c:pt idx="2417">
                  <c:v>5.5E-2</c:v>
                </c:pt>
                <c:pt idx="2418">
                  <c:v>5.5E-2</c:v>
                </c:pt>
                <c:pt idx="2419">
                  <c:v>5.5E-2</c:v>
                </c:pt>
                <c:pt idx="2420">
                  <c:v>5.5E-2</c:v>
                </c:pt>
                <c:pt idx="2421">
                  <c:v>5.5E-2</c:v>
                </c:pt>
                <c:pt idx="2422">
                  <c:v>5.5E-2</c:v>
                </c:pt>
                <c:pt idx="2423">
                  <c:v>5.5E-2</c:v>
                </c:pt>
                <c:pt idx="2424">
                  <c:v>5.5E-2</c:v>
                </c:pt>
                <c:pt idx="2425">
                  <c:v>5.5E-2</c:v>
                </c:pt>
                <c:pt idx="2426">
                  <c:v>5.5E-2</c:v>
                </c:pt>
                <c:pt idx="2427">
                  <c:v>5.5E-2</c:v>
                </c:pt>
                <c:pt idx="2428">
                  <c:v>5.5E-2</c:v>
                </c:pt>
                <c:pt idx="2429">
                  <c:v>5.5E-2</c:v>
                </c:pt>
                <c:pt idx="2430">
                  <c:v>5.5E-2</c:v>
                </c:pt>
                <c:pt idx="2431">
                  <c:v>5.5E-2</c:v>
                </c:pt>
                <c:pt idx="2432">
                  <c:v>5.5E-2</c:v>
                </c:pt>
                <c:pt idx="2433">
                  <c:v>5.5E-2</c:v>
                </c:pt>
                <c:pt idx="2434">
                  <c:v>5.5E-2</c:v>
                </c:pt>
                <c:pt idx="2435">
                  <c:v>5.5E-2</c:v>
                </c:pt>
                <c:pt idx="2436">
                  <c:v>5.5E-2</c:v>
                </c:pt>
                <c:pt idx="2437">
                  <c:v>5.5E-2</c:v>
                </c:pt>
                <c:pt idx="2438">
                  <c:v>5.5E-2</c:v>
                </c:pt>
                <c:pt idx="2439">
                  <c:v>5.5E-2</c:v>
                </c:pt>
                <c:pt idx="2440">
                  <c:v>5.5E-2</c:v>
                </c:pt>
                <c:pt idx="2441">
                  <c:v>5.5E-2</c:v>
                </c:pt>
                <c:pt idx="2442">
                  <c:v>5.5E-2</c:v>
                </c:pt>
                <c:pt idx="2443">
                  <c:v>5.5E-2</c:v>
                </c:pt>
                <c:pt idx="2444">
                  <c:v>5.5E-2</c:v>
                </c:pt>
                <c:pt idx="2445">
                  <c:v>5.5E-2</c:v>
                </c:pt>
                <c:pt idx="2446">
                  <c:v>5.5E-2</c:v>
                </c:pt>
                <c:pt idx="2447">
                  <c:v>5.5E-2</c:v>
                </c:pt>
                <c:pt idx="2448">
                  <c:v>5.5E-2</c:v>
                </c:pt>
                <c:pt idx="2449">
                  <c:v>5.5E-2</c:v>
                </c:pt>
                <c:pt idx="2450">
                  <c:v>5.5E-2</c:v>
                </c:pt>
                <c:pt idx="2451">
                  <c:v>5.5E-2</c:v>
                </c:pt>
                <c:pt idx="2452">
                  <c:v>5.5E-2</c:v>
                </c:pt>
                <c:pt idx="2453">
                  <c:v>5.5E-2</c:v>
                </c:pt>
                <c:pt idx="2454">
                  <c:v>5.5E-2</c:v>
                </c:pt>
                <c:pt idx="2455">
                  <c:v>5.5E-2</c:v>
                </c:pt>
                <c:pt idx="2456">
                  <c:v>5.5E-2</c:v>
                </c:pt>
                <c:pt idx="2457">
                  <c:v>5.5E-2</c:v>
                </c:pt>
                <c:pt idx="2458">
                  <c:v>5.5E-2</c:v>
                </c:pt>
                <c:pt idx="2459">
                  <c:v>5.5E-2</c:v>
                </c:pt>
                <c:pt idx="2460">
                  <c:v>5.5E-2</c:v>
                </c:pt>
                <c:pt idx="2461">
                  <c:v>5.5E-2</c:v>
                </c:pt>
                <c:pt idx="2462">
                  <c:v>5.5E-2</c:v>
                </c:pt>
                <c:pt idx="2463">
                  <c:v>5.5E-2</c:v>
                </c:pt>
                <c:pt idx="2464">
                  <c:v>5.5E-2</c:v>
                </c:pt>
                <c:pt idx="2465">
                  <c:v>5.5E-2</c:v>
                </c:pt>
                <c:pt idx="2466">
                  <c:v>5.5E-2</c:v>
                </c:pt>
                <c:pt idx="2467">
                  <c:v>5.7500000000000002E-2</c:v>
                </c:pt>
                <c:pt idx="2468">
                  <c:v>5.7500000000000002E-2</c:v>
                </c:pt>
                <c:pt idx="2469">
                  <c:v>5.7500000000000002E-2</c:v>
                </c:pt>
                <c:pt idx="2470">
                  <c:v>5.7500000000000002E-2</c:v>
                </c:pt>
                <c:pt idx="2471">
                  <c:v>5.7500000000000002E-2</c:v>
                </c:pt>
                <c:pt idx="2472">
                  <c:v>5.7500000000000002E-2</c:v>
                </c:pt>
                <c:pt idx="2473">
                  <c:v>5.7500000000000002E-2</c:v>
                </c:pt>
                <c:pt idx="2474">
                  <c:v>5.7500000000000002E-2</c:v>
                </c:pt>
                <c:pt idx="2475">
                  <c:v>5.7500000000000002E-2</c:v>
                </c:pt>
                <c:pt idx="2476">
                  <c:v>5.7500000000000002E-2</c:v>
                </c:pt>
                <c:pt idx="2477">
                  <c:v>5.7500000000000002E-2</c:v>
                </c:pt>
                <c:pt idx="2478">
                  <c:v>5.7500000000000002E-2</c:v>
                </c:pt>
                <c:pt idx="2479">
                  <c:v>5.7500000000000002E-2</c:v>
                </c:pt>
                <c:pt idx="2480">
                  <c:v>5.7500000000000002E-2</c:v>
                </c:pt>
                <c:pt idx="2481">
                  <c:v>5.7500000000000002E-2</c:v>
                </c:pt>
                <c:pt idx="2482">
                  <c:v>5.7500000000000002E-2</c:v>
                </c:pt>
                <c:pt idx="2483">
                  <c:v>5.7500000000000002E-2</c:v>
                </c:pt>
                <c:pt idx="2484">
                  <c:v>5.7500000000000002E-2</c:v>
                </c:pt>
                <c:pt idx="2485">
                  <c:v>5.7500000000000002E-2</c:v>
                </c:pt>
                <c:pt idx="2486">
                  <c:v>5.7500000000000002E-2</c:v>
                </c:pt>
                <c:pt idx="2487">
                  <c:v>5.7500000000000002E-2</c:v>
                </c:pt>
                <c:pt idx="2488">
                  <c:v>5.7500000000000002E-2</c:v>
                </c:pt>
                <c:pt idx="2489">
                  <c:v>5.7500000000000002E-2</c:v>
                </c:pt>
                <c:pt idx="2490">
                  <c:v>5.7500000000000002E-2</c:v>
                </c:pt>
                <c:pt idx="2491">
                  <c:v>5.7500000000000002E-2</c:v>
                </c:pt>
                <c:pt idx="2492">
                  <c:v>5.7500000000000002E-2</c:v>
                </c:pt>
                <c:pt idx="2493">
                  <c:v>5.7500000000000002E-2</c:v>
                </c:pt>
                <c:pt idx="2494">
                  <c:v>5.7500000000000002E-2</c:v>
                </c:pt>
                <c:pt idx="2495">
                  <c:v>5.7500000000000002E-2</c:v>
                </c:pt>
                <c:pt idx="2496">
                  <c:v>5.7500000000000002E-2</c:v>
                </c:pt>
                <c:pt idx="2497">
                  <c:v>5.7500000000000002E-2</c:v>
                </c:pt>
                <c:pt idx="2498">
                  <c:v>5.7500000000000002E-2</c:v>
                </c:pt>
                <c:pt idx="2499">
                  <c:v>5.7500000000000002E-2</c:v>
                </c:pt>
                <c:pt idx="2500">
                  <c:v>5.7500000000000002E-2</c:v>
                </c:pt>
                <c:pt idx="2501">
                  <c:v>5.7500000000000002E-2</c:v>
                </c:pt>
                <c:pt idx="2502">
                  <c:v>5.7500000000000002E-2</c:v>
                </c:pt>
                <c:pt idx="2503">
                  <c:v>5.7500000000000002E-2</c:v>
                </c:pt>
                <c:pt idx="2504">
                  <c:v>5.7500000000000002E-2</c:v>
                </c:pt>
                <c:pt idx="2505">
                  <c:v>5.7500000000000002E-2</c:v>
                </c:pt>
                <c:pt idx="2506">
                  <c:v>5.7500000000000002E-2</c:v>
                </c:pt>
                <c:pt idx="2507">
                  <c:v>5.7500000000000002E-2</c:v>
                </c:pt>
                <c:pt idx="2508">
                  <c:v>5.7500000000000002E-2</c:v>
                </c:pt>
                <c:pt idx="2509">
                  <c:v>5.7500000000000002E-2</c:v>
                </c:pt>
                <c:pt idx="2510">
                  <c:v>5.7500000000000002E-2</c:v>
                </c:pt>
                <c:pt idx="2511">
                  <c:v>5.7500000000000002E-2</c:v>
                </c:pt>
                <c:pt idx="2512">
                  <c:v>5.7500000000000002E-2</c:v>
                </c:pt>
                <c:pt idx="2513">
                  <c:v>5.7500000000000002E-2</c:v>
                </c:pt>
                <c:pt idx="2514">
                  <c:v>5.7500000000000002E-2</c:v>
                </c:pt>
                <c:pt idx="2515">
                  <c:v>5.7500000000000002E-2</c:v>
                </c:pt>
                <c:pt idx="2516">
                  <c:v>5.7500000000000002E-2</c:v>
                </c:pt>
                <c:pt idx="2517">
                  <c:v>5.7500000000000002E-2</c:v>
                </c:pt>
                <c:pt idx="2518">
                  <c:v>5.7500000000000002E-2</c:v>
                </c:pt>
                <c:pt idx="2519">
                  <c:v>5.7500000000000002E-2</c:v>
                </c:pt>
                <c:pt idx="2520">
                  <c:v>5.7500000000000002E-2</c:v>
                </c:pt>
                <c:pt idx="2521">
                  <c:v>5.7500000000000002E-2</c:v>
                </c:pt>
                <c:pt idx="2522">
                  <c:v>5.7500000000000002E-2</c:v>
                </c:pt>
                <c:pt idx="2523">
                  <c:v>5.7500000000000002E-2</c:v>
                </c:pt>
                <c:pt idx="2524">
                  <c:v>5.7500000000000002E-2</c:v>
                </c:pt>
                <c:pt idx="2525">
                  <c:v>5.7500000000000002E-2</c:v>
                </c:pt>
                <c:pt idx="2526">
                  <c:v>5.7500000000000002E-2</c:v>
                </c:pt>
                <c:pt idx="2527">
                  <c:v>5.7500000000000002E-2</c:v>
                </c:pt>
                <c:pt idx="2528">
                  <c:v>5.7500000000000002E-2</c:v>
                </c:pt>
                <c:pt idx="2529">
                  <c:v>5.7500000000000002E-2</c:v>
                </c:pt>
                <c:pt idx="2530">
                  <c:v>5.7500000000000002E-2</c:v>
                </c:pt>
                <c:pt idx="2531">
                  <c:v>5.7500000000000002E-2</c:v>
                </c:pt>
                <c:pt idx="2532">
                  <c:v>5.7500000000000002E-2</c:v>
                </c:pt>
                <c:pt idx="2533">
                  <c:v>5.7500000000000002E-2</c:v>
                </c:pt>
                <c:pt idx="2534">
                  <c:v>5.7500000000000002E-2</c:v>
                </c:pt>
                <c:pt idx="2535">
                  <c:v>5.7500000000000002E-2</c:v>
                </c:pt>
                <c:pt idx="2536">
                  <c:v>5.7500000000000002E-2</c:v>
                </c:pt>
                <c:pt idx="2537">
                  <c:v>5.7500000000000002E-2</c:v>
                </c:pt>
                <c:pt idx="2538">
                  <c:v>5.7500000000000002E-2</c:v>
                </c:pt>
                <c:pt idx="2539">
                  <c:v>5.7500000000000002E-2</c:v>
                </c:pt>
                <c:pt idx="2540">
                  <c:v>5.7500000000000002E-2</c:v>
                </c:pt>
                <c:pt idx="2541">
                  <c:v>5.7500000000000002E-2</c:v>
                </c:pt>
                <c:pt idx="2542">
                  <c:v>5.7500000000000002E-2</c:v>
                </c:pt>
                <c:pt idx="2543">
                  <c:v>5.7500000000000002E-2</c:v>
                </c:pt>
                <c:pt idx="2544">
                  <c:v>5.7500000000000002E-2</c:v>
                </c:pt>
                <c:pt idx="2545">
                  <c:v>5.7500000000000002E-2</c:v>
                </c:pt>
                <c:pt idx="2546">
                  <c:v>5.7500000000000002E-2</c:v>
                </c:pt>
                <c:pt idx="2547">
                  <c:v>5.7500000000000002E-2</c:v>
                </c:pt>
                <c:pt idx="2548">
                  <c:v>5.7500000000000002E-2</c:v>
                </c:pt>
                <c:pt idx="2549">
                  <c:v>5.7500000000000002E-2</c:v>
                </c:pt>
                <c:pt idx="2550">
                  <c:v>5.7500000000000002E-2</c:v>
                </c:pt>
                <c:pt idx="2551">
                  <c:v>5.7500000000000002E-2</c:v>
                </c:pt>
                <c:pt idx="2552">
                  <c:v>5.7500000000000002E-2</c:v>
                </c:pt>
                <c:pt idx="2553">
                  <c:v>5.7500000000000002E-2</c:v>
                </c:pt>
                <c:pt idx="2554">
                  <c:v>5.7500000000000002E-2</c:v>
                </c:pt>
                <c:pt idx="2555">
                  <c:v>5.7500000000000002E-2</c:v>
                </c:pt>
                <c:pt idx="2556">
                  <c:v>5.7500000000000002E-2</c:v>
                </c:pt>
                <c:pt idx="2557">
                  <c:v>5.7500000000000002E-2</c:v>
                </c:pt>
                <c:pt idx="2558">
                  <c:v>5.7500000000000002E-2</c:v>
                </c:pt>
                <c:pt idx="2559">
                  <c:v>5.7500000000000002E-2</c:v>
                </c:pt>
                <c:pt idx="2560">
                  <c:v>5.7500000000000002E-2</c:v>
                </c:pt>
                <c:pt idx="2561">
                  <c:v>5.7500000000000002E-2</c:v>
                </c:pt>
                <c:pt idx="2562">
                  <c:v>5.7500000000000002E-2</c:v>
                </c:pt>
                <c:pt idx="2563">
                  <c:v>5.7500000000000002E-2</c:v>
                </c:pt>
                <c:pt idx="2564">
                  <c:v>5.7500000000000002E-2</c:v>
                </c:pt>
                <c:pt idx="2565">
                  <c:v>5.7500000000000002E-2</c:v>
                </c:pt>
                <c:pt idx="2566">
                  <c:v>5.7500000000000002E-2</c:v>
                </c:pt>
                <c:pt idx="2567">
                  <c:v>5.7500000000000002E-2</c:v>
                </c:pt>
                <c:pt idx="2568">
                  <c:v>5.7500000000000002E-2</c:v>
                </c:pt>
                <c:pt idx="2569">
                  <c:v>5.7500000000000002E-2</c:v>
                </c:pt>
                <c:pt idx="2570">
                  <c:v>5.7500000000000002E-2</c:v>
                </c:pt>
                <c:pt idx="2571">
                  <c:v>5.7500000000000002E-2</c:v>
                </c:pt>
                <c:pt idx="2572">
                  <c:v>5.7500000000000002E-2</c:v>
                </c:pt>
                <c:pt idx="2573">
                  <c:v>5.7500000000000002E-2</c:v>
                </c:pt>
                <c:pt idx="2574">
                  <c:v>5.7500000000000002E-2</c:v>
                </c:pt>
                <c:pt idx="2575">
                  <c:v>5.7500000000000002E-2</c:v>
                </c:pt>
                <c:pt idx="2576">
                  <c:v>5.7500000000000002E-2</c:v>
                </c:pt>
                <c:pt idx="2577">
                  <c:v>5.7500000000000002E-2</c:v>
                </c:pt>
                <c:pt idx="2578">
                  <c:v>5.7500000000000002E-2</c:v>
                </c:pt>
                <c:pt idx="2579">
                  <c:v>5.7500000000000002E-2</c:v>
                </c:pt>
                <c:pt idx="2580">
                  <c:v>5.7500000000000002E-2</c:v>
                </c:pt>
                <c:pt idx="2581">
                  <c:v>5.7500000000000002E-2</c:v>
                </c:pt>
                <c:pt idx="2582">
                  <c:v>5.7500000000000002E-2</c:v>
                </c:pt>
                <c:pt idx="2583">
                  <c:v>5.7500000000000002E-2</c:v>
                </c:pt>
                <c:pt idx="2584">
                  <c:v>5.7500000000000002E-2</c:v>
                </c:pt>
                <c:pt idx="2585">
                  <c:v>5.7500000000000002E-2</c:v>
                </c:pt>
                <c:pt idx="2586">
                  <c:v>5.7500000000000002E-2</c:v>
                </c:pt>
                <c:pt idx="2587">
                  <c:v>5.7500000000000002E-2</c:v>
                </c:pt>
                <c:pt idx="2588">
                  <c:v>5.7500000000000002E-2</c:v>
                </c:pt>
                <c:pt idx="2589">
                  <c:v>5.7500000000000002E-2</c:v>
                </c:pt>
                <c:pt idx="2590">
                  <c:v>5.7500000000000002E-2</c:v>
                </c:pt>
                <c:pt idx="2591">
                  <c:v>5.7500000000000002E-2</c:v>
                </c:pt>
                <c:pt idx="2592">
                  <c:v>5.7500000000000002E-2</c:v>
                </c:pt>
                <c:pt idx="2593">
                  <c:v>5.7500000000000002E-2</c:v>
                </c:pt>
                <c:pt idx="2594">
                  <c:v>5.7500000000000002E-2</c:v>
                </c:pt>
                <c:pt idx="2595">
                  <c:v>5.7500000000000002E-2</c:v>
                </c:pt>
                <c:pt idx="2596">
                  <c:v>5.7500000000000002E-2</c:v>
                </c:pt>
                <c:pt idx="2597">
                  <c:v>5.7500000000000002E-2</c:v>
                </c:pt>
                <c:pt idx="2598">
                  <c:v>5.7500000000000002E-2</c:v>
                </c:pt>
                <c:pt idx="2599">
                  <c:v>5.7500000000000002E-2</c:v>
                </c:pt>
                <c:pt idx="2600">
                  <c:v>5.7500000000000002E-2</c:v>
                </c:pt>
                <c:pt idx="2601">
                  <c:v>5.7500000000000002E-2</c:v>
                </c:pt>
                <c:pt idx="2602">
                  <c:v>5.7500000000000002E-2</c:v>
                </c:pt>
                <c:pt idx="2603">
                  <c:v>5.7500000000000002E-2</c:v>
                </c:pt>
                <c:pt idx="2604">
                  <c:v>5.7500000000000002E-2</c:v>
                </c:pt>
                <c:pt idx="2605">
                  <c:v>5.7500000000000002E-2</c:v>
                </c:pt>
                <c:pt idx="2606">
                  <c:v>5.7500000000000002E-2</c:v>
                </c:pt>
                <c:pt idx="2607">
                  <c:v>5.7500000000000002E-2</c:v>
                </c:pt>
                <c:pt idx="2608">
                  <c:v>5.7500000000000002E-2</c:v>
                </c:pt>
                <c:pt idx="2609">
                  <c:v>5.7500000000000002E-2</c:v>
                </c:pt>
                <c:pt idx="2610">
                  <c:v>5.7500000000000002E-2</c:v>
                </c:pt>
                <c:pt idx="2611">
                  <c:v>5.7500000000000002E-2</c:v>
                </c:pt>
                <c:pt idx="2612">
                  <c:v>5.7500000000000002E-2</c:v>
                </c:pt>
                <c:pt idx="2613">
                  <c:v>5.7500000000000002E-2</c:v>
                </c:pt>
                <c:pt idx="2614">
                  <c:v>5.7500000000000002E-2</c:v>
                </c:pt>
                <c:pt idx="2615">
                  <c:v>5.7500000000000002E-2</c:v>
                </c:pt>
                <c:pt idx="2616">
                  <c:v>5.7500000000000002E-2</c:v>
                </c:pt>
                <c:pt idx="2617">
                  <c:v>5.7500000000000002E-2</c:v>
                </c:pt>
                <c:pt idx="2618">
                  <c:v>5.7500000000000002E-2</c:v>
                </c:pt>
                <c:pt idx="2619">
                  <c:v>5.7500000000000002E-2</c:v>
                </c:pt>
                <c:pt idx="2620">
                  <c:v>5.7500000000000002E-2</c:v>
                </c:pt>
                <c:pt idx="2621">
                  <c:v>5.7500000000000002E-2</c:v>
                </c:pt>
                <c:pt idx="2622">
                  <c:v>5.7500000000000002E-2</c:v>
                </c:pt>
                <c:pt idx="2623">
                  <c:v>5.7500000000000002E-2</c:v>
                </c:pt>
                <c:pt idx="2624">
                  <c:v>5.7500000000000002E-2</c:v>
                </c:pt>
                <c:pt idx="2625">
                  <c:v>5.7500000000000002E-2</c:v>
                </c:pt>
                <c:pt idx="2626">
                  <c:v>5.7500000000000002E-2</c:v>
                </c:pt>
                <c:pt idx="2627">
                  <c:v>5.7500000000000002E-2</c:v>
                </c:pt>
                <c:pt idx="2628">
                  <c:v>5.7500000000000002E-2</c:v>
                </c:pt>
                <c:pt idx="2629">
                  <c:v>5.7500000000000002E-2</c:v>
                </c:pt>
                <c:pt idx="2630">
                  <c:v>5.7500000000000002E-2</c:v>
                </c:pt>
                <c:pt idx="2631">
                  <c:v>5.7500000000000002E-2</c:v>
                </c:pt>
                <c:pt idx="2632">
                  <c:v>5.7500000000000002E-2</c:v>
                </c:pt>
                <c:pt idx="2633">
                  <c:v>5.7500000000000002E-2</c:v>
                </c:pt>
                <c:pt idx="2634">
                  <c:v>5.7500000000000002E-2</c:v>
                </c:pt>
                <c:pt idx="2635">
                  <c:v>5.7500000000000002E-2</c:v>
                </c:pt>
                <c:pt idx="2636">
                  <c:v>5.7500000000000002E-2</c:v>
                </c:pt>
                <c:pt idx="2637">
                  <c:v>5.7500000000000002E-2</c:v>
                </c:pt>
                <c:pt idx="2638">
                  <c:v>5.7500000000000002E-2</c:v>
                </c:pt>
                <c:pt idx="2639">
                  <c:v>5.7500000000000002E-2</c:v>
                </c:pt>
                <c:pt idx="2640">
                  <c:v>5.7500000000000002E-2</c:v>
                </c:pt>
                <c:pt idx="2641">
                  <c:v>5.7500000000000002E-2</c:v>
                </c:pt>
                <c:pt idx="2642">
                  <c:v>5.7500000000000002E-2</c:v>
                </c:pt>
                <c:pt idx="2643">
                  <c:v>5.7500000000000002E-2</c:v>
                </c:pt>
                <c:pt idx="2644">
                  <c:v>5.7500000000000002E-2</c:v>
                </c:pt>
                <c:pt idx="2645">
                  <c:v>5.7500000000000002E-2</c:v>
                </c:pt>
                <c:pt idx="2646">
                  <c:v>5.7500000000000002E-2</c:v>
                </c:pt>
                <c:pt idx="2647">
                  <c:v>5.7500000000000002E-2</c:v>
                </c:pt>
                <c:pt idx="2648">
                  <c:v>5.7500000000000002E-2</c:v>
                </c:pt>
                <c:pt idx="2649">
                  <c:v>5.7500000000000002E-2</c:v>
                </c:pt>
                <c:pt idx="2650">
                  <c:v>5.7500000000000002E-2</c:v>
                </c:pt>
                <c:pt idx="2651">
                  <c:v>5.7500000000000002E-2</c:v>
                </c:pt>
                <c:pt idx="2652">
                  <c:v>5.7500000000000002E-2</c:v>
                </c:pt>
                <c:pt idx="2653">
                  <c:v>5.7500000000000002E-2</c:v>
                </c:pt>
                <c:pt idx="2654">
                  <c:v>5.7500000000000002E-2</c:v>
                </c:pt>
                <c:pt idx="2655">
                  <c:v>5.7500000000000002E-2</c:v>
                </c:pt>
                <c:pt idx="2656">
                  <c:v>5.7500000000000002E-2</c:v>
                </c:pt>
                <c:pt idx="2657">
                  <c:v>5.7500000000000002E-2</c:v>
                </c:pt>
                <c:pt idx="2658">
                  <c:v>5.7500000000000002E-2</c:v>
                </c:pt>
                <c:pt idx="2659">
                  <c:v>5.7500000000000002E-2</c:v>
                </c:pt>
                <c:pt idx="2660">
                  <c:v>5.7500000000000002E-2</c:v>
                </c:pt>
                <c:pt idx="2661">
                  <c:v>5.7500000000000002E-2</c:v>
                </c:pt>
                <c:pt idx="2662">
                  <c:v>5.7500000000000002E-2</c:v>
                </c:pt>
                <c:pt idx="2663">
                  <c:v>5.7500000000000002E-2</c:v>
                </c:pt>
                <c:pt idx="2664">
                  <c:v>5.7500000000000002E-2</c:v>
                </c:pt>
                <c:pt idx="2665">
                  <c:v>5.7500000000000002E-2</c:v>
                </c:pt>
                <c:pt idx="2666">
                  <c:v>5.7500000000000002E-2</c:v>
                </c:pt>
                <c:pt idx="2667">
                  <c:v>5.7500000000000002E-2</c:v>
                </c:pt>
                <c:pt idx="2668">
                  <c:v>5.7500000000000002E-2</c:v>
                </c:pt>
                <c:pt idx="2669">
                  <c:v>5.7500000000000002E-2</c:v>
                </c:pt>
                <c:pt idx="2670">
                  <c:v>5.7500000000000002E-2</c:v>
                </c:pt>
                <c:pt idx="2671">
                  <c:v>5.7500000000000002E-2</c:v>
                </c:pt>
                <c:pt idx="2672">
                  <c:v>5.7500000000000002E-2</c:v>
                </c:pt>
                <c:pt idx="2673">
                  <c:v>5.7500000000000002E-2</c:v>
                </c:pt>
                <c:pt idx="2674">
                  <c:v>5.7500000000000002E-2</c:v>
                </c:pt>
                <c:pt idx="2675">
                  <c:v>5.7500000000000002E-2</c:v>
                </c:pt>
                <c:pt idx="2676">
                  <c:v>5.7500000000000002E-2</c:v>
                </c:pt>
                <c:pt idx="2677">
                  <c:v>5.7500000000000002E-2</c:v>
                </c:pt>
                <c:pt idx="2678">
                  <c:v>5.7500000000000002E-2</c:v>
                </c:pt>
                <c:pt idx="2679">
                  <c:v>5.7500000000000002E-2</c:v>
                </c:pt>
                <c:pt idx="2680">
                  <c:v>5.7500000000000002E-2</c:v>
                </c:pt>
                <c:pt idx="2681">
                  <c:v>5.7500000000000002E-2</c:v>
                </c:pt>
                <c:pt idx="2682">
                  <c:v>5.7500000000000002E-2</c:v>
                </c:pt>
                <c:pt idx="2683">
                  <c:v>5.7500000000000002E-2</c:v>
                </c:pt>
                <c:pt idx="2684">
                  <c:v>5.7500000000000002E-2</c:v>
                </c:pt>
                <c:pt idx="2685">
                  <c:v>5.7500000000000002E-2</c:v>
                </c:pt>
                <c:pt idx="2686">
                  <c:v>5.7500000000000002E-2</c:v>
                </c:pt>
                <c:pt idx="2687">
                  <c:v>5.7500000000000002E-2</c:v>
                </c:pt>
                <c:pt idx="2688">
                  <c:v>5.7500000000000002E-2</c:v>
                </c:pt>
                <c:pt idx="2689">
                  <c:v>5.7500000000000002E-2</c:v>
                </c:pt>
                <c:pt idx="2690">
                  <c:v>5.7500000000000002E-2</c:v>
                </c:pt>
                <c:pt idx="2691">
                  <c:v>5.7500000000000002E-2</c:v>
                </c:pt>
                <c:pt idx="2692">
                  <c:v>5.7500000000000002E-2</c:v>
                </c:pt>
                <c:pt idx="2693">
                  <c:v>5.7500000000000002E-2</c:v>
                </c:pt>
                <c:pt idx="2694">
                  <c:v>5.7500000000000002E-2</c:v>
                </c:pt>
                <c:pt idx="2695">
                  <c:v>5.7500000000000002E-2</c:v>
                </c:pt>
                <c:pt idx="2696">
                  <c:v>5.7500000000000002E-2</c:v>
                </c:pt>
                <c:pt idx="2697">
                  <c:v>5.7500000000000002E-2</c:v>
                </c:pt>
                <c:pt idx="2698">
                  <c:v>5.7500000000000002E-2</c:v>
                </c:pt>
                <c:pt idx="2699">
                  <c:v>5.7500000000000002E-2</c:v>
                </c:pt>
                <c:pt idx="2700">
                  <c:v>5.7500000000000002E-2</c:v>
                </c:pt>
                <c:pt idx="2701">
                  <c:v>5.7500000000000002E-2</c:v>
                </c:pt>
                <c:pt idx="2702">
                  <c:v>5.7500000000000002E-2</c:v>
                </c:pt>
                <c:pt idx="2703">
                  <c:v>5.7500000000000002E-2</c:v>
                </c:pt>
                <c:pt idx="2704">
                  <c:v>5.7500000000000002E-2</c:v>
                </c:pt>
                <c:pt idx="2705">
                  <c:v>5.7500000000000002E-2</c:v>
                </c:pt>
                <c:pt idx="2706">
                  <c:v>5.7500000000000002E-2</c:v>
                </c:pt>
                <c:pt idx="2707">
                  <c:v>5.7500000000000002E-2</c:v>
                </c:pt>
                <c:pt idx="2708">
                  <c:v>5.7500000000000002E-2</c:v>
                </c:pt>
                <c:pt idx="2709">
                  <c:v>5.7500000000000002E-2</c:v>
                </c:pt>
                <c:pt idx="2710">
                  <c:v>5.7500000000000002E-2</c:v>
                </c:pt>
                <c:pt idx="2711">
                  <c:v>5.7500000000000002E-2</c:v>
                </c:pt>
                <c:pt idx="2712">
                  <c:v>5.7500000000000002E-2</c:v>
                </c:pt>
                <c:pt idx="2713">
                  <c:v>5.7500000000000002E-2</c:v>
                </c:pt>
                <c:pt idx="2714">
                  <c:v>5.7500000000000002E-2</c:v>
                </c:pt>
                <c:pt idx="2715">
                  <c:v>5.7500000000000002E-2</c:v>
                </c:pt>
                <c:pt idx="2716">
                  <c:v>5.7500000000000002E-2</c:v>
                </c:pt>
                <c:pt idx="2717">
                  <c:v>5.7500000000000002E-2</c:v>
                </c:pt>
                <c:pt idx="2718">
                  <c:v>5.7500000000000002E-2</c:v>
                </c:pt>
                <c:pt idx="2719">
                  <c:v>5.7500000000000002E-2</c:v>
                </c:pt>
                <c:pt idx="2720">
                  <c:v>5.7500000000000002E-2</c:v>
                </c:pt>
                <c:pt idx="2721">
                  <c:v>5.7500000000000002E-2</c:v>
                </c:pt>
                <c:pt idx="2722">
                  <c:v>5.7500000000000002E-2</c:v>
                </c:pt>
                <c:pt idx="2723">
                  <c:v>5.7500000000000002E-2</c:v>
                </c:pt>
                <c:pt idx="2724">
                  <c:v>5.7500000000000002E-2</c:v>
                </c:pt>
                <c:pt idx="2725">
                  <c:v>5.7500000000000002E-2</c:v>
                </c:pt>
                <c:pt idx="2726">
                  <c:v>5.7500000000000002E-2</c:v>
                </c:pt>
                <c:pt idx="2727">
                  <c:v>5.7500000000000002E-2</c:v>
                </c:pt>
                <c:pt idx="2728">
                  <c:v>5.7500000000000002E-2</c:v>
                </c:pt>
                <c:pt idx="2729">
                  <c:v>5.7500000000000002E-2</c:v>
                </c:pt>
                <c:pt idx="2730">
                  <c:v>5.7500000000000002E-2</c:v>
                </c:pt>
                <c:pt idx="2731">
                  <c:v>5.7500000000000002E-2</c:v>
                </c:pt>
                <c:pt idx="2732">
                  <c:v>5.7500000000000002E-2</c:v>
                </c:pt>
                <c:pt idx="2733">
                  <c:v>5.7500000000000002E-2</c:v>
                </c:pt>
                <c:pt idx="2734">
                  <c:v>5.7500000000000002E-2</c:v>
                </c:pt>
                <c:pt idx="2735">
                  <c:v>5.7500000000000002E-2</c:v>
                </c:pt>
                <c:pt idx="2736">
                  <c:v>5.7500000000000002E-2</c:v>
                </c:pt>
                <c:pt idx="2737">
                  <c:v>5.7500000000000002E-2</c:v>
                </c:pt>
                <c:pt idx="2738">
                  <c:v>5.7500000000000002E-2</c:v>
                </c:pt>
                <c:pt idx="2739">
                  <c:v>5.7500000000000002E-2</c:v>
                </c:pt>
                <c:pt idx="2740">
                  <c:v>5.7500000000000002E-2</c:v>
                </c:pt>
                <c:pt idx="2741">
                  <c:v>5.7500000000000002E-2</c:v>
                </c:pt>
                <c:pt idx="2742">
                  <c:v>5.7500000000000002E-2</c:v>
                </c:pt>
                <c:pt idx="2743">
                  <c:v>5.7500000000000002E-2</c:v>
                </c:pt>
                <c:pt idx="2744">
                  <c:v>5.7500000000000002E-2</c:v>
                </c:pt>
                <c:pt idx="2745">
                  <c:v>5.7500000000000002E-2</c:v>
                </c:pt>
                <c:pt idx="2746">
                  <c:v>5.7500000000000002E-2</c:v>
                </c:pt>
                <c:pt idx="2747">
                  <c:v>5.7500000000000002E-2</c:v>
                </c:pt>
                <c:pt idx="2748">
                  <c:v>5.7500000000000002E-2</c:v>
                </c:pt>
                <c:pt idx="2749">
                  <c:v>5.7500000000000002E-2</c:v>
                </c:pt>
                <c:pt idx="2750">
                  <c:v>5.7500000000000002E-2</c:v>
                </c:pt>
                <c:pt idx="2751">
                  <c:v>5.7500000000000002E-2</c:v>
                </c:pt>
                <c:pt idx="2752">
                  <c:v>5.7500000000000002E-2</c:v>
                </c:pt>
                <c:pt idx="2753">
                  <c:v>5.7500000000000002E-2</c:v>
                </c:pt>
                <c:pt idx="2754">
                  <c:v>5.7500000000000002E-2</c:v>
                </c:pt>
                <c:pt idx="2755">
                  <c:v>5.7500000000000002E-2</c:v>
                </c:pt>
                <c:pt idx="2756">
                  <c:v>5.7500000000000002E-2</c:v>
                </c:pt>
                <c:pt idx="2757">
                  <c:v>5.7500000000000002E-2</c:v>
                </c:pt>
                <c:pt idx="2758">
                  <c:v>5.7500000000000002E-2</c:v>
                </c:pt>
                <c:pt idx="2759">
                  <c:v>5.7500000000000002E-2</c:v>
                </c:pt>
                <c:pt idx="2760">
                  <c:v>5.7500000000000002E-2</c:v>
                </c:pt>
                <c:pt idx="2761">
                  <c:v>5.7500000000000002E-2</c:v>
                </c:pt>
                <c:pt idx="2762">
                  <c:v>5.7500000000000002E-2</c:v>
                </c:pt>
                <c:pt idx="2763">
                  <c:v>5.7500000000000002E-2</c:v>
                </c:pt>
                <c:pt idx="2764">
                  <c:v>5.7500000000000002E-2</c:v>
                </c:pt>
                <c:pt idx="2765">
                  <c:v>5.7500000000000002E-2</c:v>
                </c:pt>
                <c:pt idx="2766">
                  <c:v>5.7500000000000002E-2</c:v>
                </c:pt>
                <c:pt idx="2767">
                  <c:v>5.7500000000000002E-2</c:v>
                </c:pt>
                <c:pt idx="2768">
                  <c:v>5.7500000000000002E-2</c:v>
                </c:pt>
                <c:pt idx="2769">
                  <c:v>5.7500000000000002E-2</c:v>
                </c:pt>
                <c:pt idx="2770">
                  <c:v>5.7500000000000002E-2</c:v>
                </c:pt>
                <c:pt idx="2771">
                  <c:v>5.7500000000000002E-2</c:v>
                </c:pt>
                <c:pt idx="2772">
                  <c:v>5.7500000000000002E-2</c:v>
                </c:pt>
                <c:pt idx="2773">
                  <c:v>5.7500000000000002E-2</c:v>
                </c:pt>
                <c:pt idx="2774">
                  <c:v>5.7500000000000002E-2</c:v>
                </c:pt>
                <c:pt idx="2775">
                  <c:v>5.7500000000000002E-2</c:v>
                </c:pt>
                <c:pt idx="2776">
                  <c:v>0.06</c:v>
                </c:pt>
                <c:pt idx="2777">
                  <c:v>0.06</c:v>
                </c:pt>
                <c:pt idx="2778">
                  <c:v>0.06</c:v>
                </c:pt>
                <c:pt idx="2779">
                  <c:v>0.06</c:v>
                </c:pt>
                <c:pt idx="2780">
                  <c:v>0.06</c:v>
                </c:pt>
                <c:pt idx="2781">
                  <c:v>0.06</c:v>
                </c:pt>
                <c:pt idx="2782">
                  <c:v>0.06</c:v>
                </c:pt>
                <c:pt idx="2783">
                  <c:v>0.06</c:v>
                </c:pt>
                <c:pt idx="2784">
                  <c:v>0.06</c:v>
                </c:pt>
                <c:pt idx="2785">
                  <c:v>0.06</c:v>
                </c:pt>
                <c:pt idx="2786">
                  <c:v>0.06</c:v>
                </c:pt>
                <c:pt idx="2787">
                  <c:v>0.06</c:v>
                </c:pt>
                <c:pt idx="2788">
                  <c:v>0.06</c:v>
                </c:pt>
                <c:pt idx="2789">
                  <c:v>0.06</c:v>
                </c:pt>
                <c:pt idx="2790">
                  <c:v>0.06</c:v>
                </c:pt>
                <c:pt idx="2791">
                  <c:v>0.06</c:v>
                </c:pt>
                <c:pt idx="2792">
                  <c:v>0.06</c:v>
                </c:pt>
                <c:pt idx="2793">
                  <c:v>0.06</c:v>
                </c:pt>
                <c:pt idx="2794">
                  <c:v>0.06</c:v>
                </c:pt>
                <c:pt idx="2795">
                  <c:v>0.06</c:v>
                </c:pt>
                <c:pt idx="2796">
                  <c:v>0.06</c:v>
                </c:pt>
                <c:pt idx="2797">
                  <c:v>0.06</c:v>
                </c:pt>
                <c:pt idx="2798">
                  <c:v>0.06</c:v>
                </c:pt>
                <c:pt idx="2799">
                  <c:v>0.06</c:v>
                </c:pt>
                <c:pt idx="2800">
                  <c:v>0.06</c:v>
                </c:pt>
                <c:pt idx="2801">
                  <c:v>0.06</c:v>
                </c:pt>
                <c:pt idx="2802">
                  <c:v>0.06</c:v>
                </c:pt>
                <c:pt idx="2803">
                  <c:v>0.06</c:v>
                </c:pt>
                <c:pt idx="2804">
                  <c:v>0.06</c:v>
                </c:pt>
                <c:pt idx="2805">
                  <c:v>0.06</c:v>
                </c:pt>
                <c:pt idx="2806">
                  <c:v>0.06</c:v>
                </c:pt>
                <c:pt idx="2807">
                  <c:v>0.06</c:v>
                </c:pt>
                <c:pt idx="2808">
                  <c:v>0.06</c:v>
                </c:pt>
                <c:pt idx="2809">
                  <c:v>0.06</c:v>
                </c:pt>
                <c:pt idx="2810">
                  <c:v>0.06</c:v>
                </c:pt>
                <c:pt idx="2811">
                  <c:v>0.06</c:v>
                </c:pt>
                <c:pt idx="2812">
                  <c:v>0.06</c:v>
                </c:pt>
                <c:pt idx="2813">
                  <c:v>0.06</c:v>
                </c:pt>
                <c:pt idx="2814">
                  <c:v>0.06</c:v>
                </c:pt>
                <c:pt idx="2815">
                  <c:v>0.06</c:v>
                </c:pt>
                <c:pt idx="2816">
                  <c:v>0.06</c:v>
                </c:pt>
                <c:pt idx="2817">
                  <c:v>0.06</c:v>
                </c:pt>
                <c:pt idx="2818">
                  <c:v>0.06</c:v>
                </c:pt>
                <c:pt idx="2819">
                  <c:v>0.06</c:v>
                </c:pt>
                <c:pt idx="2820">
                  <c:v>0.06</c:v>
                </c:pt>
                <c:pt idx="2821">
                  <c:v>0.06</c:v>
                </c:pt>
                <c:pt idx="2822">
                  <c:v>0.06</c:v>
                </c:pt>
                <c:pt idx="2823">
                  <c:v>0.06</c:v>
                </c:pt>
                <c:pt idx="2824">
                  <c:v>0.06</c:v>
                </c:pt>
                <c:pt idx="2825">
                  <c:v>0.06</c:v>
                </c:pt>
                <c:pt idx="2826">
                  <c:v>0.06</c:v>
                </c:pt>
                <c:pt idx="2827">
                  <c:v>0.06</c:v>
                </c:pt>
                <c:pt idx="2828">
                  <c:v>0.06</c:v>
                </c:pt>
                <c:pt idx="2829">
                  <c:v>0.06</c:v>
                </c:pt>
                <c:pt idx="2830">
                  <c:v>0.06</c:v>
                </c:pt>
                <c:pt idx="2831">
                  <c:v>0.06</c:v>
                </c:pt>
                <c:pt idx="2832">
                  <c:v>0.06</c:v>
                </c:pt>
                <c:pt idx="2833">
                  <c:v>0.06</c:v>
                </c:pt>
                <c:pt idx="2834">
                  <c:v>0.06</c:v>
                </c:pt>
                <c:pt idx="2835">
                  <c:v>0.06</c:v>
                </c:pt>
                <c:pt idx="2836">
                  <c:v>0.06</c:v>
                </c:pt>
                <c:pt idx="2837">
                  <c:v>0.06</c:v>
                </c:pt>
                <c:pt idx="2838">
                  <c:v>0.06</c:v>
                </c:pt>
                <c:pt idx="2839">
                  <c:v>0.06</c:v>
                </c:pt>
                <c:pt idx="2840">
                  <c:v>0.06</c:v>
                </c:pt>
                <c:pt idx="2841">
                  <c:v>0.06</c:v>
                </c:pt>
                <c:pt idx="2842">
                  <c:v>0.06</c:v>
                </c:pt>
                <c:pt idx="2843">
                  <c:v>0.06</c:v>
                </c:pt>
                <c:pt idx="2844">
                  <c:v>0.06</c:v>
                </c:pt>
                <c:pt idx="2845">
                  <c:v>0.06</c:v>
                </c:pt>
                <c:pt idx="2846">
                  <c:v>0.06</c:v>
                </c:pt>
                <c:pt idx="2847">
                  <c:v>0.06</c:v>
                </c:pt>
                <c:pt idx="2848">
                  <c:v>0.06</c:v>
                </c:pt>
                <c:pt idx="2849">
                  <c:v>0.06</c:v>
                </c:pt>
                <c:pt idx="2850">
                  <c:v>0.06</c:v>
                </c:pt>
                <c:pt idx="2851">
                  <c:v>0.06</c:v>
                </c:pt>
                <c:pt idx="2852">
                  <c:v>0.06</c:v>
                </c:pt>
                <c:pt idx="2853">
                  <c:v>0.06</c:v>
                </c:pt>
                <c:pt idx="2854">
                  <c:v>0.06</c:v>
                </c:pt>
                <c:pt idx="2855">
                  <c:v>0.06</c:v>
                </c:pt>
                <c:pt idx="2856">
                  <c:v>0.06</c:v>
                </c:pt>
                <c:pt idx="2857">
                  <c:v>0.06</c:v>
                </c:pt>
                <c:pt idx="2858">
                  <c:v>0.06</c:v>
                </c:pt>
                <c:pt idx="2859">
                  <c:v>0.06</c:v>
                </c:pt>
                <c:pt idx="2860">
                  <c:v>0.06</c:v>
                </c:pt>
                <c:pt idx="2861">
                  <c:v>0.06</c:v>
                </c:pt>
                <c:pt idx="2862">
                  <c:v>0.06</c:v>
                </c:pt>
                <c:pt idx="2863">
                  <c:v>0.06</c:v>
                </c:pt>
                <c:pt idx="2864">
                  <c:v>0.06</c:v>
                </c:pt>
                <c:pt idx="2865">
                  <c:v>0.06</c:v>
                </c:pt>
                <c:pt idx="2866">
                  <c:v>0.06</c:v>
                </c:pt>
                <c:pt idx="2867">
                  <c:v>0.06</c:v>
                </c:pt>
                <c:pt idx="2868">
                  <c:v>0.06</c:v>
                </c:pt>
                <c:pt idx="2869">
                  <c:v>0.06</c:v>
                </c:pt>
                <c:pt idx="2870">
                  <c:v>0.06</c:v>
                </c:pt>
                <c:pt idx="2871">
                  <c:v>0.06</c:v>
                </c:pt>
                <c:pt idx="2872">
                  <c:v>0.06</c:v>
                </c:pt>
                <c:pt idx="2873">
                  <c:v>0.06</c:v>
                </c:pt>
                <c:pt idx="2874">
                  <c:v>0.06</c:v>
                </c:pt>
                <c:pt idx="2875">
                  <c:v>0.06</c:v>
                </c:pt>
                <c:pt idx="2876">
                  <c:v>0.06</c:v>
                </c:pt>
                <c:pt idx="2877">
                  <c:v>0.06</c:v>
                </c:pt>
                <c:pt idx="2878">
                  <c:v>0.06</c:v>
                </c:pt>
                <c:pt idx="2879">
                  <c:v>0.06</c:v>
                </c:pt>
                <c:pt idx="2880">
                  <c:v>0.06</c:v>
                </c:pt>
                <c:pt idx="2881">
                  <c:v>0.06</c:v>
                </c:pt>
                <c:pt idx="2882">
                  <c:v>0.06</c:v>
                </c:pt>
                <c:pt idx="2883">
                  <c:v>0.06</c:v>
                </c:pt>
                <c:pt idx="2884">
                  <c:v>0.06</c:v>
                </c:pt>
                <c:pt idx="2885">
                  <c:v>0.06</c:v>
                </c:pt>
                <c:pt idx="2886">
                  <c:v>0.06</c:v>
                </c:pt>
                <c:pt idx="2887">
                  <c:v>0.06</c:v>
                </c:pt>
                <c:pt idx="2888">
                  <c:v>0.06</c:v>
                </c:pt>
                <c:pt idx="2889">
                  <c:v>0.06</c:v>
                </c:pt>
                <c:pt idx="2890">
                  <c:v>0.06</c:v>
                </c:pt>
                <c:pt idx="2891">
                  <c:v>0.06</c:v>
                </c:pt>
                <c:pt idx="2892">
                  <c:v>0.06</c:v>
                </c:pt>
                <c:pt idx="2893">
                  <c:v>0.06</c:v>
                </c:pt>
                <c:pt idx="2894">
                  <c:v>0.06</c:v>
                </c:pt>
                <c:pt idx="2895">
                  <c:v>0.06</c:v>
                </c:pt>
                <c:pt idx="2896">
                  <c:v>0.06</c:v>
                </c:pt>
                <c:pt idx="2897">
                  <c:v>0.06</c:v>
                </c:pt>
                <c:pt idx="2898">
                  <c:v>0.06</c:v>
                </c:pt>
                <c:pt idx="2899">
                  <c:v>0.06</c:v>
                </c:pt>
                <c:pt idx="2900">
                  <c:v>0.06</c:v>
                </c:pt>
                <c:pt idx="2901">
                  <c:v>0.06</c:v>
                </c:pt>
                <c:pt idx="2902">
                  <c:v>0.06</c:v>
                </c:pt>
                <c:pt idx="2903">
                  <c:v>0.06</c:v>
                </c:pt>
                <c:pt idx="2904">
                  <c:v>0.06</c:v>
                </c:pt>
                <c:pt idx="2905">
                  <c:v>0.06</c:v>
                </c:pt>
                <c:pt idx="2906">
                  <c:v>0.06</c:v>
                </c:pt>
                <c:pt idx="2907">
                  <c:v>0.06</c:v>
                </c:pt>
                <c:pt idx="2908">
                  <c:v>0.06</c:v>
                </c:pt>
                <c:pt idx="2909">
                  <c:v>0.06</c:v>
                </c:pt>
                <c:pt idx="2910">
                  <c:v>0.06</c:v>
                </c:pt>
                <c:pt idx="2911">
                  <c:v>0.06</c:v>
                </c:pt>
                <c:pt idx="2912">
                  <c:v>0.06</c:v>
                </c:pt>
                <c:pt idx="2913">
                  <c:v>0.06</c:v>
                </c:pt>
                <c:pt idx="2914">
                  <c:v>0.06</c:v>
                </c:pt>
                <c:pt idx="2915">
                  <c:v>0.06</c:v>
                </c:pt>
                <c:pt idx="2916">
                  <c:v>0.06</c:v>
                </c:pt>
                <c:pt idx="2917">
                  <c:v>0.06</c:v>
                </c:pt>
                <c:pt idx="2918">
                  <c:v>0.06</c:v>
                </c:pt>
                <c:pt idx="2919">
                  <c:v>0.06</c:v>
                </c:pt>
                <c:pt idx="2920">
                  <c:v>0.06</c:v>
                </c:pt>
                <c:pt idx="2921">
                  <c:v>0.06</c:v>
                </c:pt>
                <c:pt idx="2922">
                  <c:v>0.06</c:v>
                </c:pt>
                <c:pt idx="2923">
                  <c:v>0.06</c:v>
                </c:pt>
                <c:pt idx="2924">
                  <c:v>0.06</c:v>
                </c:pt>
                <c:pt idx="2925">
                  <c:v>0.06</c:v>
                </c:pt>
                <c:pt idx="2926">
                  <c:v>0.06</c:v>
                </c:pt>
                <c:pt idx="2927">
                  <c:v>0.06</c:v>
                </c:pt>
                <c:pt idx="2928">
                  <c:v>0.06</c:v>
                </c:pt>
                <c:pt idx="2929">
                  <c:v>0.06</c:v>
                </c:pt>
                <c:pt idx="2930">
                  <c:v>0.06</c:v>
                </c:pt>
                <c:pt idx="2931">
                  <c:v>0.06</c:v>
                </c:pt>
                <c:pt idx="2932">
                  <c:v>0.06</c:v>
                </c:pt>
                <c:pt idx="2933">
                  <c:v>0.06</c:v>
                </c:pt>
                <c:pt idx="2934">
                  <c:v>0.06</c:v>
                </c:pt>
                <c:pt idx="2935">
                  <c:v>0.06</c:v>
                </c:pt>
                <c:pt idx="2936">
                  <c:v>0.06</c:v>
                </c:pt>
                <c:pt idx="2937">
                  <c:v>0.06</c:v>
                </c:pt>
                <c:pt idx="2938">
                  <c:v>0.06</c:v>
                </c:pt>
                <c:pt idx="2939">
                  <c:v>0.06</c:v>
                </c:pt>
                <c:pt idx="2940">
                  <c:v>0.06</c:v>
                </c:pt>
                <c:pt idx="2941">
                  <c:v>0.06</c:v>
                </c:pt>
                <c:pt idx="2942">
                  <c:v>0.06</c:v>
                </c:pt>
                <c:pt idx="2943">
                  <c:v>0.06</c:v>
                </c:pt>
                <c:pt idx="2944">
                  <c:v>0.06</c:v>
                </c:pt>
                <c:pt idx="2945">
                  <c:v>0.06</c:v>
                </c:pt>
                <c:pt idx="2946">
                  <c:v>0.06</c:v>
                </c:pt>
                <c:pt idx="2947">
                  <c:v>0.06</c:v>
                </c:pt>
                <c:pt idx="2948">
                  <c:v>0.06</c:v>
                </c:pt>
                <c:pt idx="2949">
                  <c:v>0.06</c:v>
                </c:pt>
                <c:pt idx="2950">
                  <c:v>0.06</c:v>
                </c:pt>
                <c:pt idx="2951">
                  <c:v>0.06</c:v>
                </c:pt>
                <c:pt idx="2952">
                  <c:v>0.06</c:v>
                </c:pt>
                <c:pt idx="2953">
                  <c:v>0.06</c:v>
                </c:pt>
                <c:pt idx="2954">
                  <c:v>0.06</c:v>
                </c:pt>
                <c:pt idx="2955">
                  <c:v>0.06</c:v>
                </c:pt>
                <c:pt idx="2956">
                  <c:v>0.06</c:v>
                </c:pt>
                <c:pt idx="2957">
                  <c:v>0.06</c:v>
                </c:pt>
                <c:pt idx="2958">
                  <c:v>0.06</c:v>
                </c:pt>
                <c:pt idx="2959">
                  <c:v>0.06</c:v>
                </c:pt>
                <c:pt idx="2960">
                  <c:v>0.06</c:v>
                </c:pt>
                <c:pt idx="2961">
                  <c:v>0.06</c:v>
                </c:pt>
                <c:pt idx="2962">
                  <c:v>0.06</c:v>
                </c:pt>
                <c:pt idx="2963">
                  <c:v>0.06</c:v>
                </c:pt>
                <c:pt idx="2964">
                  <c:v>0.06</c:v>
                </c:pt>
                <c:pt idx="2965">
                  <c:v>0.06</c:v>
                </c:pt>
                <c:pt idx="2966">
                  <c:v>0.06</c:v>
                </c:pt>
                <c:pt idx="2967">
                  <c:v>0.06</c:v>
                </c:pt>
                <c:pt idx="2968">
                  <c:v>0.06</c:v>
                </c:pt>
                <c:pt idx="2969">
                  <c:v>0.06</c:v>
                </c:pt>
                <c:pt idx="2970">
                  <c:v>0.06</c:v>
                </c:pt>
                <c:pt idx="2971">
                  <c:v>0.06</c:v>
                </c:pt>
                <c:pt idx="2972">
                  <c:v>0.06</c:v>
                </c:pt>
                <c:pt idx="2973">
                  <c:v>0.06</c:v>
                </c:pt>
                <c:pt idx="2974">
                  <c:v>0.06</c:v>
                </c:pt>
                <c:pt idx="2975">
                  <c:v>0.06</c:v>
                </c:pt>
                <c:pt idx="2976">
                  <c:v>0.06</c:v>
                </c:pt>
                <c:pt idx="2977">
                  <c:v>0.06</c:v>
                </c:pt>
                <c:pt idx="2978">
                  <c:v>0.06</c:v>
                </c:pt>
                <c:pt idx="2979">
                  <c:v>0.06</c:v>
                </c:pt>
                <c:pt idx="2980">
                  <c:v>0.06</c:v>
                </c:pt>
                <c:pt idx="2981">
                  <c:v>0.06</c:v>
                </c:pt>
                <c:pt idx="2982">
                  <c:v>0.06</c:v>
                </c:pt>
                <c:pt idx="2983">
                  <c:v>0.06</c:v>
                </c:pt>
                <c:pt idx="2984">
                  <c:v>0.06</c:v>
                </c:pt>
                <c:pt idx="2985">
                  <c:v>0.06</c:v>
                </c:pt>
                <c:pt idx="2986">
                  <c:v>0.06</c:v>
                </c:pt>
                <c:pt idx="2987">
                  <c:v>0.06</c:v>
                </c:pt>
                <c:pt idx="2988">
                  <c:v>0.06</c:v>
                </c:pt>
                <c:pt idx="2989">
                  <c:v>0.06</c:v>
                </c:pt>
                <c:pt idx="2990">
                  <c:v>0.06</c:v>
                </c:pt>
                <c:pt idx="2991">
                  <c:v>0.06</c:v>
                </c:pt>
                <c:pt idx="2992">
                  <c:v>0.06</c:v>
                </c:pt>
                <c:pt idx="2993">
                  <c:v>0.06</c:v>
                </c:pt>
                <c:pt idx="2994">
                  <c:v>0.06</c:v>
                </c:pt>
                <c:pt idx="2995">
                  <c:v>0.06</c:v>
                </c:pt>
                <c:pt idx="2996">
                  <c:v>0.06</c:v>
                </c:pt>
                <c:pt idx="2997">
                  <c:v>0.06</c:v>
                </c:pt>
                <c:pt idx="2998">
                  <c:v>0.06</c:v>
                </c:pt>
                <c:pt idx="2999">
                  <c:v>0.06</c:v>
                </c:pt>
                <c:pt idx="3000">
                  <c:v>0.06</c:v>
                </c:pt>
                <c:pt idx="3001">
                  <c:v>0.06</c:v>
                </c:pt>
                <c:pt idx="3002">
                  <c:v>0.06</c:v>
                </c:pt>
                <c:pt idx="3003">
                  <c:v>0.06</c:v>
                </c:pt>
                <c:pt idx="3004">
                  <c:v>0.06</c:v>
                </c:pt>
                <c:pt idx="3005">
                  <c:v>0.06</c:v>
                </c:pt>
                <c:pt idx="3006">
                  <c:v>0.06</c:v>
                </c:pt>
                <c:pt idx="3007">
                  <c:v>0.06</c:v>
                </c:pt>
                <c:pt idx="3008">
                  <c:v>0.06</c:v>
                </c:pt>
                <c:pt idx="3009">
                  <c:v>0.06</c:v>
                </c:pt>
                <c:pt idx="3010">
                  <c:v>0.06</c:v>
                </c:pt>
                <c:pt idx="3011">
                  <c:v>0.06</c:v>
                </c:pt>
                <c:pt idx="3012">
                  <c:v>0.06</c:v>
                </c:pt>
                <c:pt idx="3013">
                  <c:v>0.06</c:v>
                </c:pt>
                <c:pt idx="3014">
                  <c:v>0.06</c:v>
                </c:pt>
                <c:pt idx="3015">
                  <c:v>0.06</c:v>
                </c:pt>
                <c:pt idx="3016">
                  <c:v>0.06</c:v>
                </c:pt>
                <c:pt idx="3017">
                  <c:v>0.06</c:v>
                </c:pt>
                <c:pt idx="3018">
                  <c:v>0.06</c:v>
                </c:pt>
                <c:pt idx="3019">
                  <c:v>0.06</c:v>
                </c:pt>
                <c:pt idx="3020">
                  <c:v>0.06</c:v>
                </c:pt>
                <c:pt idx="3021">
                  <c:v>0.06</c:v>
                </c:pt>
                <c:pt idx="3022">
                  <c:v>0.06</c:v>
                </c:pt>
                <c:pt idx="3023">
                  <c:v>0.06</c:v>
                </c:pt>
                <c:pt idx="3024">
                  <c:v>0.06</c:v>
                </c:pt>
                <c:pt idx="3025">
                  <c:v>0.06</c:v>
                </c:pt>
                <c:pt idx="3026">
                  <c:v>0.06</c:v>
                </c:pt>
                <c:pt idx="3027">
                  <c:v>0.06</c:v>
                </c:pt>
                <c:pt idx="3028">
                  <c:v>0.06</c:v>
                </c:pt>
                <c:pt idx="3029">
                  <c:v>0.06</c:v>
                </c:pt>
                <c:pt idx="3030">
                  <c:v>0.06</c:v>
                </c:pt>
                <c:pt idx="3031">
                  <c:v>0.06</c:v>
                </c:pt>
                <c:pt idx="3032">
                  <c:v>0.06</c:v>
                </c:pt>
                <c:pt idx="3033">
                  <c:v>0.06</c:v>
                </c:pt>
                <c:pt idx="3034">
                  <c:v>0.06</c:v>
                </c:pt>
                <c:pt idx="3035">
                  <c:v>0.06</c:v>
                </c:pt>
                <c:pt idx="3036">
                  <c:v>0.06</c:v>
                </c:pt>
                <c:pt idx="3037">
                  <c:v>0.06</c:v>
                </c:pt>
                <c:pt idx="3038">
                  <c:v>0.06</c:v>
                </c:pt>
                <c:pt idx="3039">
                  <c:v>0.06</c:v>
                </c:pt>
                <c:pt idx="3040">
                  <c:v>0.06</c:v>
                </c:pt>
                <c:pt idx="3041">
                  <c:v>0.06</c:v>
                </c:pt>
                <c:pt idx="3042">
                  <c:v>0.06</c:v>
                </c:pt>
                <c:pt idx="3043">
                  <c:v>0.06</c:v>
                </c:pt>
                <c:pt idx="3044">
                  <c:v>0.06</c:v>
                </c:pt>
                <c:pt idx="3045">
                  <c:v>0.06</c:v>
                </c:pt>
                <c:pt idx="3046">
                  <c:v>0.06</c:v>
                </c:pt>
                <c:pt idx="3047">
                  <c:v>0.06</c:v>
                </c:pt>
                <c:pt idx="3048">
                  <c:v>0.06</c:v>
                </c:pt>
                <c:pt idx="3049">
                  <c:v>0.06</c:v>
                </c:pt>
                <c:pt idx="3050">
                  <c:v>0.06</c:v>
                </c:pt>
                <c:pt idx="3051">
                  <c:v>0.06</c:v>
                </c:pt>
                <c:pt idx="3052">
                  <c:v>0.06</c:v>
                </c:pt>
                <c:pt idx="3053">
                  <c:v>0.06</c:v>
                </c:pt>
                <c:pt idx="3054">
                  <c:v>0.06</c:v>
                </c:pt>
                <c:pt idx="3055">
                  <c:v>0.06</c:v>
                </c:pt>
                <c:pt idx="3056">
                  <c:v>0.06</c:v>
                </c:pt>
                <c:pt idx="3057">
                  <c:v>0.06</c:v>
                </c:pt>
                <c:pt idx="3058">
                  <c:v>0.06</c:v>
                </c:pt>
                <c:pt idx="3059">
                  <c:v>0.06</c:v>
                </c:pt>
                <c:pt idx="3060">
                  <c:v>0.06</c:v>
                </c:pt>
                <c:pt idx="3061">
                  <c:v>0.06</c:v>
                </c:pt>
                <c:pt idx="3062">
                  <c:v>0.06</c:v>
                </c:pt>
                <c:pt idx="3063">
                  <c:v>0.06</c:v>
                </c:pt>
                <c:pt idx="3064">
                  <c:v>0.06</c:v>
                </c:pt>
                <c:pt idx="3065">
                  <c:v>0.06</c:v>
                </c:pt>
                <c:pt idx="3066">
                  <c:v>0.06</c:v>
                </c:pt>
                <c:pt idx="3067">
                  <c:v>0.06</c:v>
                </c:pt>
                <c:pt idx="3068">
                  <c:v>0.06</c:v>
                </c:pt>
                <c:pt idx="3069">
                  <c:v>0.06</c:v>
                </c:pt>
                <c:pt idx="3070">
                  <c:v>0.06</c:v>
                </c:pt>
                <c:pt idx="3071">
                  <c:v>0.06</c:v>
                </c:pt>
                <c:pt idx="3072">
                  <c:v>0.06</c:v>
                </c:pt>
                <c:pt idx="3073">
                  <c:v>0.06</c:v>
                </c:pt>
                <c:pt idx="3074">
                  <c:v>0.06</c:v>
                </c:pt>
                <c:pt idx="3075">
                  <c:v>0.06</c:v>
                </c:pt>
                <c:pt idx="3076">
                  <c:v>0.06</c:v>
                </c:pt>
                <c:pt idx="3077">
                  <c:v>0.06</c:v>
                </c:pt>
                <c:pt idx="3078">
                  <c:v>0.06</c:v>
                </c:pt>
                <c:pt idx="3079">
                  <c:v>0.06</c:v>
                </c:pt>
                <c:pt idx="3080">
                  <c:v>0.06</c:v>
                </c:pt>
                <c:pt idx="3081">
                  <c:v>0.06</c:v>
                </c:pt>
                <c:pt idx="3082">
                  <c:v>0.06</c:v>
                </c:pt>
                <c:pt idx="3083">
                  <c:v>0.06</c:v>
                </c:pt>
                <c:pt idx="3084">
                  <c:v>0.06</c:v>
                </c:pt>
                <c:pt idx="3085">
                  <c:v>0.06</c:v>
                </c:pt>
                <c:pt idx="3086">
                  <c:v>0.06</c:v>
                </c:pt>
                <c:pt idx="3087">
                  <c:v>0.06</c:v>
                </c:pt>
                <c:pt idx="3088">
                  <c:v>0.06</c:v>
                </c:pt>
                <c:pt idx="3089">
                  <c:v>0.06</c:v>
                </c:pt>
                <c:pt idx="3090">
                  <c:v>0.06</c:v>
                </c:pt>
                <c:pt idx="3091">
                  <c:v>0.06</c:v>
                </c:pt>
                <c:pt idx="3092">
                  <c:v>0.06</c:v>
                </c:pt>
                <c:pt idx="3093">
                  <c:v>0.06</c:v>
                </c:pt>
                <c:pt idx="3094">
                  <c:v>0.06</c:v>
                </c:pt>
                <c:pt idx="3095">
                  <c:v>0.06</c:v>
                </c:pt>
                <c:pt idx="3096">
                  <c:v>0.06</c:v>
                </c:pt>
                <c:pt idx="3097">
                  <c:v>0.06</c:v>
                </c:pt>
                <c:pt idx="3098">
                  <c:v>0.06</c:v>
                </c:pt>
                <c:pt idx="3099">
                  <c:v>0.06</c:v>
                </c:pt>
                <c:pt idx="3100">
                  <c:v>0.06</c:v>
                </c:pt>
                <c:pt idx="3101">
                  <c:v>0.06</c:v>
                </c:pt>
                <c:pt idx="3102">
                  <c:v>0.06</c:v>
                </c:pt>
                <c:pt idx="3103">
                  <c:v>0.06</c:v>
                </c:pt>
                <c:pt idx="3104">
                  <c:v>0.06</c:v>
                </c:pt>
                <c:pt idx="3105">
                  <c:v>0.06</c:v>
                </c:pt>
                <c:pt idx="3106">
                  <c:v>0.06</c:v>
                </c:pt>
                <c:pt idx="3107">
                  <c:v>0.06</c:v>
                </c:pt>
                <c:pt idx="3108">
                  <c:v>0.06</c:v>
                </c:pt>
                <c:pt idx="3109">
                  <c:v>0.06</c:v>
                </c:pt>
                <c:pt idx="3110">
                  <c:v>0.06</c:v>
                </c:pt>
                <c:pt idx="3111">
                  <c:v>0.06</c:v>
                </c:pt>
                <c:pt idx="3112">
                  <c:v>0.06</c:v>
                </c:pt>
                <c:pt idx="3113">
                  <c:v>0.06</c:v>
                </c:pt>
                <c:pt idx="3114">
                  <c:v>0.06</c:v>
                </c:pt>
                <c:pt idx="3115">
                  <c:v>0.06</c:v>
                </c:pt>
                <c:pt idx="3116">
                  <c:v>0.06</c:v>
                </c:pt>
                <c:pt idx="3117">
                  <c:v>0.06</c:v>
                </c:pt>
                <c:pt idx="3118">
                  <c:v>0.06</c:v>
                </c:pt>
                <c:pt idx="3119">
                  <c:v>0.06</c:v>
                </c:pt>
                <c:pt idx="3120">
                  <c:v>0.06</c:v>
                </c:pt>
                <c:pt idx="3121">
                  <c:v>0.06</c:v>
                </c:pt>
                <c:pt idx="3122">
                  <c:v>0.06</c:v>
                </c:pt>
                <c:pt idx="3123">
                  <c:v>0.06</c:v>
                </c:pt>
                <c:pt idx="3124">
                  <c:v>0.06</c:v>
                </c:pt>
                <c:pt idx="3125">
                  <c:v>0.06</c:v>
                </c:pt>
                <c:pt idx="3126">
                  <c:v>0.06</c:v>
                </c:pt>
                <c:pt idx="3127">
                  <c:v>0.06</c:v>
                </c:pt>
                <c:pt idx="3128">
                  <c:v>0.06</c:v>
                </c:pt>
                <c:pt idx="3129">
                  <c:v>0.06</c:v>
                </c:pt>
                <c:pt idx="3130">
                  <c:v>0.06</c:v>
                </c:pt>
                <c:pt idx="3131">
                  <c:v>0.06</c:v>
                </c:pt>
                <c:pt idx="3132">
                  <c:v>0.06</c:v>
                </c:pt>
                <c:pt idx="3133">
                  <c:v>0.06</c:v>
                </c:pt>
                <c:pt idx="3134">
                  <c:v>0.06</c:v>
                </c:pt>
                <c:pt idx="3135">
                  <c:v>0.06</c:v>
                </c:pt>
                <c:pt idx="3136">
                  <c:v>0.06</c:v>
                </c:pt>
                <c:pt idx="3137">
                  <c:v>0.06</c:v>
                </c:pt>
                <c:pt idx="3138">
                  <c:v>0.06</c:v>
                </c:pt>
                <c:pt idx="3139">
                  <c:v>0.06</c:v>
                </c:pt>
                <c:pt idx="3140">
                  <c:v>0.06</c:v>
                </c:pt>
                <c:pt idx="3141">
                  <c:v>0.06</c:v>
                </c:pt>
                <c:pt idx="3142">
                  <c:v>0.06</c:v>
                </c:pt>
                <c:pt idx="3143">
                  <c:v>0.06</c:v>
                </c:pt>
                <c:pt idx="3144">
                  <c:v>0.06</c:v>
                </c:pt>
                <c:pt idx="3145">
                  <c:v>0.06</c:v>
                </c:pt>
                <c:pt idx="3146">
                  <c:v>0.06</c:v>
                </c:pt>
                <c:pt idx="3147">
                  <c:v>0.06</c:v>
                </c:pt>
                <c:pt idx="3148">
                  <c:v>0.06</c:v>
                </c:pt>
                <c:pt idx="3149">
                  <c:v>0.06</c:v>
                </c:pt>
                <c:pt idx="3150">
                  <c:v>0.06</c:v>
                </c:pt>
                <c:pt idx="3151">
                  <c:v>0.06</c:v>
                </c:pt>
                <c:pt idx="3152">
                  <c:v>0.06</c:v>
                </c:pt>
                <c:pt idx="3153">
                  <c:v>6.25E-2</c:v>
                </c:pt>
                <c:pt idx="3154">
                  <c:v>6.25E-2</c:v>
                </c:pt>
                <c:pt idx="3155">
                  <c:v>6.25E-2</c:v>
                </c:pt>
                <c:pt idx="3156">
                  <c:v>6.25E-2</c:v>
                </c:pt>
                <c:pt idx="3157">
                  <c:v>6.25E-2</c:v>
                </c:pt>
                <c:pt idx="3158">
                  <c:v>6.25E-2</c:v>
                </c:pt>
                <c:pt idx="3159">
                  <c:v>6.25E-2</c:v>
                </c:pt>
                <c:pt idx="3160">
                  <c:v>6.25E-2</c:v>
                </c:pt>
                <c:pt idx="3161">
                  <c:v>6.25E-2</c:v>
                </c:pt>
                <c:pt idx="3162">
                  <c:v>6.25E-2</c:v>
                </c:pt>
                <c:pt idx="3163">
                  <c:v>6.25E-2</c:v>
                </c:pt>
                <c:pt idx="3164">
                  <c:v>6.25E-2</c:v>
                </c:pt>
                <c:pt idx="3165">
                  <c:v>6.25E-2</c:v>
                </c:pt>
                <c:pt idx="3166">
                  <c:v>6.25E-2</c:v>
                </c:pt>
                <c:pt idx="3167">
                  <c:v>6.25E-2</c:v>
                </c:pt>
                <c:pt idx="3168">
                  <c:v>6.25E-2</c:v>
                </c:pt>
                <c:pt idx="3169">
                  <c:v>6.25E-2</c:v>
                </c:pt>
                <c:pt idx="3170">
                  <c:v>6.25E-2</c:v>
                </c:pt>
                <c:pt idx="3171">
                  <c:v>6.25E-2</c:v>
                </c:pt>
                <c:pt idx="3172">
                  <c:v>6.25E-2</c:v>
                </c:pt>
                <c:pt idx="3173">
                  <c:v>6.25E-2</c:v>
                </c:pt>
                <c:pt idx="3174">
                  <c:v>6.25E-2</c:v>
                </c:pt>
                <c:pt idx="3175">
                  <c:v>6.25E-2</c:v>
                </c:pt>
                <c:pt idx="3176">
                  <c:v>6.25E-2</c:v>
                </c:pt>
                <c:pt idx="3177">
                  <c:v>6.25E-2</c:v>
                </c:pt>
                <c:pt idx="3178">
                  <c:v>6.25E-2</c:v>
                </c:pt>
                <c:pt idx="3179">
                  <c:v>6.25E-2</c:v>
                </c:pt>
                <c:pt idx="3180">
                  <c:v>6.25E-2</c:v>
                </c:pt>
                <c:pt idx="3181">
                  <c:v>6.25E-2</c:v>
                </c:pt>
                <c:pt idx="3182">
                  <c:v>6.25E-2</c:v>
                </c:pt>
                <c:pt idx="3183">
                  <c:v>6.25E-2</c:v>
                </c:pt>
                <c:pt idx="3184">
                  <c:v>6.25E-2</c:v>
                </c:pt>
                <c:pt idx="3185">
                  <c:v>6.25E-2</c:v>
                </c:pt>
                <c:pt idx="3186">
                  <c:v>6.25E-2</c:v>
                </c:pt>
                <c:pt idx="3187">
                  <c:v>6.25E-2</c:v>
                </c:pt>
                <c:pt idx="3188">
                  <c:v>6.25E-2</c:v>
                </c:pt>
                <c:pt idx="3189">
                  <c:v>6.25E-2</c:v>
                </c:pt>
                <c:pt idx="3190">
                  <c:v>6.25E-2</c:v>
                </c:pt>
                <c:pt idx="3191">
                  <c:v>6.25E-2</c:v>
                </c:pt>
                <c:pt idx="3192">
                  <c:v>6.25E-2</c:v>
                </c:pt>
                <c:pt idx="3193">
                  <c:v>6.25E-2</c:v>
                </c:pt>
                <c:pt idx="3194">
                  <c:v>6.25E-2</c:v>
                </c:pt>
                <c:pt idx="3195">
                  <c:v>6.25E-2</c:v>
                </c:pt>
                <c:pt idx="3196">
                  <c:v>6.25E-2</c:v>
                </c:pt>
                <c:pt idx="3197">
                  <c:v>6.25E-2</c:v>
                </c:pt>
                <c:pt idx="3198">
                  <c:v>6.25E-2</c:v>
                </c:pt>
                <c:pt idx="3199">
                  <c:v>6.25E-2</c:v>
                </c:pt>
                <c:pt idx="3200">
                  <c:v>6.25E-2</c:v>
                </c:pt>
                <c:pt idx="3201">
                  <c:v>6.25E-2</c:v>
                </c:pt>
                <c:pt idx="3202">
                  <c:v>6.25E-2</c:v>
                </c:pt>
                <c:pt idx="3203">
                  <c:v>6.25E-2</c:v>
                </c:pt>
                <c:pt idx="3204">
                  <c:v>6.25E-2</c:v>
                </c:pt>
                <c:pt idx="3205">
                  <c:v>6.25E-2</c:v>
                </c:pt>
                <c:pt idx="3206">
                  <c:v>6.25E-2</c:v>
                </c:pt>
                <c:pt idx="3207">
                  <c:v>6.25E-2</c:v>
                </c:pt>
                <c:pt idx="3208">
                  <c:v>6.25E-2</c:v>
                </c:pt>
                <c:pt idx="3209">
                  <c:v>6.25E-2</c:v>
                </c:pt>
                <c:pt idx="3210">
                  <c:v>6.25E-2</c:v>
                </c:pt>
                <c:pt idx="3211">
                  <c:v>6.25E-2</c:v>
                </c:pt>
                <c:pt idx="3212">
                  <c:v>6.25E-2</c:v>
                </c:pt>
                <c:pt idx="3213">
                  <c:v>6.25E-2</c:v>
                </c:pt>
                <c:pt idx="3214">
                  <c:v>6.25E-2</c:v>
                </c:pt>
                <c:pt idx="3215">
                  <c:v>6.25E-2</c:v>
                </c:pt>
                <c:pt idx="3216">
                  <c:v>6.25E-2</c:v>
                </c:pt>
                <c:pt idx="3217">
                  <c:v>6.25E-2</c:v>
                </c:pt>
                <c:pt idx="3218">
                  <c:v>6.25E-2</c:v>
                </c:pt>
                <c:pt idx="3219">
                  <c:v>6.25E-2</c:v>
                </c:pt>
                <c:pt idx="3220">
                  <c:v>6.25E-2</c:v>
                </c:pt>
                <c:pt idx="3221">
                  <c:v>6.25E-2</c:v>
                </c:pt>
                <c:pt idx="3222">
                  <c:v>6.25E-2</c:v>
                </c:pt>
                <c:pt idx="3223">
                  <c:v>6.25E-2</c:v>
                </c:pt>
                <c:pt idx="3224">
                  <c:v>6.25E-2</c:v>
                </c:pt>
                <c:pt idx="3225">
                  <c:v>6.25E-2</c:v>
                </c:pt>
                <c:pt idx="3226">
                  <c:v>6.25E-2</c:v>
                </c:pt>
                <c:pt idx="3227">
                  <c:v>6.25E-2</c:v>
                </c:pt>
                <c:pt idx="3228">
                  <c:v>6.25E-2</c:v>
                </c:pt>
                <c:pt idx="3229">
                  <c:v>6.25E-2</c:v>
                </c:pt>
                <c:pt idx="3230">
                  <c:v>6.25E-2</c:v>
                </c:pt>
                <c:pt idx="3231">
                  <c:v>6.25E-2</c:v>
                </c:pt>
                <c:pt idx="3232">
                  <c:v>6.25E-2</c:v>
                </c:pt>
                <c:pt idx="3233">
                  <c:v>6.25E-2</c:v>
                </c:pt>
                <c:pt idx="3234">
                  <c:v>6.25E-2</c:v>
                </c:pt>
                <c:pt idx="3235">
                  <c:v>6.25E-2</c:v>
                </c:pt>
                <c:pt idx="3236">
                  <c:v>6.25E-2</c:v>
                </c:pt>
                <c:pt idx="3237">
                  <c:v>6.25E-2</c:v>
                </c:pt>
                <c:pt idx="3238">
                  <c:v>6.25E-2</c:v>
                </c:pt>
                <c:pt idx="3239">
                  <c:v>6.25E-2</c:v>
                </c:pt>
                <c:pt idx="3240">
                  <c:v>6.25E-2</c:v>
                </c:pt>
                <c:pt idx="3241">
                  <c:v>6.25E-2</c:v>
                </c:pt>
                <c:pt idx="3242">
                  <c:v>6.25E-2</c:v>
                </c:pt>
                <c:pt idx="3243">
                  <c:v>6.25E-2</c:v>
                </c:pt>
                <c:pt idx="3244">
                  <c:v>6.25E-2</c:v>
                </c:pt>
                <c:pt idx="3245">
                  <c:v>6.25E-2</c:v>
                </c:pt>
                <c:pt idx="3246">
                  <c:v>6.25E-2</c:v>
                </c:pt>
                <c:pt idx="3247">
                  <c:v>6.25E-2</c:v>
                </c:pt>
                <c:pt idx="3248">
                  <c:v>6.25E-2</c:v>
                </c:pt>
                <c:pt idx="3249">
                  <c:v>6.25E-2</c:v>
                </c:pt>
                <c:pt idx="3250">
                  <c:v>6.25E-2</c:v>
                </c:pt>
                <c:pt idx="3251">
                  <c:v>6.25E-2</c:v>
                </c:pt>
                <c:pt idx="3252">
                  <c:v>6.25E-2</c:v>
                </c:pt>
                <c:pt idx="3253">
                  <c:v>6.25E-2</c:v>
                </c:pt>
                <c:pt idx="3254">
                  <c:v>6.25E-2</c:v>
                </c:pt>
                <c:pt idx="3255">
                  <c:v>6.25E-2</c:v>
                </c:pt>
                <c:pt idx="3256">
                  <c:v>6.25E-2</c:v>
                </c:pt>
                <c:pt idx="3257">
                  <c:v>6.25E-2</c:v>
                </c:pt>
                <c:pt idx="3258">
                  <c:v>6.25E-2</c:v>
                </c:pt>
                <c:pt idx="3259">
                  <c:v>6.25E-2</c:v>
                </c:pt>
                <c:pt idx="3260">
                  <c:v>6.25E-2</c:v>
                </c:pt>
                <c:pt idx="3261">
                  <c:v>6.25E-2</c:v>
                </c:pt>
                <c:pt idx="3262">
                  <c:v>6.25E-2</c:v>
                </c:pt>
                <c:pt idx="3263">
                  <c:v>6.25E-2</c:v>
                </c:pt>
                <c:pt idx="3264">
                  <c:v>6.25E-2</c:v>
                </c:pt>
                <c:pt idx="3265">
                  <c:v>6.25E-2</c:v>
                </c:pt>
                <c:pt idx="3266">
                  <c:v>6.25E-2</c:v>
                </c:pt>
                <c:pt idx="3267">
                  <c:v>6.25E-2</c:v>
                </c:pt>
                <c:pt idx="3268">
                  <c:v>6.25E-2</c:v>
                </c:pt>
                <c:pt idx="3269">
                  <c:v>6.25E-2</c:v>
                </c:pt>
                <c:pt idx="3270">
                  <c:v>6.25E-2</c:v>
                </c:pt>
                <c:pt idx="3271">
                  <c:v>6.25E-2</c:v>
                </c:pt>
                <c:pt idx="3272">
                  <c:v>6.25E-2</c:v>
                </c:pt>
                <c:pt idx="3273">
                  <c:v>6.25E-2</c:v>
                </c:pt>
                <c:pt idx="3274">
                  <c:v>6.25E-2</c:v>
                </c:pt>
                <c:pt idx="3275">
                  <c:v>6.25E-2</c:v>
                </c:pt>
                <c:pt idx="3276">
                  <c:v>6.25E-2</c:v>
                </c:pt>
                <c:pt idx="3277">
                  <c:v>6.25E-2</c:v>
                </c:pt>
                <c:pt idx="3278">
                  <c:v>6.25E-2</c:v>
                </c:pt>
                <c:pt idx="3279">
                  <c:v>6.25E-2</c:v>
                </c:pt>
                <c:pt idx="3280">
                  <c:v>6.25E-2</c:v>
                </c:pt>
                <c:pt idx="3281">
                  <c:v>6.25E-2</c:v>
                </c:pt>
                <c:pt idx="3282">
                  <c:v>6.25E-2</c:v>
                </c:pt>
                <c:pt idx="3283">
                  <c:v>6.25E-2</c:v>
                </c:pt>
                <c:pt idx="3284">
                  <c:v>6.25E-2</c:v>
                </c:pt>
                <c:pt idx="3285">
                  <c:v>6.25E-2</c:v>
                </c:pt>
                <c:pt idx="3286">
                  <c:v>6.25E-2</c:v>
                </c:pt>
                <c:pt idx="3287">
                  <c:v>6.25E-2</c:v>
                </c:pt>
                <c:pt idx="3288">
                  <c:v>6.25E-2</c:v>
                </c:pt>
                <c:pt idx="3289">
                  <c:v>6.25E-2</c:v>
                </c:pt>
                <c:pt idx="3290">
                  <c:v>6.25E-2</c:v>
                </c:pt>
                <c:pt idx="3291">
                  <c:v>6.25E-2</c:v>
                </c:pt>
                <c:pt idx="3292">
                  <c:v>6.25E-2</c:v>
                </c:pt>
                <c:pt idx="3293">
                  <c:v>6.25E-2</c:v>
                </c:pt>
                <c:pt idx="3294">
                  <c:v>6.25E-2</c:v>
                </c:pt>
                <c:pt idx="3295">
                  <c:v>6.25E-2</c:v>
                </c:pt>
                <c:pt idx="3296">
                  <c:v>6.25E-2</c:v>
                </c:pt>
                <c:pt idx="3297">
                  <c:v>6.25E-2</c:v>
                </c:pt>
                <c:pt idx="3298">
                  <c:v>6.25E-2</c:v>
                </c:pt>
                <c:pt idx="3299">
                  <c:v>6.25E-2</c:v>
                </c:pt>
                <c:pt idx="3300">
                  <c:v>6.25E-2</c:v>
                </c:pt>
                <c:pt idx="3301">
                  <c:v>6.25E-2</c:v>
                </c:pt>
                <c:pt idx="3302">
                  <c:v>6.25E-2</c:v>
                </c:pt>
                <c:pt idx="3303">
                  <c:v>6.25E-2</c:v>
                </c:pt>
                <c:pt idx="3304">
                  <c:v>6.25E-2</c:v>
                </c:pt>
                <c:pt idx="3305">
                  <c:v>6.25E-2</c:v>
                </c:pt>
                <c:pt idx="3306">
                  <c:v>6.25E-2</c:v>
                </c:pt>
                <c:pt idx="3307">
                  <c:v>6.25E-2</c:v>
                </c:pt>
                <c:pt idx="3308">
                  <c:v>6.25E-2</c:v>
                </c:pt>
                <c:pt idx="3309">
                  <c:v>6.25E-2</c:v>
                </c:pt>
                <c:pt idx="3310">
                  <c:v>6.25E-2</c:v>
                </c:pt>
                <c:pt idx="3311">
                  <c:v>6.25E-2</c:v>
                </c:pt>
                <c:pt idx="3312">
                  <c:v>6.25E-2</c:v>
                </c:pt>
                <c:pt idx="3313">
                  <c:v>6.25E-2</c:v>
                </c:pt>
                <c:pt idx="3314">
                  <c:v>6.25E-2</c:v>
                </c:pt>
                <c:pt idx="3315">
                  <c:v>6.25E-2</c:v>
                </c:pt>
                <c:pt idx="3316">
                  <c:v>6.25E-2</c:v>
                </c:pt>
                <c:pt idx="3317">
                  <c:v>6.25E-2</c:v>
                </c:pt>
                <c:pt idx="3318">
                  <c:v>6.25E-2</c:v>
                </c:pt>
                <c:pt idx="3319">
                  <c:v>6.25E-2</c:v>
                </c:pt>
                <c:pt idx="3320">
                  <c:v>6.25E-2</c:v>
                </c:pt>
                <c:pt idx="3321">
                  <c:v>6.25E-2</c:v>
                </c:pt>
                <c:pt idx="3322">
                  <c:v>6.25E-2</c:v>
                </c:pt>
                <c:pt idx="3323">
                  <c:v>6.25E-2</c:v>
                </c:pt>
                <c:pt idx="3324">
                  <c:v>6.25E-2</c:v>
                </c:pt>
                <c:pt idx="3325">
                  <c:v>6.25E-2</c:v>
                </c:pt>
                <c:pt idx="3326">
                  <c:v>6.25E-2</c:v>
                </c:pt>
                <c:pt idx="3327">
                  <c:v>6.25E-2</c:v>
                </c:pt>
                <c:pt idx="3328">
                  <c:v>6.25E-2</c:v>
                </c:pt>
                <c:pt idx="3329">
                  <c:v>6.25E-2</c:v>
                </c:pt>
                <c:pt idx="3330">
                  <c:v>6.25E-2</c:v>
                </c:pt>
                <c:pt idx="3331">
                  <c:v>6.25E-2</c:v>
                </c:pt>
                <c:pt idx="3332">
                  <c:v>6.25E-2</c:v>
                </c:pt>
                <c:pt idx="3333">
                  <c:v>6.25E-2</c:v>
                </c:pt>
                <c:pt idx="3334">
                  <c:v>6.25E-2</c:v>
                </c:pt>
                <c:pt idx="3335">
                  <c:v>6.25E-2</c:v>
                </c:pt>
                <c:pt idx="3336">
                  <c:v>6.25E-2</c:v>
                </c:pt>
                <c:pt idx="3337">
                  <c:v>6.25E-2</c:v>
                </c:pt>
                <c:pt idx="3338">
                  <c:v>6.25E-2</c:v>
                </c:pt>
                <c:pt idx="3339">
                  <c:v>6.25E-2</c:v>
                </c:pt>
                <c:pt idx="3340">
                  <c:v>6.25E-2</c:v>
                </c:pt>
                <c:pt idx="3341">
                  <c:v>6.25E-2</c:v>
                </c:pt>
                <c:pt idx="3342">
                  <c:v>6.25E-2</c:v>
                </c:pt>
                <c:pt idx="3343">
                  <c:v>6.25E-2</c:v>
                </c:pt>
                <c:pt idx="3344">
                  <c:v>6.25E-2</c:v>
                </c:pt>
                <c:pt idx="3345">
                  <c:v>6.25E-2</c:v>
                </c:pt>
                <c:pt idx="3346">
                  <c:v>6.25E-2</c:v>
                </c:pt>
                <c:pt idx="3347">
                  <c:v>6.25E-2</c:v>
                </c:pt>
                <c:pt idx="3348">
                  <c:v>6.25E-2</c:v>
                </c:pt>
                <c:pt idx="3349">
                  <c:v>6.25E-2</c:v>
                </c:pt>
                <c:pt idx="3350">
                  <c:v>6.25E-2</c:v>
                </c:pt>
                <c:pt idx="3351">
                  <c:v>6.25E-2</c:v>
                </c:pt>
                <c:pt idx="3352">
                  <c:v>6.25E-2</c:v>
                </c:pt>
                <c:pt idx="3353">
                  <c:v>6.25E-2</c:v>
                </c:pt>
                <c:pt idx="3354">
                  <c:v>6.25E-2</c:v>
                </c:pt>
                <c:pt idx="3355">
                  <c:v>6.25E-2</c:v>
                </c:pt>
                <c:pt idx="3356">
                  <c:v>6.25E-2</c:v>
                </c:pt>
                <c:pt idx="3357">
                  <c:v>6.25E-2</c:v>
                </c:pt>
                <c:pt idx="3358">
                  <c:v>6.25E-2</c:v>
                </c:pt>
                <c:pt idx="3359">
                  <c:v>6.25E-2</c:v>
                </c:pt>
                <c:pt idx="3360">
                  <c:v>6.25E-2</c:v>
                </c:pt>
                <c:pt idx="3361">
                  <c:v>6.25E-2</c:v>
                </c:pt>
                <c:pt idx="3362">
                  <c:v>6.25E-2</c:v>
                </c:pt>
                <c:pt idx="3363">
                  <c:v>6.25E-2</c:v>
                </c:pt>
                <c:pt idx="3364">
                  <c:v>6.25E-2</c:v>
                </c:pt>
                <c:pt idx="3365">
                  <c:v>6.25E-2</c:v>
                </c:pt>
                <c:pt idx="3366">
                  <c:v>6.25E-2</c:v>
                </c:pt>
                <c:pt idx="3367">
                  <c:v>6.25E-2</c:v>
                </c:pt>
                <c:pt idx="3368">
                  <c:v>6.25E-2</c:v>
                </c:pt>
                <c:pt idx="3369">
                  <c:v>6.25E-2</c:v>
                </c:pt>
                <c:pt idx="3370">
                  <c:v>6.25E-2</c:v>
                </c:pt>
                <c:pt idx="3371">
                  <c:v>6.25E-2</c:v>
                </c:pt>
                <c:pt idx="3372">
                  <c:v>6.25E-2</c:v>
                </c:pt>
                <c:pt idx="3373">
                  <c:v>6.25E-2</c:v>
                </c:pt>
                <c:pt idx="3374">
                  <c:v>6.25E-2</c:v>
                </c:pt>
                <c:pt idx="3375">
                  <c:v>6.25E-2</c:v>
                </c:pt>
                <c:pt idx="3376">
                  <c:v>6.25E-2</c:v>
                </c:pt>
                <c:pt idx="3377">
                  <c:v>6.25E-2</c:v>
                </c:pt>
                <c:pt idx="3378">
                  <c:v>6.25E-2</c:v>
                </c:pt>
                <c:pt idx="3379">
                  <c:v>6.25E-2</c:v>
                </c:pt>
                <c:pt idx="3380">
                  <c:v>6.25E-2</c:v>
                </c:pt>
                <c:pt idx="3381">
                  <c:v>6.25E-2</c:v>
                </c:pt>
                <c:pt idx="3382">
                  <c:v>6.25E-2</c:v>
                </c:pt>
                <c:pt idx="3383">
                  <c:v>6.25E-2</c:v>
                </c:pt>
                <c:pt idx="3384">
                  <c:v>6.25E-2</c:v>
                </c:pt>
                <c:pt idx="3385">
                  <c:v>6.25E-2</c:v>
                </c:pt>
                <c:pt idx="3386">
                  <c:v>6.25E-2</c:v>
                </c:pt>
                <c:pt idx="3387">
                  <c:v>6.25E-2</c:v>
                </c:pt>
                <c:pt idx="3388">
                  <c:v>6.25E-2</c:v>
                </c:pt>
                <c:pt idx="3389">
                  <c:v>6.25E-2</c:v>
                </c:pt>
                <c:pt idx="3390">
                  <c:v>6.25E-2</c:v>
                </c:pt>
                <c:pt idx="3391">
                  <c:v>6.25E-2</c:v>
                </c:pt>
                <c:pt idx="3392">
                  <c:v>6.25E-2</c:v>
                </c:pt>
                <c:pt idx="3393">
                  <c:v>6.25E-2</c:v>
                </c:pt>
                <c:pt idx="3394">
                  <c:v>6.25E-2</c:v>
                </c:pt>
                <c:pt idx="3395">
                  <c:v>6.25E-2</c:v>
                </c:pt>
                <c:pt idx="3396">
                  <c:v>6.25E-2</c:v>
                </c:pt>
                <c:pt idx="3397">
                  <c:v>6.25E-2</c:v>
                </c:pt>
                <c:pt idx="3398">
                  <c:v>6.25E-2</c:v>
                </c:pt>
                <c:pt idx="3399">
                  <c:v>6.25E-2</c:v>
                </c:pt>
                <c:pt idx="3400">
                  <c:v>6.25E-2</c:v>
                </c:pt>
                <c:pt idx="3401">
                  <c:v>6.25E-2</c:v>
                </c:pt>
                <c:pt idx="3402">
                  <c:v>6.25E-2</c:v>
                </c:pt>
                <c:pt idx="3403">
                  <c:v>6.25E-2</c:v>
                </c:pt>
                <c:pt idx="3404">
                  <c:v>6.25E-2</c:v>
                </c:pt>
                <c:pt idx="3405">
                  <c:v>6.25E-2</c:v>
                </c:pt>
                <c:pt idx="3406">
                  <c:v>6.25E-2</c:v>
                </c:pt>
                <c:pt idx="3407">
                  <c:v>6.25E-2</c:v>
                </c:pt>
                <c:pt idx="3408">
                  <c:v>6.25E-2</c:v>
                </c:pt>
                <c:pt idx="3409">
                  <c:v>6.25E-2</c:v>
                </c:pt>
                <c:pt idx="3410">
                  <c:v>6.25E-2</c:v>
                </c:pt>
                <c:pt idx="3411">
                  <c:v>6.25E-2</c:v>
                </c:pt>
                <c:pt idx="3412">
                  <c:v>6.25E-2</c:v>
                </c:pt>
                <c:pt idx="3413">
                  <c:v>6.25E-2</c:v>
                </c:pt>
                <c:pt idx="3414">
                  <c:v>6.25E-2</c:v>
                </c:pt>
                <c:pt idx="3415">
                  <c:v>6.25E-2</c:v>
                </c:pt>
                <c:pt idx="3416">
                  <c:v>6.25E-2</c:v>
                </c:pt>
                <c:pt idx="3417">
                  <c:v>6.25E-2</c:v>
                </c:pt>
                <c:pt idx="3418">
                  <c:v>6.25E-2</c:v>
                </c:pt>
                <c:pt idx="3419">
                  <c:v>6.25E-2</c:v>
                </c:pt>
                <c:pt idx="3420">
                  <c:v>6.25E-2</c:v>
                </c:pt>
                <c:pt idx="3421">
                  <c:v>6.25E-2</c:v>
                </c:pt>
                <c:pt idx="3422">
                  <c:v>6.25E-2</c:v>
                </c:pt>
                <c:pt idx="3423">
                  <c:v>6.25E-2</c:v>
                </c:pt>
                <c:pt idx="3424">
                  <c:v>6.25E-2</c:v>
                </c:pt>
                <c:pt idx="3425">
                  <c:v>6.25E-2</c:v>
                </c:pt>
                <c:pt idx="3426">
                  <c:v>6.25E-2</c:v>
                </c:pt>
                <c:pt idx="3427">
                  <c:v>6.25E-2</c:v>
                </c:pt>
                <c:pt idx="3428">
                  <c:v>6.25E-2</c:v>
                </c:pt>
                <c:pt idx="3429">
                  <c:v>6.25E-2</c:v>
                </c:pt>
                <c:pt idx="3430">
                  <c:v>6.25E-2</c:v>
                </c:pt>
                <c:pt idx="3431">
                  <c:v>6.25E-2</c:v>
                </c:pt>
                <c:pt idx="3432">
                  <c:v>6.25E-2</c:v>
                </c:pt>
                <c:pt idx="3433">
                  <c:v>6.25E-2</c:v>
                </c:pt>
                <c:pt idx="3434">
                  <c:v>6.25E-2</c:v>
                </c:pt>
                <c:pt idx="3435">
                  <c:v>6.25E-2</c:v>
                </c:pt>
                <c:pt idx="3436">
                  <c:v>6.25E-2</c:v>
                </c:pt>
                <c:pt idx="3437">
                  <c:v>6.25E-2</c:v>
                </c:pt>
                <c:pt idx="3438">
                  <c:v>6.25E-2</c:v>
                </c:pt>
                <c:pt idx="3439">
                  <c:v>6.25E-2</c:v>
                </c:pt>
                <c:pt idx="3440">
                  <c:v>6.25E-2</c:v>
                </c:pt>
                <c:pt idx="3441">
                  <c:v>6.25E-2</c:v>
                </c:pt>
                <c:pt idx="3442">
                  <c:v>6.25E-2</c:v>
                </c:pt>
                <c:pt idx="3443">
                  <c:v>6.25E-2</c:v>
                </c:pt>
                <c:pt idx="3444">
                  <c:v>6.25E-2</c:v>
                </c:pt>
                <c:pt idx="3445">
                  <c:v>6.25E-2</c:v>
                </c:pt>
                <c:pt idx="3446">
                  <c:v>6.25E-2</c:v>
                </c:pt>
                <c:pt idx="3447">
                  <c:v>6.25E-2</c:v>
                </c:pt>
                <c:pt idx="3448">
                  <c:v>6.25E-2</c:v>
                </c:pt>
                <c:pt idx="3449">
                  <c:v>6.25E-2</c:v>
                </c:pt>
                <c:pt idx="3450">
                  <c:v>6.25E-2</c:v>
                </c:pt>
                <c:pt idx="3451">
                  <c:v>6.25E-2</c:v>
                </c:pt>
                <c:pt idx="3452">
                  <c:v>6.25E-2</c:v>
                </c:pt>
                <c:pt idx="3453">
                  <c:v>6.25E-2</c:v>
                </c:pt>
                <c:pt idx="3454">
                  <c:v>6.25E-2</c:v>
                </c:pt>
                <c:pt idx="3455">
                  <c:v>6.25E-2</c:v>
                </c:pt>
                <c:pt idx="3456">
                  <c:v>6.25E-2</c:v>
                </c:pt>
                <c:pt idx="3457">
                  <c:v>6.25E-2</c:v>
                </c:pt>
                <c:pt idx="3458">
                  <c:v>6.25E-2</c:v>
                </c:pt>
                <c:pt idx="3459">
                  <c:v>6.25E-2</c:v>
                </c:pt>
                <c:pt idx="3460">
                  <c:v>6.25E-2</c:v>
                </c:pt>
                <c:pt idx="3461">
                  <c:v>6.25E-2</c:v>
                </c:pt>
                <c:pt idx="3462">
                  <c:v>6.25E-2</c:v>
                </c:pt>
                <c:pt idx="3463">
                  <c:v>6.25E-2</c:v>
                </c:pt>
                <c:pt idx="3464">
                  <c:v>6.25E-2</c:v>
                </c:pt>
                <c:pt idx="3465">
                  <c:v>6.25E-2</c:v>
                </c:pt>
                <c:pt idx="3466">
                  <c:v>6.25E-2</c:v>
                </c:pt>
                <c:pt idx="3467">
                  <c:v>6.25E-2</c:v>
                </c:pt>
                <c:pt idx="3468">
                  <c:v>6.25E-2</c:v>
                </c:pt>
                <c:pt idx="3469">
                  <c:v>6.25E-2</c:v>
                </c:pt>
                <c:pt idx="3470">
                  <c:v>6.25E-2</c:v>
                </c:pt>
                <c:pt idx="3471">
                  <c:v>6.25E-2</c:v>
                </c:pt>
                <c:pt idx="3472">
                  <c:v>6.25E-2</c:v>
                </c:pt>
                <c:pt idx="3473">
                  <c:v>6.25E-2</c:v>
                </c:pt>
                <c:pt idx="3474">
                  <c:v>6.25E-2</c:v>
                </c:pt>
                <c:pt idx="3475">
                  <c:v>6.25E-2</c:v>
                </c:pt>
                <c:pt idx="3476">
                  <c:v>6.25E-2</c:v>
                </c:pt>
                <c:pt idx="3477">
                  <c:v>6.25E-2</c:v>
                </c:pt>
                <c:pt idx="3478">
                  <c:v>6.25E-2</c:v>
                </c:pt>
                <c:pt idx="3479">
                  <c:v>6.25E-2</c:v>
                </c:pt>
                <c:pt idx="3480">
                  <c:v>6.25E-2</c:v>
                </c:pt>
                <c:pt idx="3481">
                  <c:v>6.25E-2</c:v>
                </c:pt>
                <c:pt idx="3482">
                  <c:v>6.25E-2</c:v>
                </c:pt>
                <c:pt idx="3483">
                  <c:v>6.25E-2</c:v>
                </c:pt>
                <c:pt idx="3484">
                  <c:v>6.25E-2</c:v>
                </c:pt>
                <c:pt idx="3485">
                  <c:v>6.25E-2</c:v>
                </c:pt>
                <c:pt idx="3486">
                  <c:v>6.25E-2</c:v>
                </c:pt>
                <c:pt idx="3487">
                  <c:v>6.25E-2</c:v>
                </c:pt>
                <c:pt idx="3488">
                  <c:v>6.25E-2</c:v>
                </c:pt>
                <c:pt idx="3489">
                  <c:v>6.25E-2</c:v>
                </c:pt>
                <c:pt idx="3490">
                  <c:v>6.25E-2</c:v>
                </c:pt>
                <c:pt idx="3491">
                  <c:v>6.25E-2</c:v>
                </c:pt>
                <c:pt idx="3492">
                  <c:v>6.25E-2</c:v>
                </c:pt>
                <c:pt idx="3493">
                  <c:v>6.25E-2</c:v>
                </c:pt>
                <c:pt idx="3494">
                  <c:v>6.25E-2</c:v>
                </c:pt>
                <c:pt idx="3495">
                  <c:v>6.25E-2</c:v>
                </c:pt>
                <c:pt idx="3496">
                  <c:v>6.25E-2</c:v>
                </c:pt>
                <c:pt idx="3497">
                  <c:v>6.25E-2</c:v>
                </c:pt>
                <c:pt idx="3498">
                  <c:v>6.25E-2</c:v>
                </c:pt>
                <c:pt idx="3499">
                  <c:v>6.25E-2</c:v>
                </c:pt>
                <c:pt idx="3500">
                  <c:v>6.25E-2</c:v>
                </c:pt>
                <c:pt idx="3501">
                  <c:v>6.25E-2</c:v>
                </c:pt>
                <c:pt idx="3502">
                  <c:v>6.25E-2</c:v>
                </c:pt>
                <c:pt idx="3503">
                  <c:v>6.25E-2</c:v>
                </c:pt>
                <c:pt idx="3504">
                  <c:v>6.25E-2</c:v>
                </c:pt>
                <c:pt idx="3505">
                  <c:v>6.25E-2</c:v>
                </c:pt>
                <c:pt idx="3506">
                  <c:v>6.25E-2</c:v>
                </c:pt>
                <c:pt idx="3507">
                  <c:v>6.25E-2</c:v>
                </c:pt>
                <c:pt idx="3508">
                  <c:v>6.25E-2</c:v>
                </c:pt>
                <c:pt idx="3509">
                  <c:v>6.25E-2</c:v>
                </c:pt>
                <c:pt idx="3510">
                  <c:v>6.25E-2</c:v>
                </c:pt>
                <c:pt idx="3511">
                  <c:v>6.25E-2</c:v>
                </c:pt>
                <c:pt idx="3512">
                  <c:v>6.25E-2</c:v>
                </c:pt>
                <c:pt idx="3513">
                  <c:v>6.25E-2</c:v>
                </c:pt>
                <c:pt idx="3514">
                  <c:v>6.25E-2</c:v>
                </c:pt>
                <c:pt idx="3515">
                  <c:v>6.25E-2</c:v>
                </c:pt>
                <c:pt idx="3516">
                  <c:v>6.25E-2</c:v>
                </c:pt>
                <c:pt idx="3517">
                  <c:v>6.25E-2</c:v>
                </c:pt>
                <c:pt idx="3518">
                  <c:v>6.25E-2</c:v>
                </c:pt>
                <c:pt idx="3519">
                  <c:v>6.25E-2</c:v>
                </c:pt>
                <c:pt idx="3520">
                  <c:v>6.25E-2</c:v>
                </c:pt>
                <c:pt idx="3521">
                  <c:v>6.25E-2</c:v>
                </c:pt>
                <c:pt idx="3522">
                  <c:v>6.25E-2</c:v>
                </c:pt>
                <c:pt idx="3523">
                  <c:v>6.25E-2</c:v>
                </c:pt>
                <c:pt idx="3524">
                  <c:v>6.25E-2</c:v>
                </c:pt>
                <c:pt idx="3525">
                  <c:v>6.25E-2</c:v>
                </c:pt>
                <c:pt idx="3526">
                  <c:v>6.25E-2</c:v>
                </c:pt>
                <c:pt idx="3527">
                  <c:v>6.25E-2</c:v>
                </c:pt>
                <c:pt idx="3528">
                  <c:v>6.25E-2</c:v>
                </c:pt>
                <c:pt idx="3529">
                  <c:v>6.25E-2</c:v>
                </c:pt>
                <c:pt idx="3530">
                  <c:v>6.25E-2</c:v>
                </c:pt>
                <c:pt idx="3531">
                  <c:v>6.25E-2</c:v>
                </c:pt>
                <c:pt idx="3532">
                  <c:v>6.25E-2</c:v>
                </c:pt>
                <c:pt idx="3533">
                  <c:v>6.25E-2</c:v>
                </c:pt>
                <c:pt idx="3534">
                  <c:v>6.25E-2</c:v>
                </c:pt>
                <c:pt idx="3535">
                  <c:v>6.25E-2</c:v>
                </c:pt>
                <c:pt idx="3536">
                  <c:v>6.25E-2</c:v>
                </c:pt>
                <c:pt idx="3537">
                  <c:v>6.25E-2</c:v>
                </c:pt>
                <c:pt idx="3538">
                  <c:v>6.25E-2</c:v>
                </c:pt>
                <c:pt idx="3539">
                  <c:v>6.25E-2</c:v>
                </c:pt>
                <c:pt idx="3540">
                  <c:v>6.25E-2</c:v>
                </c:pt>
                <c:pt idx="3541">
                  <c:v>6.25E-2</c:v>
                </c:pt>
                <c:pt idx="3542">
                  <c:v>6.25E-2</c:v>
                </c:pt>
                <c:pt idx="3543">
                  <c:v>6.25E-2</c:v>
                </c:pt>
                <c:pt idx="3544">
                  <c:v>6.25E-2</c:v>
                </c:pt>
                <c:pt idx="3545">
                  <c:v>6.25E-2</c:v>
                </c:pt>
                <c:pt idx="3546">
                  <c:v>6.25E-2</c:v>
                </c:pt>
                <c:pt idx="3547">
                  <c:v>6.25E-2</c:v>
                </c:pt>
                <c:pt idx="3548">
                  <c:v>6.25E-2</c:v>
                </c:pt>
                <c:pt idx="3549">
                  <c:v>6.25E-2</c:v>
                </c:pt>
                <c:pt idx="3550">
                  <c:v>6.25E-2</c:v>
                </c:pt>
                <c:pt idx="3551">
                  <c:v>6.25E-2</c:v>
                </c:pt>
                <c:pt idx="3552">
                  <c:v>6.25E-2</c:v>
                </c:pt>
                <c:pt idx="3553">
                  <c:v>6.25E-2</c:v>
                </c:pt>
                <c:pt idx="3554">
                  <c:v>6.25E-2</c:v>
                </c:pt>
                <c:pt idx="3555">
                  <c:v>6.25E-2</c:v>
                </c:pt>
                <c:pt idx="3556">
                  <c:v>6.25E-2</c:v>
                </c:pt>
                <c:pt idx="3557">
                  <c:v>6.25E-2</c:v>
                </c:pt>
                <c:pt idx="3558">
                  <c:v>6.25E-2</c:v>
                </c:pt>
                <c:pt idx="3559">
                  <c:v>6.25E-2</c:v>
                </c:pt>
                <c:pt idx="3560">
                  <c:v>6.25E-2</c:v>
                </c:pt>
                <c:pt idx="3561">
                  <c:v>6.25E-2</c:v>
                </c:pt>
                <c:pt idx="3562">
                  <c:v>6.25E-2</c:v>
                </c:pt>
                <c:pt idx="3563">
                  <c:v>6.25E-2</c:v>
                </c:pt>
                <c:pt idx="3564">
                  <c:v>6.25E-2</c:v>
                </c:pt>
                <c:pt idx="3565">
                  <c:v>6.25E-2</c:v>
                </c:pt>
                <c:pt idx="3566">
                  <c:v>6.25E-2</c:v>
                </c:pt>
                <c:pt idx="3567">
                  <c:v>6.25E-2</c:v>
                </c:pt>
                <c:pt idx="3568">
                  <c:v>6.25E-2</c:v>
                </c:pt>
                <c:pt idx="3569">
                  <c:v>6.25E-2</c:v>
                </c:pt>
                <c:pt idx="3570">
                  <c:v>6.25E-2</c:v>
                </c:pt>
                <c:pt idx="3571">
                  <c:v>6.25E-2</c:v>
                </c:pt>
                <c:pt idx="3572">
                  <c:v>6.25E-2</c:v>
                </c:pt>
                <c:pt idx="3573">
                  <c:v>6.25E-2</c:v>
                </c:pt>
                <c:pt idx="3574">
                  <c:v>6.25E-2</c:v>
                </c:pt>
                <c:pt idx="3575">
                  <c:v>6.25E-2</c:v>
                </c:pt>
                <c:pt idx="3576">
                  <c:v>6.25E-2</c:v>
                </c:pt>
                <c:pt idx="3577">
                  <c:v>6.25E-2</c:v>
                </c:pt>
                <c:pt idx="3578">
                  <c:v>6.25E-2</c:v>
                </c:pt>
                <c:pt idx="3579">
                  <c:v>6.25E-2</c:v>
                </c:pt>
                <c:pt idx="3580">
                  <c:v>6.25E-2</c:v>
                </c:pt>
                <c:pt idx="3581">
                  <c:v>6.25E-2</c:v>
                </c:pt>
                <c:pt idx="3582">
                  <c:v>6.25E-2</c:v>
                </c:pt>
                <c:pt idx="3583">
                  <c:v>6.25E-2</c:v>
                </c:pt>
                <c:pt idx="3584">
                  <c:v>6.25E-2</c:v>
                </c:pt>
                <c:pt idx="3585">
                  <c:v>6.25E-2</c:v>
                </c:pt>
                <c:pt idx="3586">
                  <c:v>6.25E-2</c:v>
                </c:pt>
                <c:pt idx="3587">
                  <c:v>6.25E-2</c:v>
                </c:pt>
                <c:pt idx="3588">
                  <c:v>6.25E-2</c:v>
                </c:pt>
                <c:pt idx="3589">
                  <c:v>6.25E-2</c:v>
                </c:pt>
                <c:pt idx="3590">
                  <c:v>6.25E-2</c:v>
                </c:pt>
                <c:pt idx="3591">
                  <c:v>6.25E-2</c:v>
                </c:pt>
                <c:pt idx="3592">
                  <c:v>6.25E-2</c:v>
                </c:pt>
                <c:pt idx="3593">
                  <c:v>6.25E-2</c:v>
                </c:pt>
                <c:pt idx="3594">
                  <c:v>6.25E-2</c:v>
                </c:pt>
                <c:pt idx="3595">
                  <c:v>6.25E-2</c:v>
                </c:pt>
                <c:pt idx="3596">
                  <c:v>6.25E-2</c:v>
                </c:pt>
                <c:pt idx="3597">
                  <c:v>6.25E-2</c:v>
                </c:pt>
                <c:pt idx="3598">
                  <c:v>6.25E-2</c:v>
                </c:pt>
                <c:pt idx="3599">
                  <c:v>6.25E-2</c:v>
                </c:pt>
                <c:pt idx="3600">
                  <c:v>6.25E-2</c:v>
                </c:pt>
                <c:pt idx="3601">
                  <c:v>6.25E-2</c:v>
                </c:pt>
                <c:pt idx="3602">
                  <c:v>6.25E-2</c:v>
                </c:pt>
                <c:pt idx="3603">
                  <c:v>6.25E-2</c:v>
                </c:pt>
                <c:pt idx="3604">
                  <c:v>6.25E-2</c:v>
                </c:pt>
                <c:pt idx="3605">
                  <c:v>6.25E-2</c:v>
                </c:pt>
                <c:pt idx="3606">
                  <c:v>6.25E-2</c:v>
                </c:pt>
                <c:pt idx="3607">
                  <c:v>6.25E-2</c:v>
                </c:pt>
                <c:pt idx="3608">
                  <c:v>6.25E-2</c:v>
                </c:pt>
                <c:pt idx="3609">
                  <c:v>6.25E-2</c:v>
                </c:pt>
                <c:pt idx="3610">
                  <c:v>6.25E-2</c:v>
                </c:pt>
                <c:pt idx="3611">
                  <c:v>6.25E-2</c:v>
                </c:pt>
                <c:pt idx="3612">
                  <c:v>6.25E-2</c:v>
                </c:pt>
                <c:pt idx="3613">
                  <c:v>6.25E-2</c:v>
                </c:pt>
                <c:pt idx="3614">
                  <c:v>6.25E-2</c:v>
                </c:pt>
                <c:pt idx="3615">
                  <c:v>6.25E-2</c:v>
                </c:pt>
                <c:pt idx="3616">
                  <c:v>6.25E-2</c:v>
                </c:pt>
                <c:pt idx="3617">
                  <c:v>6.25E-2</c:v>
                </c:pt>
                <c:pt idx="3618">
                  <c:v>6.25E-2</c:v>
                </c:pt>
                <c:pt idx="3619">
                  <c:v>6.25E-2</c:v>
                </c:pt>
                <c:pt idx="3620">
                  <c:v>6.25E-2</c:v>
                </c:pt>
                <c:pt idx="3621">
                  <c:v>6.25E-2</c:v>
                </c:pt>
                <c:pt idx="3622">
                  <c:v>6.25E-2</c:v>
                </c:pt>
                <c:pt idx="3623">
                  <c:v>6.25E-2</c:v>
                </c:pt>
                <c:pt idx="3624">
                  <c:v>6.25E-2</c:v>
                </c:pt>
                <c:pt idx="3625">
                  <c:v>6.25E-2</c:v>
                </c:pt>
                <c:pt idx="3626">
                  <c:v>6.25E-2</c:v>
                </c:pt>
                <c:pt idx="3627">
                  <c:v>6.25E-2</c:v>
                </c:pt>
                <c:pt idx="3628">
                  <c:v>6.25E-2</c:v>
                </c:pt>
                <c:pt idx="3629">
                  <c:v>6.25E-2</c:v>
                </c:pt>
                <c:pt idx="3630">
                  <c:v>6.25E-2</c:v>
                </c:pt>
                <c:pt idx="3631">
                  <c:v>6.25E-2</c:v>
                </c:pt>
                <c:pt idx="3632">
                  <c:v>6.25E-2</c:v>
                </c:pt>
                <c:pt idx="3633">
                  <c:v>6.25E-2</c:v>
                </c:pt>
                <c:pt idx="3634">
                  <c:v>6.25E-2</c:v>
                </c:pt>
                <c:pt idx="3635">
                  <c:v>6.25E-2</c:v>
                </c:pt>
                <c:pt idx="3636">
                  <c:v>6.25E-2</c:v>
                </c:pt>
                <c:pt idx="3637">
                  <c:v>6.25E-2</c:v>
                </c:pt>
                <c:pt idx="3638">
                  <c:v>6.25E-2</c:v>
                </c:pt>
                <c:pt idx="3639">
                  <c:v>6.25E-2</c:v>
                </c:pt>
                <c:pt idx="3640">
                  <c:v>6.25E-2</c:v>
                </c:pt>
                <c:pt idx="3641">
                  <c:v>6.25E-2</c:v>
                </c:pt>
                <c:pt idx="3642">
                  <c:v>6.25E-2</c:v>
                </c:pt>
                <c:pt idx="3643">
                  <c:v>6.25E-2</c:v>
                </c:pt>
                <c:pt idx="3644">
                  <c:v>6.25E-2</c:v>
                </c:pt>
                <c:pt idx="3645">
                  <c:v>6.25E-2</c:v>
                </c:pt>
                <c:pt idx="3646">
                  <c:v>6.25E-2</c:v>
                </c:pt>
                <c:pt idx="3647">
                  <c:v>6.25E-2</c:v>
                </c:pt>
                <c:pt idx="3648">
                  <c:v>6.25E-2</c:v>
                </c:pt>
                <c:pt idx="3649">
                  <c:v>6.25E-2</c:v>
                </c:pt>
                <c:pt idx="3650">
                  <c:v>6.25E-2</c:v>
                </c:pt>
                <c:pt idx="3651">
                  <c:v>6.25E-2</c:v>
                </c:pt>
                <c:pt idx="3652">
                  <c:v>6.25E-2</c:v>
                </c:pt>
                <c:pt idx="3653">
                  <c:v>6.25E-2</c:v>
                </c:pt>
                <c:pt idx="3654">
                  <c:v>6.25E-2</c:v>
                </c:pt>
                <c:pt idx="3655">
                  <c:v>6.25E-2</c:v>
                </c:pt>
                <c:pt idx="3656">
                  <c:v>6.25E-2</c:v>
                </c:pt>
                <c:pt idx="3657">
                  <c:v>6.25E-2</c:v>
                </c:pt>
                <c:pt idx="3658">
                  <c:v>6.25E-2</c:v>
                </c:pt>
                <c:pt idx="3659">
                  <c:v>6.25E-2</c:v>
                </c:pt>
                <c:pt idx="3660">
                  <c:v>6.25E-2</c:v>
                </c:pt>
                <c:pt idx="3661">
                  <c:v>6.25E-2</c:v>
                </c:pt>
                <c:pt idx="3662">
                  <c:v>6.25E-2</c:v>
                </c:pt>
                <c:pt idx="3663">
                  <c:v>6.25E-2</c:v>
                </c:pt>
                <c:pt idx="3664">
                  <c:v>6.25E-2</c:v>
                </c:pt>
                <c:pt idx="3665">
                  <c:v>6.25E-2</c:v>
                </c:pt>
                <c:pt idx="3666">
                  <c:v>6.25E-2</c:v>
                </c:pt>
                <c:pt idx="3667">
                  <c:v>6.25E-2</c:v>
                </c:pt>
                <c:pt idx="3668">
                  <c:v>6.25E-2</c:v>
                </c:pt>
                <c:pt idx="3669">
                  <c:v>6.25E-2</c:v>
                </c:pt>
                <c:pt idx="3670">
                  <c:v>6.25E-2</c:v>
                </c:pt>
                <c:pt idx="3671">
                  <c:v>6.25E-2</c:v>
                </c:pt>
                <c:pt idx="3672">
                  <c:v>6.25E-2</c:v>
                </c:pt>
                <c:pt idx="3673">
                  <c:v>6.25E-2</c:v>
                </c:pt>
                <c:pt idx="3674">
                  <c:v>6.25E-2</c:v>
                </c:pt>
                <c:pt idx="3675">
                  <c:v>6.25E-2</c:v>
                </c:pt>
                <c:pt idx="3676">
                  <c:v>6.25E-2</c:v>
                </c:pt>
                <c:pt idx="3677">
                  <c:v>6.25E-2</c:v>
                </c:pt>
                <c:pt idx="3678">
                  <c:v>6.25E-2</c:v>
                </c:pt>
                <c:pt idx="3679">
                  <c:v>6.25E-2</c:v>
                </c:pt>
                <c:pt idx="3680">
                  <c:v>6.25E-2</c:v>
                </c:pt>
                <c:pt idx="3681">
                  <c:v>6.25E-2</c:v>
                </c:pt>
                <c:pt idx="3682">
                  <c:v>6.25E-2</c:v>
                </c:pt>
                <c:pt idx="3683">
                  <c:v>6.25E-2</c:v>
                </c:pt>
                <c:pt idx="3684">
                  <c:v>6.25E-2</c:v>
                </c:pt>
                <c:pt idx="3685">
                  <c:v>6.25E-2</c:v>
                </c:pt>
                <c:pt idx="3686">
                  <c:v>6.25E-2</c:v>
                </c:pt>
                <c:pt idx="3687">
                  <c:v>6.25E-2</c:v>
                </c:pt>
                <c:pt idx="3688">
                  <c:v>6.25E-2</c:v>
                </c:pt>
                <c:pt idx="3689">
                  <c:v>6.25E-2</c:v>
                </c:pt>
                <c:pt idx="3690">
                  <c:v>6.25E-2</c:v>
                </c:pt>
                <c:pt idx="3691">
                  <c:v>6.25E-2</c:v>
                </c:pt>
                <c:pt idx="3692">
                  <c:v>6.25E-2</c:v>
                </c:pt>
                <c:pt idx="3693">
                  <c:v>6.25E-2</c:v>
                </c:pt>
                <c:pt idx="3694">
                  <c:v>6.25E-2</c:v>
                </c:pt>
                <c:pt idx="3695">
                  <c:v>6.25E-2</c:v>
                </c:pt>
                <c:pt idx="3696">
                  <c:v>6.25E-2</c:v>
                </c:pt>
                <c:pt idx="3697">
                  <c:v>6.25E-2</c:v>
                </c:pt>
                <c:pt idx="3698">
                  <c:v>6.25E-2</c:v>
                </c:pt>
                <c:pt idx="3699">
                  <c:v>6.25E-2</c:v>
                </c:pt>
                <c:pt idx="3700">
                  <c:v>6.25E-2</c:v>
                </c:pt>
                <c:pt idx="3701">
                  <c:v>6.25E-2</c:v>
                </c:pt>
                <c:pt idx="3702">
                  <c:v>6.25E-2</c:v>
                </c:pt>
                <c:pt idx="3703">
                  <c:v>6.25E-2</c:v>
                </c:pt>
                <c:pt idx="3704">
                  <c:v>6.25E-2</c:v>
                </c:pt>
                <c:pt idx="3705">
                  <c:v>6.25E-2</c:v>
                </c:pt>
                <c:pt idx="3706">
                  <c:v>6.25E-2</c:v>
                </c:pt>
                <c:pt idx="3707">
                  <c:v>6.25E-2</c:v>
                </c:pt>
                <c:pt idx="3708">
                  <c:v>6.25E-2</c:v>
                </c:pt>
                <c:pt idx="3709">
                  <c:v>6.25E-2</c:v>
                </c:pt>
                <c:pt idx="3710">
                  <c:v>6.25E-2</c:v>
                </c:pt>
                <c:pt idx="3711">
                  <c:v>6.25E-2</c:v>
                </c:pt>
                <c:pt idx="3712">
                  <c:v>6.25E-2</c:v>
                </c:pt>
                <c:pt idx="3713">
                  <c:v>6.25E-2</c:v>
                </c:pt>
                <c:pt idx="3714">
                  <c:v>6.25E-2</c:v>
                </c:pt>
                <c:pt idx="3715">
                  <c:v>6.25E-2</c:v>
                </c:pt>
                <c:pt idx="3716">
                  <c:v>6.25E-2</c:v>
                </c:pt>
                <c:pt idx="3717">
                  <c:v>6.25E-2</c:v>
                </c:pt>
                <c:pt idx="3718">
                  <c:v>6.25E-2</c:v>
                </c:pt>
                <c:pt idx="3719">
                  <c:v>6.25E-2</c:v>
                </c:pt>
                <c:pt idx="3720">
                  <c:v>6.25E-2</c:v>
                </c:pt>
                <c:pt idx="3721">
                  <c:v>6.25E-2</c:v>
                </c:pt>
                <c:pt idx="3722">
                  <c:v>6.25E-2</c:v>
                </c:pt>
                <c:pt idx="3723">
                  <c:v>6.25E-2</c:v>
                </c:pt>
                <c:pt idx="3724">
                  <c:v>6.25E-2</c:v>
                </c:pt>
                <c:pt idx="3725">
                  <c:v>6.25E-2</c:v>
                </c:pt>
                <c:pt idx="3726">
                  <c:v>6.25E-2</c:v>
                </c:pt>
                <c:pt idx="3727">
                  <c:v>6.25E-2</c:v>
                </c:pt>
                <c:pt idx="3728">
                  <c:v>6.25E-2</c:v>
                </c:pt>
                <c:pt idx="3729">
                  <c:v>6.25E-2</c:v>
                </c:pt>
                <c:pt idx="3730">
                  <c:v>6.25E-2</c:v>
                </c:pt>
                <c:pt idx="3731">
                  <c:v>6.25E-2</c:v>
                </c:pt>
                <c:pt idx="3732">
                  <c:v>6.25E-2</c:v>
                </c:pt>
                <c:pt idx="3733">
                  <c:v>6.25E-2</c:v>
                </c:pt>
                <c:pt idx="3734">
                  <c:v>6.25E-2</c:v>
                </c:pt>
                <c:pt idx="3735">
                  <c:v>6.25E-2</c:v>
                </c:pt>
                <c:pt idx="3736">
                  <c:v>6.25E-2</c:v>
                </c:pt>
                <c:pt idx="3737">
                  <c:v>6.25E-2</c:v>
                </c:pt>
                <c:pt idx="3738">
                  <c:v>6.25E-2</c:v>
                </c:pt>
                <c:pt idx="3739">
                  <c:v>6.25E-2</c:v>
                </c:pt>
                <c:pt idx="3740">
                  <c:v>6.25E-2</c:v>
                </c:pt>
                <c:pt idx="3741">
                  <c:v>6.25E-2</c:v>
                </c:pt>
                <c:pt idx="3742">
                  <c:v>6.25E-2</c:v>
                </c:pt>
                <c:pt idx="3743">
                  <c:v>6.25E-2</c:v>
                </c:pt>
                <c:pt idx="3744">
                  <c:v>6.25E-2</c:v>
                </c:pt>
                <c:pt idx="3745">
                  <c:v>6.25E-2</c:v>
                </c:pt>
                <c:pt idx="3746">
                  <c:v>6.25E-2</c:v>
                </c:pt>
                <c:pt idx="3747">
                  <c:v>6.25E-2</c:v>
                </c:pt>
                <c:pt idx="3748">
                  <c:v>6.25E-2</c:v>
                </c:pt>
                <c:pt idx="3749">
                  <c:v>6.25E-2</c:v>
                </c:pt>
                <c:pt idx="3750">
                  <c:v>6.5000000000000002E-2</c:v>
                </c:pt>
                <c:pt idx="3751">
                  <c:v>6.5000000000000002E-2</c:v>
                </c:pt>
                <c:pt idx="3752">
                  <c:v>6.5000000000000002E-2</c:v>
                </c:pt>
                <c:pt idx="3753">
                  <c:v>6.5000000000000002E-2</c:v>
                </c:pt>
                <c:pt idx="3754">
                  <c:v>6.5000000000000002E-2</c:v>
                </c:pt>
                <c:pt idx="3755">
                  <c:v>6.5000000000000002E-2</c:v>
                </c:pt>
                <c:pt idx="3756">
                  <c:v>6.5000000000000002E-2</c:v>
                </c:pt>
                <c:pt idx="3757">
                  <c:v>6.5000000000000002E-2</c:v>
                </c:pt>
                <c:pt idx="3758">
                  <c:v>6.5000000000000002E-2</c:v>
                </c:pt>
                <c:pt idx="3759">
                  <c:v>6.5000000000000002E-2</c:v>
                </c:pt>
                <c:pt idx="3760">
                  <c:v>6.5000000000000002E-2</c:v>
                </c:pt>
                <c:pt idx="3761">
                  <c:v>6.5000000000000002E-2</c:v>
                </c:pt>
                <c:pt idx="3762">
                  <c:v>6.5000000000000002E-2</c:v>
                </c:pt>
                <c:pt idx="3763">
                  <c:v>6.5000000000000002E-2</c:v>
                </c:pt>
                <c:pt idx="3764">
                  <c:v>6.5000000000000002E-2</c:v>
                </c:pt>
                <c:pt idx="3765">
                  <c:v>6.5000000000000002E-2</c:v>
                </c:pt>
                <c:pt idx="3766">
                  <c:v>6.5000000000000002E-2</c:v>
                </c:pt>
                <c:pt idx="3767">
                  <c:v>6.5000000000000002E-2</c:v>
                </c:pt>
                <c:pt idx="3768">
                  <c:v>6.5000000000000002E-2</c:v>
                </c:pt>
                <c:pt idx="3769">
                  <c:v>6.5000000000000002E-2</c:v>
                </c:pt>
                <c:pt idx="3770">
                  <c:v>6.5000000000000002E-2</c:v>
                </c:pt>
                <c:pt idx="3771">
                  <c:v>6.5000000000000002E-2</c:v>
                </c:pt>
                <c:pt idx="3772">
                  <c:v>6.5000000000000002E-2</c:v>
                </c:pt>
                <c:pt idx="3773">
                  <c:v>6.5000000000000002E-2</c:v>
                </c:pt>
                <c:pt idx="3774">
                  <c:v>6.5000000000000002E-2</c:v>
                </c:pt>
                <c:pt idx="3775">
                  <c:v>6.5000000000000002E-2</c:v>
                </c:pt>
                <c:pt idx="3776">
                  <c:v>6.5000000000000002E-2</c:v>
                </c:pt>
                <c:pt idx="3777">
                  <c:v>6.5000000000000002E-2</c:v>
                </c:pt>
                <c:pt idx="3778">
                  <c:v>6.5000000000000002E-2</c:v>
                </c:pt>
                <c:pt idx="3779">
                  <c:v>6.5000000000000002E-2</c:v>
                </c:pt>
                <c:pt idx="3780">
                  <c:v>6.5000000000000002E-2</c:v>
                </c:pt>
                <c:pt idx="3781">
                  <c:v>6.5000000000000002E-2</c:v>
                </c:pt>
                <c:pt idx="3782">
                  <c:v>6.5000000000000002E-2</c:v>
                </c:pt>
                <c:pt idx="3783">
                  <c:v>6.5000000000000002E-2</c:v>
                </c:pt>
                <c:pt idx="3784">
                  <c:v>6.5000000000000002E-2</c:v>
                </c:pt>
                <c:pt idx="3785">
                  <c:v>6.5000000000000002E-2</c:v>
                </c:pt>
                <c:pt idx="3786">
                  <c:v>6.5000000000000002E-2</c:v>
                </c:pt>
                <c:pt idx="3787">
                  <c:v>6.5000000000000002E-2</c:v>
                </c:pt>
                <c:pt idx="3788">
                  <c:v>6.5000000000000002E-2</c:v>
                </c:pt>
                <c:pt idx="3789">
                  <c:v>6.5000000000000002E-2</c:v>
                </c:pt>
                <c:pt idx="3790">
                  <c:v>6.5000000000000002E-2</c:v>
                </c:pt>
                <c:pt idx="3791">
                  <c:v>6.5000000000000002E-2</c:v>
                </c:pt>
                <c:pt idx="3792">
                  <c:v>6.5000000000000002E-2</c:v>
                </c:pt>
                <c:pt idx="3793">
                  <c:v>6.5000000000000002E-2</c:v>
                </c:pt>
                <c:pt idx="3794">
                  <c:v>6.5000000000000002E-2</c:v>
                </c:pt>
                <c:pt idx="3795">
                  <c:v>6.5000000000000002E-2</c:v>
                </c:pt>
                <c:pt idx="3796">
                  <c:v>6.5000000000000002E-2</c:v>
                </c:pt>
                <c:pt idx="3797">
                  <c:v>6.5000000000000002E-2</c:v>
                </c:pt>
                <c:pt idx="3798">
                  <c:v>6.5000000000000002E-2</c:v>
                </c:pt>
                <c:pt idx="3799">
                  <c:v>6.5000000000000002E-2</c:v>
                </c:pt>
                <c:pt idx="3800">
                  <c:v>6.5000000000000002E-2</c:v>
                </c:pt>
                <c:pt idx="3801">
                  <c:v>6.5000000000000002E-2</c:v>
                </c:pt>
                <c:pt idx="3802">
                  <c:v>6.5000000000000002E-2</c:v>
                </c:pt>
                <c:pt idx="3803">
                  <c:v>6.5000000000000002E-2</c:v>
                </c:pt>
                <c:pt idx="3804">
                  <c:v>6.5000000000000002E-2</c:v>
                </c:pt>
                <c:pt idx="3805">
                  <c:v>6.5000000000000002E-2</c:v>
                </c:pt>
                <c:pt idx="3806">
                  <c:v>6.5000000000000002E-2</c:v>
                </c:pt>
                <c:pt idx="3807">
                  <c:v>6.5000000000000002E-2</c:v>
                </c:pt>
                <c:pt idx="3808">
                  <c:v>6.5000000000000002E-2</c:v>
                </c:pt>
                <c:pt idx="3809">
                  <c:v>6.5000000000000002E-2</c:v>
                </c:pt>
                <c:pt idx="3810">
                  <c:v>6.5000000000000002E-2</c:v>
                </c:pt>
                <c:pt idx="3811">
                  <c:v>6.5000000000000002E-2</c:v>
                </c:pt>
                <c:pt idx="3812">
                  <c:v>6.5000000000000002E-2</c:v>
                </c:pt>
                <c:pt idx="3813">
                  <c:v>6.5000000000000002E-2</c:v>
                </c:pt>
                <c:pt idx="3814">
                  <c:v>6.5000000000000002E-2</c:v>
                </c:pt>
                <c:pt idx="3815">
                  <c:v>6.5000000000000002E-2</c:v>
                </c:pt>
                <c:pt idx="3816">
                  <c:v>6.5000000000000002E-2</c:v>
                </c:pt>
                <c:pt idx="3817">
                  <c:v>6.5000000000000002E-2</c:v>
                </c:pt>
                <c:pt idx="3818">
                  <c:v>6.5000000000000002E-2</c:v>
                </c:pt>
                <c:pt idx="3819">
                  <c:v>6.5000000000000002E-2</c:v>
                </c:pt>
                <c:pt idx="3820">
                  <c:v>6.5000000000000002E-2</c:v>
                </c:pt>
                <c:pt idx="3821">
                  <c:v>6.5000000000000002E-2</c:v>
                </c:pt>
                <c:pt idx="3822">
                  <c:v>6.5000000000000002E-2</c:v>
                </c:pt>
                <c:pt idx="3823">
                  <c:v>6.5000000000000002E-2</c:v>
                </c:pt>
                <c:pt idx="3824">
                  <c:v>6.5000000000000002E-2</c:v>
                </c:pt>
                <c:pt idx="3825">
                  <c:v>6.5000000000000002E-2</c:v>
                </c:pt>
                <c:pt idx="3826">
                  <c:v>6.5000000000000002E-2</c:v>
                </c:pt>
                <c:pt idx="3827">
                  <c:v>6.5000000000000002E-2</c:v>
                </c:pt>
                <c:pt idx="3828">
                  <c:v>6.5000000000000002E-2</c:v>
                </c:pt>
                <c:pt idx="3829">
                  <c:v>6.5000000000000002E-2</c:v>
                </c:pt>
                <c:pt idx="3830">
                  <c:v>6.5000000000000002E-2</c:v>
                </c:pt>
                <c:pt idx="3831">
                  <c:v>6.5000000000000002E-2</c:v>
                </c:pt>
                <c:pt idx="3832">
                  <c:v>6.5000000000000002E-2</c:v>
                </c:pt>
                <c:pt idx="3833">
                  <c:v>6.5000000000000002E-2</c:v>
                </c:pt>
                <c:pt idx="3834">
                  <c:v>6.5000000000000002E-2</c:v>
                </c:pt>
                <c:pt idx="3835">
                  <c:v>6.5000000000000002E-2</c:v>
                </c:pt>
                <c:pt idx="3836">
                  <c:v>6.5000000000000002E-2</c:v>
                </c:pt>
                <c:pt idx="3837">
                  <c:v>6.5000000000000002E-2</c:v>
                </c:pt>
                <c:pt idx="3838">
                  <c:v>6.5000000000000002E-2</c:v>
                </c:pt>
                <c:pt idx="3839">
                  <c:v>6.5000000000000002E-2</c:v>
                </c:pt>
                <c:pt idx="3840">
                  <c:v>6.5000000000000002E-2</c:v>
                </c:pt>
                <c:pt idx="3841">
                  <c:v>6.5000000000000002E-2</c:v>
                </c:pt>
                <c:pt idx="3842">
                  <c:v>6.5000000000000002E-2</c:v>
                </c:pt>
                <c:pt idx="3843">
                  <c:v>6.5000000000000002E-2</c:v>
                </c:pt>
                <c:pt idx="3844">
                  <c:v>6.5000000000000002E-2</c:v>
                </c:pt>
                <c:pt idx="3845">
                  <c:v>6.5000000000000002E-2</c:v>
                </c:pt>
                <c:pt idx="3846">
                  <c:v>6.5000000000000002E-2</c:v>
                </c:pt>
                <c:pt idx="3847">
                  <c:v>6.5000000000000002E-2</c:v>
                </c:pt>
                <c:pt idx="3848">
                  <c:v>6.5000000000000002E-2</c:v>
                </c:pt>
                <c:pt idx="3849">
                  <c:v>6.5000000000000002E-2</c:v>
                </c:pt>
                <c:pt idx="3850">
                  <c:v>6.5000000000000002E-2</c:v>
                </c:pt>
                <c:pt idx="3851">
                  <c:v>6.5000000000000002E-2</c:v>
                </c:pt>
                <c:pt idx="3852">
                  <c:v>6.5000000000000002E-2</c:v>
                </c:pt>
                <c:pt idx="3853">
                  <c:v>6.5000000000000002E-2</c:v>
                </c:pt>
                <c:pt idx="3854">
                  <c:v>6.5000000000000002E-2</c:v>
                </c:pt>
                <c:pt idx="3855">
                  <c:v>6.5000000000000002E-2</c:v>
                </c:pt>
                <c:pt idx="3856">
                  <c:v>6.5000000000000002E-2</c:v>
                </c:pt>
                <c:pt idx="3857">
                  <c:v>6.5000000000000002E-2</c:v>
                </c:pt>
                <c:pt idx="3858">
                  <c:v>6.5000000000000002E-2</c:v>
                </c:pt>
                <c:pt idx="3859">
                  <c:v>6.5000000000000002E-2</c:v>
                </c:pt>
                <c:pt idx="3860">
                  <c:v>6.5000000000000002E-2</c:v>
                </c:pt>
                <c:pt idx="3861">
                  <c:v>6.5000000000000002E-2</c:v>
                </c:pt>
                <c:pt idx="3862">
                  <c:v>6.5000000000000002E-2</c:v>
                </c:pt>
                <c:pt idx="3863">
                  <c:v>6.5000000000000002E-2</c:v>
                </c:pt>
                <c:pt idx="3864">
                  <c:v>6.5000000000000002E-2</c:v>
                </c:pt>
                <c:pt idx="3865">
                  <c:v>6.5000000000000002E-2</c:v>
                </c:pt>
                <c:pt idx="3866">
                  <c:v>6.5000000000000002E-2</c:v>
                </c:pt>
                <c:pt idx="3867">
                  <c:v>6.5000000000000002E-2</c:v>
                </c:pt>
                <c:pt idx="3868">
                  <c:v>6.5000000000000002E-2</c:v>
                </c:pt>
                <c:pt idx="3869">
                  <c:v>6.5000000000000002E-2</c:v>
                </c:pt>
                <c:pt idx="3870">
                  <c:v>6.5000000000000002E-2</c:v>
                </c:pt>
                <c:pt idx="3871">
                  <c:v>6.5000000000000002E-2</c:v>
                </c:pt>
                <c:pt idx="3872">
                  <c:v>6.5000000000000002E-2</c:v>
                </c:pt>
                <c:pt idx="3873">
                  <c:v>6.5000000000000002E-2</c:v>
                </c:pt>
                <c:pt idx="3874">
                  <c:v>6.5000000000000002E-2</c:v>
                </c:pt>
                <c:pt idx="3875">
                  <c:v>6.5000000000000002E-2</c:v>
                </c:pt>
                <c:pt idx="3876">
                  <c:v>6.5000000000000002E-2</c:v>
                </c:pt>
                <c:pt idx="3877">
                  <c:v>6.5000000000000002E-2</c:v>
                </c:pt>
                <c:pt idx="3878">
                  <c:v>6.5000000000000002E-2</c:v>
                </c:pt>
                <c:pt idx="3879">
                  <c:v>6.5000000000000002E-2</c:v>
                </c:pt>
                <c:pt idx="3880">
                  <c:v>6.5000000000000002E-2</c:v>
                </c:pt>
                <c:pt idx="3881">
                  <c:v>6.5000000000000002E-2</c:v>
                </c:pt>
                <c:pt idx="3882">
                  <c:v>6.5000000000000002E-2</c:v>
                </c:pt>
                <c:pt idx="3883">
                  <c:v>6.5000000000000002E-2</c:v>
                </c:pt>
                <c:pt idx="3884">
                  <c:v>6.5000000000000002E-2</c:v>
                </c:pt>
                <c:pt idx="3885">
                  <c:v>6.5000000000000002E-2</c:v>
                </c:pt>
                <c:pt idx="3886">
                  <c:v>6.5000000000000002E-2</c:v>
                </c:pt>
                <c:pt idx="3887">
                  <c:v>6.5000000000000002E-2</c:v>
                </c:pt>
                <c:pt idx="3888">
                  <c:v>6.5000000000000002E-2</c:v>
                </c:pt>
                <c:pt idx="3889">
                  <c:v>6.5000000000000002E-2</c:v>
                </c:pt>
                <c:pt idx="3890">
                  <c:v>6.5000000000000002E-2</c:v>
                </c:pt>
                <c:pt idx="3891">
                  <c:v>6.5000000000000002E-2</c:v>
                </c:pt>
                <c:pt idx="3892">
                  <c:v>6.5000000000000002E-2</c:v>
                </c:pt>
                <c:pt idx="3893">
                  <c:v>6.5000000000000002E-2</c:v>
                </c:pt>
                <c:pt idx="3894">
                  <c:v>6.5000000000000002E-2</c:v>
                </c:pt>
                <c:pt idx="3895">
                  <c:v>6.5000000000000002E-2</c:v>
                </c:pt>
                <c:pt idx="3896">
                  <c:v>6.5000000000000002E-2</c:v>
                </c:pt>
                <c:pt idx="3897">
                  <c:v>6.5000000000000002E-2</c:v>
                </c:pt>
                <c:pt idx="3898">
                  <c:v>6.5000000000000002E-2</c:v>
                </c:pt>
                <c:pt idx="3899">
                  <c:v>6.5000000000000002E-2</c:v>
                </c:pt>
                <c:pt idx="3900">
                  <c:v>6.5000000000000002E-2</c:v>
                </c:pt>
                <c:pt idx="3901">
                  <c:v>6.5000000000000002E-2</c:v>
                </c:pt>
                <c:pt idx="3902">
                  <c:v>6.5000000000000002E-2</c:v>
                </c:pt>
                <c:pt idx="3903">
                  <c:v>6.5000000000000002E-2</c:v>
                </c:pt>
                <c:pt idx="3904">
                  <c:v>6.5000000000000002E-2</c:v>
                </c:pt>
                <c:pt idx="3905">
                  <c:v>6.5000000000000002E-2</c:v>
                </c:pt>
                <c:pt idx="3906">
                  <c:v>6.5000000000000002E-2</c:v>
                </c:pt>
                <c:pt idx="3907">
                  <c:v>6.5000000000000002E-2</c:v>
                </c:pt>
                <c:pt idx="3908">
                  <c:v>6.5000000000000002E-2</c:v>
                </c:pt>
                <c:pt idx="3909">
                  <c:v>6.5000000000000002E-2</c:v>
                </c:pt>
                <c:pt idx="3910">
                  <c:v>6.5000000000000002E-2</c:v>
                </c:pt>
                <c:pt idx="3911">
                  <c:v>6.5000000000000002E-2</c:v>
                </c:pt>
                <c:pt idx="3912">
                  <c:v>6.5000000000000002E-2</c:v>
                </c:pt>
                <c:pt idx="3913">
                  <c:v>6.5000000000000002E-2</c:v>
                </c:pt>
                <c:pt idx="3914">
                  <c:v>6.5000000000000002E-2</c:v>
                </c:pt>
                <c:pt idx="3915">
                  <c:v>6.5000000000000002E-2</c:v>
                </c:pt>
                <c:pt idx="3916">
                  <c:v>6.5000000000000002E-2</c:v>
                </c:pt>
                <c:pt idx="3917">
                  <c:v>6.5000000000000002E-2</c:v>
                </c:pt>
                <c:pt idx="3918">
                  <c:v>6.5000000000000002E-2</c:v>
                </c:pt>
                <c:pt idx="3919">
                  <c:v>6.5000000000000002E-2</c:v>
                </c:pt>
                <c:pt idx="3920">
                  <c:v>6.5000000000000002E-2</c:v>
                </c:pt>
                <c:pt idx="3921">
                  <c:v>6.5000000000000002E-2</c:v>
                </c:pt>
                <c:pt idx="3922">
                  <c:v>6.5000000000000002E-2</c:v>
                </c:pt>
                <c:pt idx="3923">
                  <c:v>6.5000000000000002E-2</c:v>
                </c:pt>
                <c:pt idx="3924">
                  <c:v>6.5000000000000002E-2</c:v>
                </c:pt>
                <c:pt idx="3925">
                  <c:v>6.5000000000000002E-2</c:v>
                </c:pt>
                <c:pt idx="3926">
                  <c:v>6.5000000000000002E-2</c:v>
                </c:pt>
                <c:pt idx="3927">
                  <c:v>6.5000000000000002E-2</c:v>
                </c:pt>
                <c:pt idx="3928">
                  <c:v>6.5000000000000002E-2</c:v>
                </c:pt>
                <c:pt idx="3929">
                  <c:v>6.5000000000000002E-2</c:v>
                </c:pt>
                <c:pt idx="3930">
                  <c:v>6.5000000000000002E-2</c:v>
                </c:pt>
                <c:pt idx="3931">
                  <c:v>6.5000000000000002E-2</c:v>
                </c:pt>
                <c:pt idx="3932">
                  <c:v>6.5000000000000002E-2</c:v>
                </c:pt>
                <c:pt idx="3933">
                  <c:v>6.5000000000000002E-2</c:v>
                </c:pt>
                <c:pt idx="3934">
                  <c:v>6.5000000000000002E-2</c:v>
                </c:pt>
                <c:pt idx="3935">
                  <c:v>6.5000000000000002E-2</c:v>
                </c:pt>
                <c:pt idx="3936">
                  <c:v>6.5000000000000002E-2</c:v>
                </c:pt>
                <c:pt idx="3937">
                  <c:v>6.5000000000000002E-2</c:v>
                </c:pt>
                <c:pt idx="3938">
                  <c:v>6.5000000000000002E-2</c:v>
                </c:pt>
                <c:pt idx="3939">
                  <c:v>6.5000000000000002E-2</c:v>
                </c:pt>
                <c:pt idx="3940">
                  <c:v>6.5000000000000002E-2</c:v>
                </c:pt>
                <c:pt idx="3941">
                  <c:v>6.5000000000000002E-2</c:v>
                </c:pt>
                <c:pt idx="3942">
                  <c:v>6.5000000000000002E-2</c:v>
                </c:pt>
                <c:pt idx="3943">
                  <c:v>6.5000000000000002E-2</c:v>
                </c:pt>
                <c:pt idx="3944">
                  <c:v>6.5000000000000002E-2</c:v>
                </c:pt>
                <c:pt idx="3945">
                  <c:v>6.5000000000000002E-2</c:v>
                </c:pt>
                <c:pt idx="3946">
                  <c:v>6.5000000000000002E-2</c:v>
                </c:pt>
                <c:pt idx="3947">
                  <c:v>6.5000000000000002E-2</c:v>
                </c:pt>
                <c:pt idx="3948">
                  <c:v>6.5000000000000002E-2</c:v>
                </c:pt>
                <c:pt idx="3949">
                  <c:v>6.5000000000000002E-2</c:v>
                </c:pt>
                <c:pt idx="3950">
                  <c:v>6.5000000000000002E-2</c:v>
                </c:pt>
                <c:pt idx="3951">
                  <c:v>6.5000000000000002E-2</c:v>
                </c:pt>
                <c:pt idx="3952">
                  <c:v>6.5000000000000002E-2</c:v>
                </c:pt>
                <c:pt idx="3953">
                  <c:v>6.5000000000000002E-2</c:v>
                </c:pt>
                <c:pt idx="3954">
                  <c:v>6.5000000000000002E-2</c:v>
                </c:pt>
                <c:pt idx="3955">
                  <c:v>6.5000000000000002E-2</c:v>
                </c:pt>
                <c:pt idx="3956">
                  <c:v>6.5000000000000002E-2</c:v>
                </c:pt>
                <c:pt idx="3957">
                  <c:v>6.5000000000000002E-2</c:v>
                </c:pt>
                <c:pt idx="3958">
                  <c:v>6.5000000000000002E-2</c:v>
                </c:pt>
                <c:pt idx="3959">
                  <c:v>6.5000000000000002E-2</c:v>
                </c:pt>
                <c:pt idx="3960">
                  <c:v>6.5000000000000002E-2</c:v>
                </c:pt>
                <c:pt idx="3961">
                  <c:v>6.5000000000000002E-2</c:v>
                </c:pt>
                <c:pt idx="3962">
                  <c:v>6.5000000000000002E-2</c:v>
                </c:pt>
                <c:pt idx="3963">
                  <c:v>6.5000000000000002E-2</c:v>
                </c:pt>
                <c:pt idx="3964">
                  <c:v>6.5000000000000002E-2</c:v>
                </c:pt>
                <c:pt idx="3965">
                  <c:v>6.5000000000000002E-2</c:v>
                </c:pt>
                <c:pt idx="3966">
                  <c:v>6.5000000000000002E-2</c:v>
                </c:pt>
                <c:pt idx="3967">
                  <c:v>6.5000000000000002E-2</c:v>
                </c:pt>
                <c:pt idx="3968">
                  <c:v>6.5000000000000002E-2</c:v>
                </c:pt>
                <c:pt idx="3969">
                  <c:v>6.5000000000000002E-2</c:v>
                </c:pt>
                <c:pt idx="3970">
                  <c:v>6.5000000000000002E-2</c:v>
                </c:pt>
                <c:pt idx="3971">
                  <c:v>6.5000000000000002E-2</c:v>
                </c:pt>
                <c:pt idx="3972">
                  <c:v>6.5000000000000002E-2</c:v>
                </c:pt>
                <c:pt idx="3973">
                  <c:v>6.5000000000000002E-2</c:v>
                </c:pt>
                <c:pt idx="3974">
                  <c:v>6.5000000000000002E-2</c:v>
                </c:pt>
                <c:pt idx="3975">
                  <c:v>6.5000000000000002E-2</c:v>
                </c:pt>
                <c:pt idx="3976">
                  <c:v>6.5000000000000002E-2</c:v>
                </c:pt>
                <c:pt idx="3977">
                  <c:v>6.5000000000000002E-2</c:v>
                </c:pt>
                <c:pt idx="3978">
                  <c:v>6.5000000000000002E-2</c:v>
                </c:pt>
                <c:pt idx="3979">
                  <c:v>6.5000000000000002E-2</c:v>
                </c:pt>
                <c:pt idx="3980">
                  <c:v>6.5000000000000002E-2</c:v>
                </c:pt>
                <c:pt idx="3981">
                  <c:v>6.5000000000000002E-2</c:v>
                </c:pt>
                <c:pt idx="3982">
                  <c:v>6.5000000000000002E-2</c:v>
                </c:pt>
                <c:pt idx="3983">
                  <c:v>6.5000000000000002E-2</c:v>
                </c:pt>
                <c:pt idx="3984">
                  <c:v>6.5000000000000002E-2</c:v>
                </c:pt>
                <c:pt idx="3985">
                  <c:v>6.5000000000000002E-2</c:v>
                </c:pt>
                <c:pt idx="3986">
                  <c:v>6.5000000000000002E-2</c:v>
                </c:pt>
                <c:pt idx="3987">
                  <c:v>6.5000000000000002E-2</c:v>
                </c:pt>
                <c:pt idx="3988">
                  <c:v>6.5000000000000002E-2</c:v>
                </c:pt>
                <c:pt idx="3989">
                  <c:v>6.5000000000000002E-2</c:v>
                </c:pt>
                <c:pt idx="3990">
                  <c:v>6.5000000000000002E-2</c:v>
                </c:pt>
                <c:pt idx="3991">
                  <c:v>6.5000000000000002E-2</c:v>
                </c:pt>
                <c:pt idx="3992">
                  <c:v>6.5000000000000002E-2</c:v>
                </c:pt>
                <c:pt idx="3993">
                  <c:v>6.5000000000000002E-2</c:v>
                </c:pt>
                <c:pt idx="3994">
                  <c:v>6.5000000000000002E-2</c:v>
                </c:pt>
                <c:pt idx="3995">
                  <c:v>6.5000000000000002E-2</c:v>
                </c:pt>
                <c:pt idx="3996">
                  <c:v>6.5000000000000002E-2</c:v>
                </c:pt>
                <c:pt idx="3997">
                  <c:v>6.5000000000000002E-2</c:v>
                </c:pt>
                <c:pt idx="3998">
                  <c:v>6.5000000000000002E-2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6CD-4BC8-ABF3-4944FF43B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7182495"/>
        <c:axId val="1152089071"/>
      </c:lineChart>
      <c:dateAx>
        <c:axId val="1157182495"/>
        <c:scaling>
          <c:orientation val="minMax"/>
          <c:max val="46246"/>
        </c:scaling>
        <c:delete val="0"/>
        <c:axPos val="b"/>
        <c:numFmt formatCode="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152089071"/>
        <c:crosses val="autoZero"/>
        <c:auto val="1"/>
        <c:lblOffset val="100"/>
        <c:baseTimeUnit val="days"/>
        <c:majorUnit val="12"/>
        <c:majorTimeUnit val="months"/>
        <c:minorUnit val="1"/>
        <c:minorTimeUnit val="years"/>
      </c:dateAx>
      <c:valAx>
        <c:axId val="1152089071"/>
        <c:scaling>
          <c:orientation val="minMax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157182495"/>
        <c:crosses val="autoZero"/>
        <c:crossBetween val="between"/>
        <c:minorUnit val="2.5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400" b="1"/>
              <a:t>Implied Rate in Fixed CLP / Camara Curve</a:t>
            </a:r>
          </a:p>
        </c:rich>
      </c:tx>
      <c:layout>
        <c:manualLayout>
          <c:xMode val="edge"/>
          <c:yMode val="edge"/>
          <c:x val="0.12601019402086205"/>
          <c:y val="2.57875725732978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1327414496132944"/>
          <c:y val="0.14271925184161027"/>
          <c:w val="0.82641258477664015"/>
          <c:h val="0.62001045458969262"/>
        </c:manualLayout>
      </c:layout>
      <c:lineChart>
        <c:grouping val="standard"/>
        <c:varyColors val="0"/>
        <c:ser>
          <c:idx val="0"/>
          <c:order val="0"/>
          <c:tx>
            <c:v>Implied path</c:v>
          </c:tx>
          <c:spPr>
            <a:ln w="22225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cat>
            <c:numRef>
              <c:f>swap_implied_path!$A$2:$A$28</c:f>
              <c:numCache>
                <c:formatCode>m/d/yyyy</c:formatCode>
                <c:ptCount val="27"/>
                <c:pt idx="0">
                  <c:v>43130</c:v>
                </c:pt>
                <c:pt idx="1">
                  <c:v>43132</c:v>
                </c:pt>
                <c:pt idx="2">
                  <c:v>43179</c:v>
                </c:pt>
                <c:pt idx="3">
                  <c:v>43220</c:v>
                </c:pt>
                <c:pt idx="4">
                  <c:v>43223</c:v>
                </c:pt>
                <c:pt idx="5">
                  <c:v>43264</c:v>
                </c:pt>
                <c:pt idx="6">
                  <c:v>43305</c:v>
                </c:pt>
                <c:pt idx="7">
                  <c:v>43312</c:v>
                </c:pt>
                <c:pt idx="8">
                  <c:v>43347</c:v>
                </c:pt>
                <c:pt idx="9">
                  <c:v>43390</c:v>
                </c:pt>
                <c:pt idx="10">
                  <c:v>43404</c:v>
                </c:pt>
                <c:pt idx="11">
                  <c:v>43438</c:v>
                </c:pt>
                <c:pt idx="12">
                  <c:v>43496</c:v>
                </c:pt>
                <c:pt idx="13">
                  <c:v>43497</c:v>
                </c:pt>
                <c:pt idx="14">
                  <c:v>43544</c:v>
                </c:pt>
                <c:pt idx="15">
                  <c:v>43588</c:v>
                </c:pt>
                <c:pt idx="16">
                  <c:v>43629</c:v>
                </c:pt>
                <c:pt idx="17">
                  <c:v>43670</c:v>
                </c:pt>
                <c:pt idx="18">
                  <c:v>43677</c:v>
                </c:pt>
                <c:pt idx="19">
                  <c:v>43712</c:v>
                </c:pt>
                <c:pt idx="20">
                  <c:v>43755</c:v>
                </c:pt>
                <c:pt idx="21">
                  <c:v>43803</c:v>
                </c:pt>
                <c:pt idx="22">
                  <c:v>43861</c:v>
                </c:pt>
              </c:numCache>
            </c:numRef>
          </c:cat>
          <c:val>
            <c:numRef>
              <c:f>swap_implied_path!$B$2:$B$28</c:f>
              <c:numCache>
                <c:formatCode>General</c:formatCode>
                <c:ptCount val="27"/>
                <c:pt idx="1">
                  <c:v>2.4999999999999911E-2</c:v>
                </c:pt>
                <c:pt idx="2">
                  <c:v>2.4055251040807524E-2</c:v>
                </c:pt>
                <c:pt idx="3">
                  <c:v>2.4055251040807524E-2</c:v>
                </c:pt>
                <c:pt idx="4">
                  <c:v>2.405524818896557E-2</c:v>
                </c:pt>
                <c:pt idx="5">
                  <c:v>2.4055245251239425E-2</c:v>
                </c:pt>
                <c:pt idx="6">
                  <c:v>2.4055242443973942E-2</c:v>
                </c:pt>
                <c:pt idx="7">
                  <c:v>2.4055242443973942E-2</c:v>
                </c:pt>
                <c:pt idx="8">
                  <c:v>2.405524526726139E-2</c:v>
                </c:pt>
                <c:pt idx="9">
                  <c:v>2.4055248215796701E-2</c:v>
                </c:pt>
                <c:pt idx="10">
                  <c:v>2.4055248215796701E-2</c:v>
                </c:pt>
                <c:pt idx="11">
                  <c:v>2.6555248215796703E-2</c:v>
                </c:pt>
                <c:pt idx="12">
                  <c:v>2.6555248215796703E-2</c:v>
                </c:pt>
                <c:pt idx="13">
                  <c:v>2.6982904907160491E-2</c:v>
                </c:pt>
                <c:pt idx="14">
                  <c:v>2.7379947109741454E-2</c:v>
                </c:pt>
                <c:pt idx="15">
                  <c:v>2.7660655130322658E-2</c:v>
                </c:pt>
                <c:pt idx="16">
                  <c:v>2.7837872184431529E-2</c:v>
                </c:pt>
                <c:pt idx="17">
                  <c:v>2.8337968990185033E-2</c:v>
                </c:pt>
                <c:pt idx="18">
                  <c:v>2.8337968990185033E-2</c:v>
                </c:pt>
                <c:pt idx="19">
                  <c:v>2.8933327502334519E-2</c:v>
                </c:pt>
                <c:pt idx="20">
                  <c:v>2.8933327502334519E-2</c:v>
                </c:pt>
                <c:pt idx="21">
                  <c:v>2.8933327502334519E-2</c:v>
                </c:pt>
                <c:pt idx="22">
                  <c:v>2.8933327502334519E-2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57-403E-8874-FC23AAE4688F}"/>
            </c:ext>
          </c:extLst>
        </c:ser>
        <c:ser>
          <c:idx val="1"/>
          <c:order val="1"/>
          <c:tx>
            <c:v>Estimated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swap_implied_path!$A$2:$A$28</c:f>
              <c:numCache>
                <c:formatCode>m/d/yyyy</c:formatCode>
                <c:ptCount val="27"/>
                <c:pt idx="0">
                  <c:v>43130</c:v>
                </c:pt>
                <c:pt idx="1">
                  <c:v>43132</c:v>
                </c:pt>
                <c:pt idx="2">
                  <c:v>43179</c:v>
                </c:pt>
                <c:pt idx="3">
                  <c:v>43220</c:v>
                </c:pt>
                <c:pt idx="4">
                  <c:v>43223</c:v>
                </c:pt>
                <c:pt idx="5">
                  <c:v>43264</c:v>
                </c:pt>
                <c:pt idx="6">
                  <c:v>43305</c:v>
                </c:pt>
                <c:pt idx="7">
                  <c:v>43312</c:v>
                </c:pt>
                <c:pt idx="8">
                  <c:v>43347</c:v>
                </c:pt>
                <c:pt idx="9">
                  <c:v>43390</c:v>
                </c:pt>
                <c:pt idx="10">
                  <c:v>43404</c:v>
                </c:pt>
                <c:pt idx="11">
                  <c:v>43438</c:v>
                </c:pt>
                <c:pt idx="12">
                  <c:v>43496</c:v>
                </c:pt>
                <c:pt idx="13">
                  <c:v>43497</c:v>
                </c:pt>
                <c:pt idx="14">
                  <c:v>43544</c:v>
                </c:pt>
                <c:pt idx="15">
                  <c:v>43588</c:v>
                </c:pt>
                <c:pt idx="16">
                  <c:v>43629</c:v>
                </c:pt>
                <c:pt idx="17">
                  <c:v>43670</c:v>
                </c:pt>
                <c:pt idx="18">
                  <c:v>43677</c:v>
                </c:pt>
                <c:pt idx="19">
                  <c:v>43712</c:v>
                </c:pt>
                <c:pt idx="20">
                  <c:v>43755</c:v>
                </c:pt>
                <c:pt idx="21">
                  <c:v>43803</c:v>
                </c:pt>
                <c:pt idx="22">
                  <c:v>43861</c:v>
                </c:pt>
              </c:numCache>
            </c:numRef>
          </c:cat>
          <c:val>
            <c:numRef>
              <c:f>swap_implied_path!$D$2:$D$28</c:f>
              <c:numCache>
                <c:formatCode>General</c:formatCode>
                <c:ptCount val="27"/>
                <c:pt idx="3">
                  <c:v>2.4627997696035214E-2</c:v>
                </c:pt>
                <c:pt idx="7">
                  <c:v>2.444879582561877E-2</c:v>
                </c:pt>
                <c:pt idx="10">
                  <c:v>2.444081797864453E-2</c:v>
                </c:pt>
                <c:pt idx="12">
                  <c:v>2.4889017840049328E-2</c:v>
                </c:pt>
                <c:pt idx="18">
                  <c:v>2.6099930294981089E-2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57-403E-8874-FC23AAE4688F}"/>
            </c:ext>
          </c:extLst>
        </c:ser>
        <c:ser>
          <c:idx val="2"/>
          <c:order val="2"/>
          <c:tx>
            <c:v>Market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swap_implied_path!$A$2:$A$28</c:f>
              <c:numCache>
                <c:formatCode>m/d/yyyy</c:formatCode>
                <c:ptCount val="27"/>
                <c:pt idx="0">
                  <c:v>43130</c:v>
                </c:pt>
                <c:pt idx="1">
                  <c:v>43132</c:v>
                </c:pt>
                <c:pt idx="2">
                  <c:v>43179</c:v>
                </c:pt>
                <c:pt idx="3">
                  <c:v>43220</c:v>
                </c:pt>
                <c:pt idx="4">
                  <c:v>43223</c:v>
                </c:pt>
                <c:pt idx="5">
                  <c:v>43264</c:v>
                </c:pt>
                <c:pt idx="6">
                  <c:v>43305</c:v>
                </c:pt>
                <c:pt idx="7">
                  <c:v>43312</c:v>
                </c:pt>
                <c:pt idx="8">
                  <c:v>43347</c:v>
                </c:pt>
                <c:pt idx="9">
                  <c:v>43390</c:v>
                </c:pt>
                <c:pt idx="10">
                  <c:v>43404</c:v>
                </c:pt>
                <c:pt idx="11">
                  <c:v>43438</c:v>
                </c:pt>
                <c:pt idx="12">
                  <c:v>43496</c:v>
                </c:pt>
                <c:pt idx="13">
                  <c:v>43497</c:v>
                </c:pt>
                <c:pt idx="14">
                  <c:v>43544</c:v>
                </c:pt>
                <c:pt idx="15">
                  <c:v>43588</c:v>
                </c:pt>
                <c:pt idx="16">
                  <c:v>43629</c:v>
                </c:pt>
                <c:pt idx="17">
                  <c:v>43670</c:v>
                </c:pt>
                <c:pt idx="18">
                  <c:v>43677</c:v>
                </c:pt>
                <c:pt idx="19">
                  <c:v>43712</c:v>
                </c:pt>
                <c:pt idx="20">
                  <c:v>43755</c:v>
                </c:pt>
                <c:pt idx="21">
                  <c:v>43803</c:v>
                </c:pt>
                <c:pt idx="22">
                  <c:v>43861</c:v>
                </c:pt>
              </c:numCache>
            </c:numRef>
          </c:cat>
          <c:val>
            <c:numRef>
              <c:f>swap_implied_path!$E$2:$E$28</c:f>
              <c:numCache>
                <c:formatCode>General</c:formatCode>
                <c:ptCount val="27"/>
                <c:pt idx="0">
                  <c:v>2.4999999999999911E-2</c:v>
                </c:pt>
                <c:pt idx="3">
                  <c:v>2.4399999999999977E-2</c:v>
                </c:pt>
                <c:pt idx="7">
                  <c:v>2.4400999999999895E-2</c:v>
                </c:pt>
                <c:pt idx="10">
                  <c:v>2.4599999999999955E-2</c:v>
                </c:pt>
                <c:pt idx="12">
                  <c:v>2.4899999999999922E-2</c:v>
                </c:pt>
                <c:pt idx="18">
                  <c:v>2.6100000000000012E-2</c:v>
                </c:pt>
                <c:pt idx="22">
                  <c:v>2.7802013497312039E-2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57-403E-8874-FC23AAE46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753664"/>
        <c:axId val="180174144"/>
      </c:lineChart>
      <c:scatterChart>
        <c:scatterStyle val="smoothMarker"/>
        <c:varyColors val="0"/>
        <c:ser>
          <c:idx val="3"/>
          <c:order val="3"/>
          <c:tx>
            <c:v>2017</c:v>
          </c:tx>
          <c:spPr>
            <a:ln w="28575" cap="rnd" cmpd="sng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display_p2!$O$36:$O$37</c:f>
              <c:numCache>
                <c:formatCode>m/d/yyyy</c:formatCode>
                <c:ptCount val="2"/>
                <c:pt idx="0">
                  <c:v>43465</c:v>
                </c:pt>
                <c:pt idx="1">
                  <c:v>43465</c:v>
                </c:pt>
              </c:numCache>
            </c:numRef>
          </c:xVal>
          <c:yVal>
            <c:numRef>
              <c:f>display_p2!$R$36:$R$37</c:f>
              <c:numCache>
                <c:formatCode>0%</c:formatCode>
                <c:ptCount val="2"/>
                <c:pt idx="0">
                  <c:v>0</c:v>
                </c:pt>
                <c:pt idx="1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657-403E-8874-FC23AAE4688F}"/>
            </c:ext>
          </c:extLst>
        </c:ser>
        <c:ser>
          <c:idx val="4"/>
          <c:order val="4"/>
          <c:tx>
            <c:v>2018</c:v>
          </c:tx>
          <c:spPr>
            <a:ln w="285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display_p2!$P$36:$P$37</c:f>
              <c:numCache>
                <c:formatCode>m/d/yyyy</c:formatCode>
                <c:ptCount val="2"/>
                <c:pt idx="0">
                  <c:v>43830</c:v>
                </c:pt>
                <c:pt idx="1">
                  <c:v>43830</c:v>
                </c:pt>
              </c:numCache>
            </c:numRef>
          </c:xVal>
          <c:yVal>
            <c:numRef>
              <c:f>display_p2!$R$36:$R$37</c:f>
              <c:numCache>
                <c:formatCode>0%</c:formatCode>
                <c:ptCount val="2"/>
                <c:pt idx="0">
                  <c:v>0</c:v>
                </c:pt>
                <c:pt idx="1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657-403E-8874-FC23AAE46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753664"/>
        <c:axId val="180174144"/>
      </c:scatterChart>
      <c:dateAx>
        <c:axId val="144753664"/>
        <c:scaling>
          <c:orientation val="minMax"/>
        </c:scaling>
        <c:delete val="0"/>
        <c:axPos val="b"/>
        <c:numFmt formatCode="[$-409]mmm/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 algn="ctr"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74144"/>
        <c:crosses val="autoZero"/>
        <c:auto val="1"/>
        <c:lblOffset val="100"/>
        <c:baseTimeUnit val="days"/>
        <c:majorUnit val="4"/>
      </c:dateAx>
      <c:valAx>
        <c:axId val="180174144"/>
        <c:scaling>
          <c:orientation val="minMax"/>
          <c:max val="3.0000000000000006E-2"/>
          <c:min val="2.25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44753664"/>
        <c:crosses val="autoZero"/>
        <c:crossBetween val="between"/>
        <c:minorUnit val="2.5000000000000005E-3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"/>
          <c:y val="0.89184518981520877"/>
          <c:w val="1"/>
          <c:h val="9.15714556507345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400" b="1"/>
              <a:t>Monetary policy scenarios</a:t>
            </a:r>
          </a:p>
        </c:rich>
      </c:tx>
      <c:layout>
        <c:manualLayout>
          <c:xMode val="edge"/>
          <c:yMode val="edge"/>
          <c:x val="0.3463407645001394"/>
          <c:y val="3.5200338525072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8.5882378088496983E-2"/>
          <c:y val="0.14889115184430865"/>
          <c:w val="0.74753664984378743"/>
          <c:h val="0.70291387816868467"/>
        </c:manualLayout>
      </c:layout>
      <c:lineChart>
        <c:grouping val="standard"/>
        <c:varyColors val="0"/>
        <c:ser>
          <c:idx val="0"/>
          <c:order val="0"/>
          <c:tx>
            <c:strRef>
              <c:f>[outputs.xlsx]paths!$B$1</c:f>
              <c:strCache>
                <c:ptCount val="1"/>
                <c:pt idx="0">
                  <c:v>dove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[outputs.xlsx]paths!$A$2:$A$30</c:f>
              <c:numCache>
                <c:formatCode>m/d/yyyy</c:formatCode>
                <c:ptCount val="29"/>
                <c:pt idx="0">
                  <c:v>43130</c:v>
                </c:pt>
                <c:pt idx="1">
                  <c:v>43159</c:v>
                </c:pt>
                <c:pt idx="2">
                  <c:v>43189</c:v>
                </c:pt>
                <c:pt idx="3">
                  <c:v>43219</c:v>
                </c:pt>
                <c:pt idx="4">
                  <c:v>43249</c:v>
                </c:pt>
                <c:pt idx="5">
                  <c:v>43279</c:v>
                </c:pt>
                <c:pt idx="6">
                  <c:v>43309</c:v>
                </c:pt>
                <c:pt idx="7">
                  <c:v>43339</c:v>
                </c:pt>
                <c:pt idx="8">
                  <c:v>43369</c:v>
                </c:pt>
                <c:pt idx="9">
                  <c:v>43399</c:v>
                </c:pt>
                <c:pt idx="10">
                  <c:v>43429</c:v>
                </c:pt>
                <c:pt idx="11">
                  <c:v>43459</c:v>
                </c:pt>
                <c:pt idx="12">
                  <c:v>43482</c:v>
                </c:pt>
                <c:pt idx="13">
                  <c:v>43494</c:v>
                </c:pt>
                <c:pt idx="14">
                  <c:v>43524</c:v>
                </c:pt>
                <c:pt idx="15">
                  <c:v>43554</c:v>
                </c:pt>
                <c:pt idx="16">
                  <c:v>43584</c:v>
                </c:pt>
                <c:pt idx="17">
                  <c:v>43614</c:v>
                </c:pt>
                <c:pt idx="18">
                  <c:v>43644</c:v>
                </c:pt>
                <c:pt idx="19">
                  <c:v>43674</c:v>
                </c:pt>
                <c:pt idx="20">
                  <c:v>43704</c:v>
                </c:pt>
                <c:pt idx="21">
                  <c:v>43734</c:v>
                </c:pt>
                <c:pt idx="22">
                  <c:v>43764</c:v>
                </c:pt>
                <c:pt idx="23">
                  <c:v>43794</c:v>
                </c:pt>
                <c:pt idx="24">
                  <c:v>43824</c:v>
                </c:pt>
                <c:pt idx="25">
                  <c:v>44162</c:v>
                </c:pt>
                <c:pt idx="26">
                  <c:v>44527</c:v>
                </c:pt>
                <c:pt idx="27">
                  <c:v>44892</c:v>
                </c:pt>
                <c:pt idx="28">
                  <c:v>45257</c:v>
                </c:pt>
              </c:numCache>
            </c:numRef>
          </c:cat>
          <c:val>
            <c:numRef>
              <c:f>[outputs.xlsx]paths!$B$2:$B$30</c:f>
              <c:numCache>
                <c:formatCode>General</c:formatCode>
                <c:ptCount val="29"/>
                <c:pt idx="0">
                  <c:v>4.4999999999999998E-2</c:v>
                </c:pt>
                <c:pt idx="1">
                  <c:v>4.4999999999999998E-2</c:v>
                </c:pt>
                <c:pt idx="2">
                  <c:v>4.2500000000000003E-2</c:v>
                </c:pt>
                <c:pt idx="3">
                  <c:v>0.04</c:v>
                </c:pt>
                <c:pt idx="4">
                  <c:v>0.04</c:v>
                </c:pt>
                <c:pt idx="5">
                  <c:v>0.04</c:v>
                </c:pt>
                <c:pt idx="6">
                  <c:v>0.04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  <c:pt idx="10">
                  <c:v>0.04</c:v>
                </c:pt>
                <c:pt idx="11">
                  <c:v>0.04</c:v>
                </c:pt>
                <c:pt idx="12">
                  <c:v>4.2500000000000003E-2</c:v>
                </c:pt>
                <c:pt idx="13">
                  <c:v>4.2500000000000003E-2</c:v>
                </c:pt>
                <c:pt idx="14">
                  <c:v>4.2500000000000003E-2</c:v>
                </c:pt>
                <c:pt idx="15">
                  <c:v>4.2500000000000003E-2</c:v>
                </c:pt>
                <c:pt idx="16">
                  <c:v>4.2500000000000003E-2</c:v>
                </c:pt>
                <c:pt idx="17">
                  <c:v>4.2500000000000003E-2</c:v>
                </c:pt>
                <c:pt idx="18">
                  <c:v>4.2500000000000003E-2</c:v>
                </c:pt>
                <c:pt idx="19">
                  <c:v>4.4999999999999998E-2</c:v>
                </c:pt>
                <c:pt idx="20">
                  <c:v>4.4999999999999998E-2</c:v>
                </c:pt>
                <c:pt idx="21">
                  <c:v>4.4999999999999998E-2</c:v>
                </c:pt>
                <c:pt idx="22">
                  <c:v>4.4999999999999998E-2</c:v>
                </c:pt>
                <c:pt idx="23">
                  <c:v>4.4999999999999998E-2</c:v>
                </c:pt>
                <c:pt idx="24">
                  <c:v>4.4999999999999998E-2</c:v>
                </c:pt>
                <c:pt idx="25">
                  <c:v>4.4999999999999998E-2</c:v>
                </c:pt>
                <c:pt idx="26">
                  <c:v>4.4999999999999998E-2</c:v>
                </c:pt>
                <c:pt idx="27">
                  <c:v>4.4999999999999998E-2</c:v>
                </c:pt>
                <c:pt idx="28">
                  <c:v>4.4999999999999998E-2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BE-4AE4-81E0-2C0728CB2526}"/>
            </c:ext>
          </c:extLst>
        </c:ser>
        <c:ser>
          <c:idx val="1"/>
          <c:order val="1"/>
          <c:tx>
            <c:strRef>
              <c:f>[outputs.xlsx]paths!$C$1</c:f>
              <c:strCache>
                <c:ptCount val="1"/>
                <c:pt idx="0">
                  <c:v>central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[outputs.xlsx]paths!$A$2:$A$30</c:f>
              <c:numCache>
                <c:formatCode>m/d/yyyy</c:formatCode>
                <c:ptCount val="29"/>
                <c:pt idx="0">
                  <c:v>43130</c:v>
                </c:pt>
                <c:pt idx="1">
                  <c:v>43159</c:v>
                </c:pt>
                <c:pt idx="2">
                  <c:v>43189</c:v>
                </c:pt>
                <c:pt idx="3">
                  <c:v>43219</c:v>
                </c:pt>
                <c:pt idx="4">
                  <c:v>43249</c:v>
                </c:pt>
                <c:pt idx="5">
                  <c:v>43279</c:v>
                </c:pt>
                <c:pt idx="6">
                  <c:v>43309</c:v>
                </c:pt>
                <c:pt idx="7">
                  <c:v>43339</c:v>
                </c:pt>
                <c:pt idx="8">
                  <c:v>43369</c:v>
                </c:pt>
                <c:pt idx="9">
                  <c:v>43399</c:v>
                </c:pt>
                <c:pt idx="10">
                  <c:v>43429</c:v>
                </c:pt>
                <c:pt idx="11">
                  <c:v>43459</c:v>
                </c:pt>
                <c:pt idx="12">
                  <c:v>43482</c:v>
                </c:pt>
                <c:pt idx="13">
                  <c:v>43494</c:v>
                </c:pt>
                <c:pt idx="14">
                  <c:v>43524</c:v>
                </c:pt>
                <c:pt idx="15">
                  <c:v>43554</c:v>
                </c:pt>
                <c:pt idx="16">
                  <c:v>43584</c:v>
                </c:pt>
                <c:pt idx="17">
                  <c:v>43614</c:v>
                </c:pt>
                <c:pt idx="18">
                  <c:v>43644</c:v>
                </c:pt>
                <c:pt idx="19">
                  <c:v>43674</c:v>
                </c:pt>
                <c:pt idx="20">
                  <c:v>43704</c:v>
                </c:pt>
                <c:pt idx="21">
                  <c:v>43734</c:v>
                </c:pt>
                <c:pt idx="22">
                  <c:v>43764</c:v>
                </c:pt>
                <c:pt idx="23">
                  <c:v>43794</c:v>
                </c:pt>
                <c:pt idx="24">
                  <c:v>43824</c:v>
                </c:pt>
                <c:pt idx="25">
                  <c:v>44162</c:v>
                </c:pt>
                <c:pt idx="26">
                  <c:v>44527</c:v>
                </c:pt>
                <c:pt idx="27">
                  <c:v>44892</c:v>
                </c:pt>
                <c:pt idx="28">
                  <c:v>45257</c:v>
                </c:pt>
              </c:numCache>
            </c:numRef>
          </c:cat>
          <c:val>
            <c:numRef>
              <c:f>[outputs.xlsx]paths!$C$2:$C$30</c:f>
              <c:numCache>
                <c:formatCode>General</c:formatCode>
                <c:ptCount val="29"/>
                <c:pt idx="0">
                  <c:v>4.4999999999999998E-2</c:v>
                </c:pt>
                <c:pt idx="1">
                  <c:v>4.4999999999999998E-2</c:v>
                </c:pt>
                <c:pt idx="2">
                  <c:v>4.2500000000000003E-2</c:v>
                </c:pt>
                <c:pt idx="3">
                  <c:v>4.2500000000000003E-2</c:v>
                </c:pt>
                <c:pt idx="4">
                  <c:v>4.2500000000000003E-2</c:v>
                </c:pt>
                <c:pt idx="5">
                  <c:v>4.2500000000000003E-2</c:v>
                </c:pt>
                <c:pt idx="6">
                  <c:v>4.2500000000000003E-2</c:v>
                </c:pt>
                <c:pt idx="7">
                  <c:v>4.2500000000000003E-2</c:v>
                </c:pt>
                <c:pt idx="8">
                  <c:v>4.2500000000000003E-2</c:v>
                </c:pt>
                <c:pt idx="9">
                  <c:v>4.2500000000000003E-2</c:v>
                </c:pt>
                <c:pt idx="10">
                  <c:v>4.2500000000000003E-2</c:v>
                </c:pt>
                <c:pt idx="11">
                  <c:v>4.2500000000000003E-2</c:v>
                </c:pt>
                <c:pt idx="12">
                  <c:v>4.4999999999999998E-2</c:v>
                </c:pt>
                <c:pt idx="13">
                  <c:v>4.4999999999999998E-2</c:v>
                </c:pt>
                <c:pt idx="14">
                  <c:v>4.4999999999999998E-2</c:v>
                </c:pt>
                <c:pt idx="15">
                  <c:v>4.4999999999999998E-2</c:v>
                </c:pt>
                <c:pt idx="16">
                  <c:v>4.4999999999999998E-2</c:v>
                </c:pt>
                <c:pt idx="17">
                  <c:v>4.4999999999999998E-2</c:v>
                </c:pt>
                <c:pt idx="18">
                  <c:v>4.4999999999999998E-2</c:v>
                </c:pt>
                <c:pt idx="19">
                  <c:v>4.7500000000000001E-2</c:v>
                </c:pt>
                <c:pt idx="20">
                  <c:v>4.7500000000000001E-2</c:v>
                </c:pt>
                <c:pt idx="21">
                  <c:v>4.7500000000000001E-2</c:v>
                </c:pt>
                <c:pt idx="22">
                  <c:v>4.7500000000000001E-2</c:v>
                </c:pt>
                <c:pt idx="23">
                  <c:v>4.7500000000000001E-2</c:v>
                </c:pt>
                <c:pt idx="24">
                  <c:v>4.7500000000000001E-2</c:v>
                </c:pt>
                <c:pt idx="25">
                  <c:v>4.7500000000000001E-2</c:v>
                </c:pt>
                <c:pt idx="26">
                  <c:v>4.7500000000000001E-2</c:v>
                </c:pt>
                <c:pt idx="27">
                  <c:v>4.7500000000000001E-2</c:v>
                </c:pt>
                <c:pt idx="28">
                  <c:v>4.7500000000000001E-2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BE-4AE4-81E0-2C0728CB2526}"/>
            </c:ext>
          </c:extLst>
        </c:ser>
        <c:ser>
          <c:idx val="2"/>
          <c:order val="2"/>
          <c:tx>
            <c:strRef>
              <c:f>[outputs.xlsx]paths!$D$1</c:f>
              <c:strCache>
                <c:ptCount val="1"/>
                <c:pt idx="0">
                  <c:v>hawk</c:v>
                </c:pt>
              </c:strCache>
            </c:strRef>
          </c:tx>
          <c:spPr>
            <a:ln w="25400" cap="rnd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[outputs.xlsx]paths!$A$2:$A$30</c:f>
              <c:numCache>
                <c:formatCode>m/d/yyyy</c:formatCode>
                <c:ptCount val="29"/>
                <c:pt idx="0">
                  <c:v>43130</c:v>
                </c:pt>
                <c:pt idx="1">
                  <c:v>43159</c:v>
                </c:pt>
                <c:pt idx="2">
                  <c:v>43189</c:v>
                </c:pt>
                <c:pt idx="3">
                  <c:v>43219</c:v>
                </c:pt>
                <c:pt idx="4">
                  <c:v>43249</c:v>
                </c:pt>
                <c:pt idx="5">
                  <c:v>43279</c:v>
                </c:pt>
                <c:pt idx="6">
                  <c:v>43309</c:v>
                </c:pt>
                <c:pt idx="7">
                  <c:v>43339</c:v>
                </c:pt>
                <c:pt idx="8">
                  <c:v>43369</c:v>
                </c:pt>
                <c:pt idx="9">
                  <c:v>43399</c:v>
                </c:pt>
                <c:pt idx="10">
                  <c:v>43429</c:v>
                </c:pt>
                <c:pt idx="11">
                  <c:v>43459</c:v>
                </c:pt>
                <c:pt idx="12">
                  <c:v>43482</c:v>
                </c:pt>
                <c:pt idx="13">
                  <c:v>43494</c:v>
                </c:pt>
                <c:pt idx="14">
                  <c:v>43524</c:v>
                </c:pt>
                <c:pt idx="15">
                  <c:v>43554</c:v>
                </c:pt>
                <c:pt idx="16">
                  <c:v>43584</c:v>
                </c:pt>
                <c:pt idx="17">
                  <c:v>43614</c:v>
                </c:pt>
                <c:pt idx="18">
                  <c:v>43644</c:v>
                </c:pt>
                <c:pt idx="19">
                  <c:v>43674</c:v>
                </c:pt>
                <c:pt idx="20">
                  <c:v>43704</c:v>
                </c:pt>
                <c:pt idx="21">
                  <c:v>43734</c:v>
                </c:pt>
                <c:pt idx="22">
                  <c:v>43764</c:v>
                </c:pt>
                <c:pt idx="23">
                  <c:v>43794</c:v>
                </c:pt>
                <c:pt idx="24">
                  <c:v>43824</c:v>
                </c:pt>
                <c:pt idx="25">
                  <c:v>44162</c:v>
                </c:pt>
                <c:pt idx="26">
                  <c:v>44527</c:v>
                </c:pt>
                <c:pt idx="27">
                  <c:v>44892</c:v>
                </c:pt>
                <c:pt idx="28">
                  <c:v>45257</c:v>
                </c:pt>
              </c:numCache>
            </c:numRef>
          </c:cat>
          <c:val>
            <c:numRef>
              <c:f>[outputs.xlsx]paths!$D$2:$D$30</c:f>
              <c:numCache>
                <c:formatCode>General</c:formatCode>
                <c:ptCount val="29"/>
                <c:pt idx="0">
                  <c:v>4.4999999999999998E-2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4.4999999999999998E-2</c:v>
                </c:pt>
                <c:pt idx="4">
                  <c:v>4.4999999999999998E-2</c:v>
                </c:pt>
                <c:pt idx="5">
                  <c:v>4.4999999999999998E-2</c:v>
                </c:pt>
                <c:pt idx="6">
                  <c:v>4.4999999999999998E-2</c:v>
                </c:pt>
                <c:pt idx="7">
                  <c:v>4.4999999999999998E-2</c:v>
                </c:pt>
                <c:pt idx="8">
                  <c:v>4.7500000000000001E-2</c:v>
                </c:pt>
                <c:pt idx="9">
                  <c:v>4.7500000000000001E-2</c:v>
                </c:pt>
                <c:pt idx="10">
                  <c:v>4.7500000000000001E-2</c:v>
                </c:pt>
                <c:pt idx="11">
                  <c:v>4.7500000000000001E-2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  <c:pt idx="24">
                  <c:v>0.05</c:v>
                </c:pt>
                <c:pt idx="25">
                  <c:v>0.05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BE-4AE4-81E0-2C0728CB2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9738608"/>
        <c:axId val="1847509456"/>
      </c:lineChart>
      <c:dateAx>
        <c:axId val="1879738608"/>
        <c:scaling>
          <c:orientation val="minMax"/>
          <c:max val="43826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47509456"/>
        <c:crosses val="autoZero"/>
        <c:auto val="1"/>
        <c:lblOffset val="100"/>
        <c:baseTimeUnit val="days"/>
        <c:majorUnit val="3"/>
        <c:majorTimeUnit val="months"/>
        <c:minorUnit val="1"/>
        <c:minorTimeUnit val="years"/>
      </c:dateAx>
      <c:valAx>
        <c:axId val="1847509456"/>
        <c:scaling>
          <c:orientation val="minMax"/>
          <c:min val="3.7500000000000006E-2"/>
        </c:scaling>
        <c:delete val="0"/>
        <c:axPos val="l"/>
        <c:numFmt formatCode="0.0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79738608"/>
        <c:crosses val="autoZero"/>
        <c:crossBetween val="between"/>
        <c:majorUnit val="5.000000000000001E-3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87065348454661"/>
          <c:y val="0.68457078661130477"/>
          <c:w val="0.1260755811627611"/>
          <c:h val="0.14718681176987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200" b="1"/>
            </a:pPr>
            <a:r>
              <a:rPr lang="es-CL" sz="1200" b="1"/>
              <a:t>Colombia Sovereign Curve</a:t>
            </a:r>
          </a:p>
        </c:rich>
      </c:tx>
      <c:layout>
        <c:manualLayout>
          <c:xMode val="edge"/>
          <c:yMode val="edge"/>
          <c:x val="0.33405288680957429"/>
          <c:y val="1.635770577507992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515959943670785"/>
          <c:y val="0.13152891103027634"/>
          <c:w val="0.72023446501472244"/>
          <c:h val="0.72308590548809126"/>
        </c:manualLayout>
      </c:layout>
      <c:areaChart>
        <c:grouping val="standard"/>
        <c:varyColors val="0"/>
        <c:ser>
          <c:idx val="4"/>
          <c:order val="2"/>
          <c:tx>
            <c:strRef>
              <c:f>[outputs.xlsx]display!$I$31</c:f>
              <c:strCache>
                <c:ptCount val="1"/>
                <c:pt idx="0">
                  <c:v>Hawk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[outputs.xlsx]display!$I$32:$I$39</c:f>
              <c:numCache>
                <c:formatCode>0.00%</c:formatCode>
                <c:ptCount val="8"/>
                <c:pt idx="0">
                  <c:v>4.4999999999999998E-2</c:v>
                </c:pt>
                <c:pt idx="1">
                  <c:v>4.7664394455982008E-2</c:v>
                </c:pt>
                <c:pt idx="2">
                  <c:v>5.0296800737420169E-2</c:v>
                </c:pt>
                <c:pt idx="3">
                  <c:v>5.1832339196669151E-2</c:v>
                </c:pt>
                <c:pt idx="4">
                  <c:v>5.4914794613270528E-2</c:v>
                </c:pt>
                <c:pt idx="5">
                  <c:v>5.8469388571362677E-2</c:v>
                </c:pt>
                <c:pt idx="6">
                  <c:v>6.1406869851622782E-2</c:v>
                </c:pt>
                <c:pt idx="7">
                  <c:v>6.5153102193758028E-2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1-4DAD-B778-12B78B4B13F3}"/>
            </c:ext>
          </c:extLst>
        </c:ser>
        <c:ser>
          <c:idx val="2"/>
          <c:order val="3"/>
          <c:tx>
            <c:strRef>
              <c:f>[outputs.xlsx]display!$G$31</c:f>
              <c:strCache>
                <c:ptCount val="1"/>
                <c:pt idx="0">
                  <c:v>Dove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[outputs.xlsx]display!$G$32:$G$39</c:f>
              <c:numCache>
                <c:formatCode>0.00%</c:formatCode>
                <c:ptCount val="8"/>
                <c:pt idx="0">
                  <c:v>4.4999999999999998E-2</c:v>
                </c:pt>
                <c:pt idx="1">
                  <c:v>4.3179886307135401E-2</c:v>
                </c:pt>
                <c:pt idx="2">
                  <c:v>4.4407893628377083E-2</c:v>
                </c:pt>
                <c:pt idx="3">
                  <c:v>4.6134512702069148E-2</c:v>
                </c:pt>
                <c:pt idx="4">
                  <c:v>4.9346047321687958E-2</c:v>
                </c:pt>
                <c:pt idx="5">
                  <c:v>5.2959226197061678E-2</c:v>
                </c:pt>
                <c:pt idx="6">
                  <c:v>5.593000564607592E-2</c:v>
                </c:pt>
                <c:pt idx="7">
                  <c:v>5.9729964660745129E-2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1-4DAD-B778-12B78B4B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830896"/>
        <c:axId val="1093527424"/>
      </c:areaChart>
      <c:lineChart>
        <c:grouping val="standard"/>
        <c:varyColors val="0"/>
        <c:ser>
          <c:idx val="0"/>
          <c:order val="0"/>
          <c:tx>
            <c:strRef>
              <c:f>[outputs.xlsx]display!$D$31</c:f>
              <c:strCache>
                <c:ptCount val="1"/>
                <c:pt idx="0">
                  <c:v>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solidFill>
                  <a:schemeClr val="bg2"/>
                </a:solidFill>
              </a:ln>
              <a:effectLst/>
            </c:spPr>
          </c:marke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[outputs.xlsx]display!$D$32:$D$39</c:f>
              <c:numCache>
                <c:formatCode>0.00%</c:formatCode>
                <c:ptCount val="8"/>
                <c:pt idx="0">
                  <c:v>4.4999999999999998E-2</c:v>
                </c:pt>
                <c:pt idx="1">
                  <c:v>4.619241144507491E-2</c:v>
                </c:pt>
                <c:pt idx="2">
                  <c:v>4.8416903977750288E-2</c:v>
                </c:pt>
                <c:pt idx="3">
                  <c:v>5.2240197837572964E-2</c:v>
                </c:pt>
                <c:pt idx="4">
                  <c:v>5.7114157399233784E-2</c:v>
                </c:pt>
                <c:pt idx="5">
                  <c:v>6.0757528531384608E-2</c:v>
                </c:pt>
                <c:pt idx="6">
                  <c:v>6.4292306101050758E-2</c:v>
                </c:pt>
                <c:pt idx="7">
                  <c:v>6.7189549106825494E-2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491-4DAD-B778-12B78B4B13F3}"/>
            </c:ext>
          </c:extLst>
        </c:ser>
        <c:ser>
          <c:idx val="1"/>
          <c:order val="1"/>
          <c:tx>
            <c:strRef>
              <c:f>[outputs.xlsx]display!$E$31</c:f>
              <c:strCache>
                <c:ptCount val="1"/>
                <c:pt idx="0">
                  <c:v>Valuation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[outputs.xlsx]display!$E$32:$E$39</c:f>
              <c:numCache>
                <c:formatCode>0.00%</c:formatCode>
                <c:ptCount val="8"/>
                <c:pt idx="0">
                  <c:v>4.4999999999999998E-2</c:v>
                </c:pt>
                <c:pt idx="1">
                  <c:v>4.5264007191040553E-2</c:v>
                </c:pt>
                <c:pt idx="2">
                  <c:v>4.7065515355956926E-2</c:v>
                </c:pt>
                <c:pt idx="3">
                  <c:v>4.8786484362221952E-2</c:v>
                </c:pt>
                <c:pt idx="4">
                  <c:v>5.2008182021000625E-2</c:v>
                </c:pt>
                <c:pt idx="5">
                  <c:v>5.5623774072711275E-2</c:v>
                </c:pt>
                <c:pt idx="6">
                  <c:v>5.8597247045735934E-2</c:v>
                </c:pt>
                <c:pt idx="7">
                  <c:v>6.2386139251681905E-2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D491-4DAD-B778-12B78B4B13F3}"/>
            </c:ext>
          </c:extLst>
        </c:ser>
        <c:ser>
          <c:idx val="3"/>
          <c:order val="4"/>
          <c:tx>
            <c:strRef>
              <c:f>[outputs.xlsx]display!$H$31</c:f>
              <c:strCache>
                <c:ptCount val="1"/>
                <c:pt idx="0">
                  <c:v>Central</c:v>
                </c:pt>
              </c:strCache>
            </c:strRef>
          </c:tx>
          <c:spPr>
            <a:ln w="63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[outputs.xlsx]display!$H$32:$H$39</c:f>
              <c:numCache>
                <c:formatCode>0.00%</c:formatCode>
                <c:ptCount val="8"/>
                <c:pt idx="0">
                  <c:v>4.4999999999999998E-2</c:v>
                </c:pt>
                <c:pt idx="1">
                  <c:v>4.5030444125990041E-2</c:v>
                </c:pt>
                <c:pt idx="2">
                  <c:v>4.6641450359107925E-2</c:v>
                </c:pt>
                <c:pt idx="3">
                  <c:v>4.8496736329296075E-2</c:v>
                </c:pt>
                <c:pt idx="4">
                  <c:v>5.1830257635181495E-2</c:v>
                </c:pt>
                <c:pt idx="5">
                  <c:v>5.5493330927045885E-2</c:v>
                </c:pt>
                <c:pt idx="6">
                  <c:v>5.8495742835161041E-2</c:v>
                </c:pt>
                <c:pt idx="7">
                  <c:v>6.2308126182999628E-2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D491-4DAD-B778-12B78B4B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2830896"/>
        <c:axId val="1093527424"/>
      </c:lineChart>
      <c:lineChart>
        <c:grouping val="standard"/>
        <c:varyColors val="0"/>
        <c:ser>
          <c:idx val="5"/>
          <c:order val="5"/>
          <c:tx>
            <c:strRef>
              <c:f>[outputs.xlsx]display!$J$31</c:f>
              <c:strCache>
                <c:ptCount val="1"/>
                <c:pt idx="0">
                  <c:v>FRA</c:v>
                </c:pt>
              </c:strCache>
            </c:strRef>
          </c:tx>
          <c:spPr>
            <a:ln w="3175" cap="rnd">
              <a:noFill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numRef>
              <c:f>[outputs.xlsx]display!$B$32:$B$39</c:f>
              <c:numCache>
                <c:formatCode>m/d/yyyy</c:formatCode>
                <c:ptCount val="8"/>
                <c:pt idx="0">
                  <c:v>43130</c:v>
                </c:pt>
                <c:pt idx="1">
                  <c:v>43425</c:v>
                </c:pt>
                <c:pt idx="2">
                  <c:v>43719</c:v>
                </c:pt>
                <c:pt idx="3">
                  <c:v>44036</c:v>
                </c:pt>
                <c:pt idx="4">
                  <c:v>44685</c:v>
                </c:pt>
                <c:pt idx="5">
                  <c:v>45497</c:v>
                </c:pt>
                <c:pt idx="6">
                  <c:v>46260</c:v>
                </c:pt>
                <c:pt idx="7">
                  <c:v>47744</c:v>
                </c:pt>
              </c:numCache>
            </c:numRef>
          </c:cat>
          <c:val>
            <c:numRef>
              <c:f>[outputs.xlsx]display!$J$32:$J$39</c:f>
              <c:numCache>
                <c:formatCode>0.00%</c:formatCode>
                <c:ptCount val="8"/>
                <c:pt idx="0">
                  <c:v>0</c:v>
                </c:pt>
                <c:pt idx="1">
                  <c:v>4.619241144507491E-2</c:v>
                </c:pt>
                <c:pt idx="2">
                  <c:v>5.0858458874526002E-2</c:v>
                </c:pt>
                <c:pt idx="3">
                  <c:v>6.1337084473109815E-2</c:v>
                </c:pt>
                <c:pt idx="4">
                  <c:v>6.4684570933494667E-2</c:v>
                </c:pt>
                <c:pt idx="5">
                  <c:v>7.0922705284797605E-2</c:v>
                </c:pt>
                <c:pt idx="6">
                  <c:v>7.6286688301853811E-2</c:v>
                </c:pt>
                <c:pt idx="7">
                  <c:v>7.7032199569980753E-2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91-4DAD-B778-12B78B4B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1383024"/>
        <c:axId val="336105280"/>
      </c:lineChart>
      <c:dateAx>
        <c:axId val="1222830896"/>
        <c:scaling>
          <c:orientation val="minMax"/>
        </c:scaling>
        <c:delete val="0"/>
        <c:axPos val="b"/>
        <c:numFmt formatCode="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900" b="1"/>
            </a:pPr>
            <a:endParaRPr lang="es-CL"/>
          </a:p>
        </c:txPr>
        <c:crossAx val="1093527424"/>
        <c:crosses val="autoZero"/>
        <c:auto val="0"/>
        <c:lblOffset val="100"/>
        <c:baseTimeUnit val="months"/>
        <c:majorUnit val="36"/>
        <c:majorTimeUnit val="months"/>
      </c:dateAx>
      <c:valAx>
        <c:axId val="1093527424"/>
        <c:scaling>
          <c:orientation val="minMax"/>
          <c:max val="7.2500000000000009E-2"/>
          <c:min val="4.250000000000001E-2"/>
        </c:scaling>
        <c:delete val="0"/>
        <c:axPos val="l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s-CL" sz="1000" b="1"/>
                  <a:t>spot</a:t>
                </a:r>
              </a:p>
            </c:rich>
          </c:tx>
          <c:overlay val="0"/>
        </c:title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900" b="1"/>
            </a:pPr>
            <a:endParaRPr lang="es-CL"/>
          </a:p>
        </c:txPr>
        <c:crossAx val="1222830896"/>
        <c:crosses val="autoZero"/>
        <c:crossBetween val="between"/>
      </c:valAx>
      <c:valAx>
        <c:axId val="336105280"/>
        <c:scaling>
          <c:orientation val="minMax"/>
          <c:min val="4.0000000000000008E-2"/>
        </c:scaling>
        <c:delete val="0"/>
        <c:axPos val="r"/>
        <c:title>
          <c:tx>
            <c:rich>
              <a:bodyPr/>
              <a:lstStyle/>
              <a:p>
                <a:pPr>
                  <a:defRPr sz="1000" b="1"/>
                </a:pPr>
                <a:r>
                  <a:rPr lang="es-CL" sz="1000" b="1"/>
                  <a:t>forward</a:t>
                </a:r>
              </a:p>
            </c:rich>
          </c:tx>
          <c:overlay val="0"/>
        </c:title>
        <c:numFmt formatCode="0.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900" b="1"/>
            </a:pPr>
            <a:endParaRPr lang="es-CL"/>
          </a:p>
        </c:txPr>
        <c:crossAx val="451383024"/>
        <c:crosses val="max"/>
        <c:crossBetween val="between"/>
      </c:valAx>
      <c:dateAx>
        <c:axId val="4513830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36105280"/>
        <c:crosses val="autoZero"/>
        <c:auto val="1"/>
        <c:lblOffset val="100"/>
        <c:baseTimeUnit val="months"/>
      </c:date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200" b="1"/>
              <a:t>Implied Rate in Fixed COP / IBR Curve</a:t>
            </a:r>
          </a:p>
        </c:rich>
      </c:tx>
      <c:layout>
        <c:manualLayout>
          <c:xMode val="edge"/>
          <c:yMode val="edge"/>
          <c:x val="0.18993643709639249"/>
          <c:y val="2.75175826026137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1327414496132944"/>
          <c:y val="0.13059151622011442"/>
          <c:w val="0.7165265353272362"/>
          <c:h val="0.65961565851133674"/>
        </c:manualLayout>
      </c:layout>
      <c:lineChart>
        <c:grouping val="standard"/>
        <c:varyColors val="0"/>
        <c:ser>
          <c:idx val="0"/>
          <c:order val="0"/>
          <c:tx>
            <c:v>Implied path</c:v>
          </c:tx>
          <c:spPr>
            <a:ln w="22225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cat>
            <c:numRef>
              <c:f>[outputs.xlsx]swap_implied_path!$A$2:$A$34</c:f>
              <c:numCache>
                <c:formatCode>m/d/yyyy</c:formatCode>
                <c:ptCount val="33"/>
                <c:pt idx="0">
                  <c:v>43130</c:v>
                </c:pt>
                <c:pt idx="1">
                  <c:v>43131</c:v>
                </c:pt>
                <c:pt idx="2">
                  <c:v>43159</c:v>
                </c:pt>
                <c:pt idx="3">
                  <c:v>43189</c:v>
                </c:pt>
                <c:pt idx="4">
                  <c:v>43219</c:v>
                </c:pt>
                <c:pt idx="5">
                  <c:v>43221</c:v>
                </c:pt>
                <c:pt idx="6">
                  <c:v>43249</c:v>
                </c:pt>
                <c:pt idx="7">
                  <c:v>43279</c:v>
                </c:pt>
                <c:pt idx="8">
                  <c:v>43309</c:v>
                </c:pt>
                <c:pt idx="9">
                  <c:v>43313</c:v>
                </c:pt>
                <c:pt idx="10">
                  <c:v>43339</c:v>
                </c:pt>
                <c:pt idx="11">
                  <c:v>43369</c:v>
                </c:pt>
                <c:pt idx="12">
                  <c:v>43399</c:v>
                </c:pt>
                <c:pt idx="13">
                  <c:v>43405</c:v>
                </c:pt>
                <c:pt idx="14">
                  <c:v>43429</c:v>
                </c:pt>
                <c:pt idx="15">
                  <c:v>43459</c:v>
                </c:pt>
                <c:pt idx="16">
                  <c:v>43482</c:v>
                </c:pt>
                <c:pt idx="17">
                  <c:v>43494</c:v>
                </c:pt>
                <c:pt idx="18">
                  <c:v>43497</c:v>
                </c:pt>
                <c:pt idx="19">
                  <c:v>43524</c:v>
                </c:pt>
                <c:pt idx="20">
                  <c:v>43554</c:v>
                </c:pt>
                <c:pt idx="21">
                  <c:v>43584</c:v>
                </c:pt>
                <c:pt idx="22">
                  <c:v>43614</c:v>
                </c:pt>
                <c:pt idx="23">
                  <c:v>43644</c:v>
                </c:pt>
                <c:pt idx="24">
                  <c:v>43674</c:v>
                </c:pt>
                <c:pt idx="25">
                  <c:v>43678</c:v>
                </c:pt>
                <c:pt idx="26">
                  <c:v>43704</c:v>
                </c:pt>
                <c:pt idx="27">
                  <c:v>43734</c:v>
                </c:pt>
                <c:pt idx="28">
                  <c:v>43764</c:v>
                </c:pt>
                <c:pt idx="29">
                  <c:v>43794</c:v>
                </c:pt>
                <c:pt idx="30">
                  <c:v>43824</c:v>
                </c:pt>
                <c:pt idx="31">
                  <c:v>43862</c:v>
                </c:pt>
              </c:numCache>
            </c:numRef>
          </c:cat>
          <c:val>
            <c:numRef>
              <c:f>[outputs.xlsx]swap_implied_path!$B$2:$B$34</c:f>
              <c:numCache>
                <c:formatCode>General</c:formatCode>
                <c:ptCount val="33"/>
                <c:pt idx="0">
                  <c:v>4.4999999999999998E-2</c:v>
                </c:pt>
                <c:pt idx="1">
                  <c:v>4.4999999999999998E-2</c:v>
                </c:pt>
                <c:pt idx="2">
                  <c:v>4.4815640981839829E-2</c:v>
                </c:pt>
                <c:pt idx="3">
                  <c:v>4.4352838137338882E-2</c:v>
                </c:pt>
                <c:pt idx="4">
                  <c:v>4.4249708204511962E-2</c:v>
                </c:pt>
                <c:pt idx="5">
                  <c:v>4.4249708204511962E-2</c:v>
                </c:pt>
                <c:pt idx="6">
                  <c:v>4.424217338494691E-2</c:v>
                </c:pt>
                <c:pt idx="7">
                  <c:v>4.3845923679017663E-2</c:v>
                </c:pt>
                <c:pt idx="8">
                  <c:v>4.3724489882820558E-2</c:v>
                </c:pt>
                <c:pt idx="9">
                  <c:v>4.3724489882820558E-2</c:v>
                </c:pt>
                <c:pt idx="10">
                  <c:v>4.3354101266761258E-2</c:v>
                </c:pt>
                <c:pt idx="11">
                  <c:v>4.33541012667613E-2</c:v>
                </c:pt>
                <c:pt idx="12">
                  <c:v>4.4726387757616649E-2</c:v>
                </c:pt>
                <c:pt idx="13">
                  <c:v>4.4726387757616649E-2</c:v>
                </c:pt>
                <c:pt idx="14">
                  <c:v>4.545614100125131E-2</c:v>
                </c:pt>
                <c:pt idx="15">
                  <c:v>4.5771681577364096E-2</c:v>
                </c:pt>
                <c:pt idx="16">
                  <c:v>4.5771689141078369E-2</c:v>
                </c:pt>
                <c:pt idx="17">
                  <c:v>4.5866395579186162E-2</c:v>
                </c:pt>
                <c:pt idx="18">
                  <c:v>4.5866395579186162E-2</c:v>
                </c:pt>
                <c:pt idx="19">
                  <c:v>4.5866395598447907E-2</c:v>
                </c:pt>
                <c:pt idx="20">
                  <c:v>4.6214370325573441E-2</c:v>
                </c:pt>
                <c:pt idx="21">
                  <c:v>4.7081094726282427E-2</c:v>
                </c:pt>
                <c:pt idx="22">
                  <c:v>4.8157293714001882E-2</c:v>
                </c:pt>
                <c:pt idx="23">
                  <c:v>4.9233733157167094E-2</c:v>
                </c:pt>
                <c:pt idx="24">
                  <c:v>4.9741405358529667E-2</c:v>
                </c:pt>
                <c:pt idx="25">
                  <c:v>4.9741405358529667E-2</c:v>
                </c:pt>
                <c:pt idx="26">
                  <c:v>5.044842451604277E-2</c:v>
                </c:pt>
                <c:pt idx="27">
                  <c:v>5.044842451604277E-2</c:v>
                </c:pt>
                <c:pt idx="28">
                  <c:v>5.044842451604277E-2</c:v>
                </c:pt>
                <c:pt idx="29">
                  <c:v>5.044842451604277E-2</c:v>
                </c:pt>
                <c:pt idx="30">
                  <c:v>5.044842451604277E-2</c:v>
                </c:pt>
                <c:pt idx="31">
                  <c:v>5.044842451604277E-2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BD-4C46-AA12-3E74E974B0F8}"/>
            </c:ext>
          </c:extLst>
        </c:ser>
        <c:ser>
          <c:idx val="1"/>
          <c:order val="1"/>
          <c:tx>
            <c:v>Estimated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>
                  <a:lumMod val="40000"/>
                  <a:lumOff val="60000"/>
                </a:schemeClr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[outputs.xlsx]swap_implied_path!$A$2:$A$34</c:f>
              <c:numCache>
                <c:formatCode>m/d/yyyy</c:formatCode>
                <c:ptCount val="33"/>
                <c:pt idx="0">
                  <c:v>43130</c:v>
                </c:pt>
                <c:pt idx="1">
                  <c:v>43131</c:v>
                </c:pt>
                <c:pt idx="2">
                  <c:v>43159</c:v>
                </c:pt>
                <c:pt idx="3">
                  <c:v>43189</c:v>
                </c:pt>
                <c:pt idx="4">
                  <c:v>43219</c:v>
                </c:pt>
                <c:pt idx="5">
                  <c:v>43221</c:v>
                </c:pt>
                <c:pt idx="6">
                  <c:v>43249</c:v>
                </c:pt>
                <c:pt idx="7">
                  <c:v>43279</c:v>
                </c:pt>
                <c:pt idx="8">
                  <c:v>43309</c:v>
                </c:pt>
                <c:pt idx="9">
                  <c:v>43313</c:v>
                </c:pt>
                <c:pt idx="10">
                  <c:v>43339</c:v>
                </c:pt>
                <c:pt idx="11">
                  <c:v>43369</c:v>
                </c:pt>
                <c:pt idx="12">
                  <c:v>43399</c:v>
                </c:pt>
                <c:pt idx="13">
                  <c:v>43405</c:v>
                </c:pt>
                <c:pt idx="14">
                  <c:v>43429</c:v>
                </c:pt>
                <c:pt idx="15">
                  <c:v>43459</c:v>
                </c:pt>
                <c:pt idx="16">
                  <c:v>43482</c:v>
                </c:pt>
                <c:pt idx="17">
                  <c:v>43494</c:v>
                </c:pt>
                <c:pt idx="18">
                  <c:v>43497</c:v>
                </c:pt>
                <c:pt idx="19">
                  <c:v>43524</c:v>
                </c:pt>
                <c:pt idx="20">
                  <c:v>43554</c:v>
                </c:pt>
                <c:pt idx="21">
                  <c:v>43584</c:v>
                </c:pt>
                <c:pt idx="22">
                  <c:v>43614</c:v>
                </c:pt>
                <c:pt idx="23">
                  <c:v>43644</c:v>
                </c:pt>
                <c:pt idx="24">
                  <c:v>43674</c:v>
                </c:pt>
                <c:pt idx="25">
                  <c:v>43678</c:v>
                </c:pt>
                <c:pt idx="26">
                  <c:v>43704</c:v>
                </c:pt>
                <c:pt idx="27">
                  <c:v>43734</c:v>
                </c:pt>
                <c:pt idx="28">
                  <c:v>43764</c:v>
                </c:pt>
                <c:pt idx="29">
                  <c:v>43794</c:v>
                </c:pt>
                <c:pt idx="30">
                  <c:v>43824</c:v>
                </c:pt>
                <c:pt idx="31">
                  <c:v>43862</c:v>
                </c:pt>
              </c:numCache>
            </c:numRef>
          </c:cat>
          <c:val>
            <c:numRef>
              <c:f>[outputs.xlsx]swap_implied_path!$D$2:$D$34</c:f>
              <c:numCache>
                <c:formatCode>General</c:formatCode>
                <c:ptCount val="33"/>
                <c:pt idx="1">
                  <c:v>4.3412617261240349E-2</c:v>
                </c:pt>
                <c:pt idx="5">
                  <c:v>4.3350170114119187E-2</c:v>
                </c:pt>
                <c:pt idx="9">
                  <c:v>4.3274806206693196E-2</c:v>
                </c:pt>
                <c:pt idx="13">
                  <c:v>4.3225134704170498E-2</c:v>
                </c:pt>
                <c:pt idx="18">
                  <c:v>4.3800218117389586E-2</c:v>
                </c:pt>
                <c:pt idx="25">
                  <c:v>4.5350038179383836E-2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BD-4C46-AA12-3E74E974B0F8}"/>
            </c:ext>
          </c:extLst>
        </c:ser>
        <c:ser>
          <c:idx val="2"/>
          <c:order val="2"/>
          <c:tx>
            <c:v>Market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[outputs.xlsx]swap_implied_path!$A$2:$A$34</c:f>
              <c:numCache>
                <c:formatCode>m/d/yyyy</c:formatCode>
                <c:ptCount val="33"/>
                <c:pt idx="0">
                  <c:v>43130</c:v>
                </c:pt>
                <c:pt idx="1">
                  <c:v>43131</c:v>
                </c:pt>
                <c:pt idx="2">
                  <c:v>43159</c:v>
                </c:pt>
                <c:pt idx="3">
                  <c:v>43189</c:v>
                </c:pt>
                <c:pt idx="4">
                  <c:v>43219</c:v>
                </c:pt>
                <c:pt idx="5">
                  <c:v>43221</c:v>
                </c:pt>
                <c:pt idx="6">
                  <c:v>43249</c:v>
                </c:pt>
                <c:pt idx="7">
                  <c:v>43279</c:v>
                </c:pt>
                <c:pt idx="8">
                  <c:v>43309</c:v>
                </c:pt>
                <c:pt idx="9">
                  <c:v>43313</c:v>
                </c:pt>
                <c:pt idx="10">
                  <c:v>43339</c:v>
                </c:pt>
                <c:pt idx="11">
                  <c:v>43369</c:v>
                </c:pt>
                <c:pt idx="12">
                  <c:v>43399</c:v>
                </c:pt>
                <c:pt idx="13">
                  <c:v>43405</c:v>
                </c:pt>
                <c:pt idx="14">
                  <c:v>43429</c:v>
                </c:pt>
                <c:pt idx="15">
                  <c:v>43459</c:v>
                </c:pt>
                <c:pt idx="16">
                  <c:v>43482</c:v>
                </c:pt>
                <c:pt idx="17">
                  <c:v>43494</c:v>
                </c:pt>
                <c:pt idx="18">
                  <c:v>43497</c:v>
                </c:pt>
                <c:pt idx="19">
                  <c:v>43524</c:v>
                </c:pt>
                <c:pt idx="20">
                  <c:v>43554</c:v>
                </c:pt>
                <c:pt idx="21">
                  <c:v>43584</c:v>
                </c:pt>
                <c:pt idx="22">
                  <c:v>43614</c:v>
                </c:pt>
                <c:pt idx="23">
                  <c:v>43644</c:v>
                </c:pt>
                <c:pt idx="24">
                  <c:v>43674</c:v>
                </c:pt>
                <c:pt idx="25">
                  <c:v>43678</c:v>
                </c:pt>
                <c:pt idx="26">
                  <c:v>43704</c:v>
                </c:pt>
                <c:pt idx="27">
                  <c:v>43734</c:v>
                </c:pt>
                <c:pt idx="28">
                  <c:v>43764</c:v>
                </c:pt>
                <c:pt idx="29">
                  <c:v>43794</c:v>
                </c:pt>
                <c:pt idx="30">
                  <c:v>43824</c:v>
                </c:pt>
                <c:pt idx="31">
                  <c:v>43862</c:v>
                </c:pt>
              </c:numCache>
            </c:numRef>
          </c:cat>
          <c:val>
            <c:numRef>
              <c:f>[outputs.xlsx]swap_implied_path!$E$2:$E$34</c:f>
              <c:numCache>
                <c:formatCode>General</c:formatCode>
                <c:ptCount val="33"/>
                <c:pt idx="1">
                  <c:v>4.3409999999999949E-2</c:v>
                </c:pt>
                <c:pt idx="5">
                  <c:v>4.335E-2</c:v>
                </c:pt>
                <c:pt idx="9">
                  <c:v>4.3274999999999952E-2</c:v>
                </c:pt>
                <c:pt idx="13">
                  <c:v>4.3225000000000069E-2</c:v>
                </c:pt>
                <c:pt idx="18">
                  <c:v>4.3800000000000061E-2</c:v>
                </c:pt>
                <c:pt idx="25">
                  <c:v>4.5350000000000001E-2</c:v>
                </c:pt>
                <c:pt idx="31">
                  <c:v>4.7588157710932055E-2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BD-4C46-AA12-3E74E974B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182495"/>
        <c:axId val="1152089071"/>
      </c:lineChart>
      <c:dateAx>
        <c:axId val="1157182495"/>
        <c:scaling>
          <c:orientation val="minMax"/>
          <c:max val="43791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152089071"/>
        <c:crosses val="autoZero"/>
        <c:auto val="1"/>
        <c:lblOffset val="100"/>
        <c:baseTimeUnit val="days"/>
        <c:majorUnit val="2"/>
        <c:majorTimeUnit val="months"/>
        <c:minorUnit val="1"/>
        <c:minorTimeUnit val="months"/>
      </c:dateAx>
      <c:valAx>
        <c:axId val="1152089071"/>
        <c:scaling>
          <c:orientation val="minMax"/>
          <c:max val="5.2500000000000012E-2"/>
          <c:min val="4.0000000000000008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157182495"/>
        <c:crosses val="autoZero"/>
        <c:crossBetween val="between"/>
        <c:majorUnit val="2.5000000000000005E-3"/>
        <c:minorUnit val="2.5000000000000005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l-GR" b="1"/>
              <a:t>Δ</a:t>
            </a:r>
            <a:r>
              <a:rPr lang="es-MX" b="1"/>
              <a:t> Currency</a:t>
            </a:r>
            <a:endParaRPr lang="el-GR" b="1"/>
          </a:p>
        </c:rich>
      </c:tx>
      <c:layout>
        <c:manualLayout>
          <c:xMode val="edge"/>
          <c:yMode val="edge"/>
          <c:x val="0.40342092103468657"/>
          <c:y val="4.5541621783769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80397355905176"/>
          <c:y val="9.2990971346196938E-2"/>
          <c:w val="0.74326779855006964"/>
          <c:h val="0.810605475939570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display_dashboard_ep!$G$26</c:f>
              <c:strCache>
                <c:ptCount val="1"/>
                <c:pt idx="0">
                  <c:v>Δ</c:v>
                </c:pt>
              </c:strCache>
            </c:strRef>
          </c:tx>
          <c:spPr>
            <a:solidFill>
              <a:srgbClr val="CE6116"/>
            </a:solidFill>
            <a:ln>
              <a:noFill/>
            </a:ln>
            <a:effectLst/>
          </c:spPr>
          <c:invertIfNegative val="1"/>
          <c:dLbls>
            <c:dLbl>
              <c:idx val="4"/>
              <c:layout>
                <c:manualLayout>
                  <c:x val="5.1030159627964707E-2"/>
                  <c:y val="-3.9031520411410667E-3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C0-4AC7-85CE-8DDD9C60B71B}"/>
                </c:ext>
              </c:extLst>
            </c:dLbl>
            <c:dLbl>
              <c:idx val="5"/>
              <c:layout>
                <c:manualLayout>
                  <c:x val="5.2731164948896826E-2"/>
                  <c:y val="-3.5778480394401162E-17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C0-4AC7-85CE-8DDD9C60B71B}"/>
                </c:ext>
              </c:extLst>
            </c:dLbl>
            <c:dLbl>
              <c:idx val="6"/>
              <c:layout>
                <c:manualLayout>
                  <c:x val="3.4020106418643142E-2"/>
                  <c:y val="-1.9515760205705333E-3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C0-4AC7-85CE-8DDD9C60B7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(display_dashboard_ep!$C$27:$D$32,display_dashboard_ep!$C$34)</c:f>
              <c:strCache>
                <c:ptCount val="7"/>
                <c:pt idx="0">
                  <c:v>$</c:v>
                </c:pt>
                <c:pt idx="1">
                  <c:v>UF</c:v>
                </c:pt>
                <c:pt idx="2">
                  <c:v>US$</c:v>
                </c:pt>
                <c:pt idx="3">
                  <c:v>EU</c:v>
                </c:pt>
                <c:pt idx="4">
                  <c:v>MX</c:v>
                </c:pt>
                <c:pt idx="5">
                  <c:v>BRL</c:v>
                </c:pt>
                <c:pt idx="6">
                  <c:v>Otros</c:v>
                </c:pt>
              </c:strCache>
            </c:strRef>
          </c:cat>
          <c:val>
            <c:numRef>
              <c:f>(display_dashboard_ep!$G$27:$G$32,display_dashboard_ep!$G$34)</c:f>
              <c:numCache>
                <c:formatCode>#,#00%</c:formatCode>
                <c:ptCount val="7"/>
                <c:pt idx="0">
                  <c:v>8.2225619852233089E-2</c:v>
                </c:pt>
                <c:pt idx="1">
                  <c:v>0.13635392312885775</c:v>
                </c:pt>
                <c:pt idx="2">
                  <c:v>-1.0521719949549011E-2</c:v>
                </c:pt>
                <c:pt idx="3">
                  <c:v>4.7486801428263419E-5</c:v>
                </c:pt>
                <c:pt idx="4">
                  <c:v>-4.9895765893933543E-3</c:v>
                </c:pt>
                <c:pt idx="5">
                  <c:v>-2.0290041952542304E-3</c:v>
                </c:pt>
                <c:pt idx="6">
                  <c:v>-7.6363212497415622E-3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9BB0B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3-DCC0-4AC7-85CE-8DDD9C60B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6049024"/>
        <c:axId val="347276416"/>
      </c:barChart>
      <c:catAx>
        <c:axId val="1860490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7276416"/>
        <c:crosses val="autoZero"/>
        <c:auto val="1"/>
        <c:lblAlgn val="ctr"/>
        <c:lblOffset val="100"/>
        <c:noMultiLvlLbl val="0"/>
      </c:catAx>
      <c:valAx>
        <c:axId val="347276416"/>
        <c:scaling>
          <c:orientation val="minMax"/>
        </c:scaling>
        <c:delete val="1"/>
        <c:axPos val="b"/>
        <c:numFmt formatCode="#,#00%" sourceLinked="1"/>
        <c:majorTickMark val="out"/>
        <c:minorTickMark val="none"/>
        <c:tickLblPos val="nextTo"/>
        <c:crossAx val="18604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>
          <a:solidFill>
            <a:schemeClr val="tx1"/>
          </a:solidFill>
        </a:defRPr>
      </a:pPr>
      <a:endParaRPr lang="es-CL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l-GR" b="1"/>
              <a:t>Δ</a:t>
            </a:r>
            <a:r>
              <a:rPr lang="es-MX" b="1"/>
              <a:t> Allocation</a:t>
            </a:r>
            <a:endParaRPr lang="el-GR" b="1"/>
          </a:p>
        </c:rich>
      </c:tx>
      <c:layout>
        <c:manualLayout>
          <c:xMode val="edge"/>
          <c:yMode val="edge"/>
          <c:x val="0.41186670436889156"/>
          <c:y val="5.34910989265319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130048821033076"/>
          <c:y val="9.2990918108684442E-2"/>
          <c:w val="0.739918728115598"/>
          <c:h val="0.810605475939570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display_dashboard_ep!$G$9</c:f>
              <c:strCache>
                <c:ptCount val="1"/>
                <c:pt idx="0">
                  <c:v>Δ</c:v>
                </c:pt>
              </c:strCache>
            </c:strRef>
          </c:tx>
          <c:spPr>
            <a:solidFill>
              <a:srgbClr val="CE6116"/>
            </a:solidFill>
            <a:ln>
              <a:noFill/>
            </a:ln>
            <a:effectLst/>
          </c:spPr>
          <c:invertIfNegative val="1"/>
          <c:dLbls>
            <c:dLbl>
              <c:idx val="1"/>
              <c:layout>
                <c:manualLayout>
                  <c:x val="0"/>
                  <c:y val="3.974706470274438E-3"/>
                </c:manualLayout>
              </c:layout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9BA-415B-880E-08AC90E9BF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display_dashboard_ep!$C$10:$D$14</c:f>
              <c:strCache>
                <c:ptCount val="5"/>
                <c:pt idx="0">
                  <c:v>Deposito</c:v>
                </c:pt>
                <c:pt idx="1">
                  <c:v>Bono Corporativo</c:v>
                </c:pt>
                <c:pt idx="2">
                  <c:v>Bono de Gobierno</c:v>
                </c:pt>
                <c:pt idx="3">
                  <c:v>Renta Fija Internacional</c:v>
                </c:pt>
                <c:pt idx="4">
                  <c:v>Accion</c:v>
                </c:pt>
              </c:strCache>
            </c:strRef>
          </c:cat>
          <c:val>
            <c:numRef>
              <c:f>display_dashboard_ep!$G$10:$G$14</c:f>
              <c:numCache>
                <c:formatCode>0%</c:formatCode>
                <c:ptCount val="5"/>
                <c:pt idx="0">
                  <c:v>-0.1619796720845488</c:v>
                </c:pt>
                <c:pt idx="1">
                  <c:v>0.33125185930557099</c:v>
                </c:pt>
                <c:pt idx="2">
                  <c:v>0.1304952281666617</c:v>
                </c:pt>
                <c:pt idx="3">
                  <c:v>-6.0400000000000002E-2</c:v>
                </c:pt>
                <c:pt idx="4">
                  <c:v>-4.8100000000000004E-2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9BB0B0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59BA-415B-880E-08AC90E9BF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axId val="186049024"/>
        <c:axId val="347276416"/>
      </c:barChart>
      <c:catAx>
        <c:axId val="1860490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7276416"/>
        <c:crosses val="autoZero"/>
        <c:auto val="1"/>
        <c:lblAlgn val="ctr"/>
        <c:lblOffset val="100"/>
        <c:noMultiLvlLbl val="0"/>
      </c:catAx>
      <c:valAx>
        <c:axId val="3472764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8604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>
          <a:solidFill>
            <a:schemeClr val="tx1"/>
          </a:solidFill>
        </a:defRPr>
      </a:pPr>
      <a:endParaRPr lang="es-CL"/>
    </a:p>
  </c:txPr>
  <c:externalData r:id="rId4">
    <c:autoUpdate val="0"/>
  </c:externalData>
  <c:userShapes r:id="rId5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eplus_yld!$B$1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 w="31750">
              <a:noFill/>
            </a:ln>
            <a:effectLst/>
          </c:spPr>
          <c:cat>
            <c:numRef>
              <c:f>eplus_yld!$A$2:$A$500</c:f>
              <c:numCache>
                <c:formatCode>m/d/yyyy</c:formatCode>
                <c:ptCount val="499"/>
                <c:pt idx="0">
                  <c:v>43099</c:v>
                </c:pt>
                <c:pt idx="1">
                  <c:v>43100</c:v>
                </c:pt>
                <c:pt idx="2">
                  <c:v>43101</c:v>
                </c:pt>
                <c:pt idx="3">
                  <c:v>43102</c:v>
                </c:pt>
                <c:pt idx="4">
                  <c:v>43103</c:v>
                </c:pt>
                <c:pt idx="5">
                  <c:v>43104</c:v>
                </c:pt>
                <c:pt idx="6">
                  <c:v>43105</c:v>
                </c:pt>
                <c:pt idx="7">
                  <c:v>43106</c:v>
                </c:pt>
                <c:pt idx="8">
                  <c:v>43107</c:v>
                </c:pt>
                <c:pt idx="9">
                  <c:v>43108</c:v>
                </c:pt>
                <c:pt idx="10">
                  <c:v>43109</c:v>
                </c:pt>
                <c:pt idx="11">
                  <c:v>43110</c:v>
                </c:pt>
                <c:pt idx="12">
                  <c:v>43111</c:v>
                </c:pt>
                <c:pt idx="13">
                  <c:v>43112</c:v>
                </c:pt>
                <c:pt idx="14">
                  <c:v>43113</c:v>
                </c:pt>
                <c:pt idx="15">
                  <c:v>43114</c:v>
                </c:pt>
                <c:pt idx="16">
                  <c:v>43115</c:v>
                </c:pt>
                <c:pt idx="17">
                  <c:v>43116</c:v>
                </c:pt>
                <c:pt idx="18">
                  <c:v>43117</c:v>
                </c:pt>
                <c:pt idx="19">
                  <c:v>43118</c:v>
                </c:pt>
                <c:pt idx="20">
                  <c:v>43119</c:v>
                </c:pt>
                <c:pt idx="21">
                  <c:v>43120</c:v>
                </c:pt>
                <c:pt idx="22">
                  <c:v>43121</c:v>
                </c:pt>
                <c:pt idx="23">
                  <c:v>43122</c:v>
                </c:pt>
                <c:pt idx="24">
                  <c:v>43123</c:v>
                </c:pt>
                <c:pt idx="25">
                  <c:v>43124</c:v>
                </c:pt>
                <c:pt idx="26">
                  <c:v>43125</c:v>
                </c:pt>
                <c:pt idx="27">
                  <c:v>43126</c:v>
                </c:pt>
                <c:pt idx="28">
                  <c:v>43098</c:v>
                </c:pt>
              </c:numCache>
            </c:numRef>
          </c:cat>
          <c:val>
            <c:numRef>
              <c:f>eplus_yld!$B$2:$B$500</c:f>
              <c:numCache>
                <c:formatCode>General</c:formatCode>
                <c:ptCount val="499"/>
                <c:pt idx="0">
                  <c:v>100</c:v>
                </c:pt>
                <c:pt idx="1">
                  <c:v>100.08320584422793</c:v>
                </c:pt>
                <c:pt idx="2">
                  <c:v>100.1820239815185</c:v>
                </c:pt>
                <c:pt idx="3">
                  <c:v>100.17155236071605</c:v>
                </c:pt>
                <c:pt idx="4">
                  <c:v>100.2194118505593</c:v>
                </c:pt>
                <c:pt idx="5">
                  <c:v>100.17505528453086</c:v>
                </c:pt>
                <c:pt idx="6">
                  <c:v>100.17505528453086</c:v>
                </c:pt>
                <c:pt idx="7">
                  <c:v>100.17505528453086</c:v>
                </c:pt>
                <c:pt idx="8">
                  <c:v>100.30036430874243</c:v>
                </c:pt>
                <c:pt idx="9">
                  <c:v>100.3077602930541</c:v>
                </c:pt>
                <c:pt idx="10">
                  <c:v>100.33168508476771</c:v>
                </c:pt>
                <c:pt idx="11">
                  <c:v>100.0681339113401</c:v>
                </c:pt>
                <c:pt idx="12">
                  <c:v>100.08622434692128</c:v>
                </c:pt>
                <c:pt idx="13">
                  <c:v>100.08622434692128</c:v>
                </c:pt>
                <c:pt idx="14">
                  <c:v>100.08622434692128</c:v>
                </c:pt>
                <c:pt idx="15">
                  <c:v>100.08622434692128</c:v>
                </c:pt>
                <c:pt idx="16">
                  <c:v>100.12928507111582</c:v>
                </c:pt>
                <c:pt idx="17">
                  <c:v>100.18117344007668</c:v>
                </c:pt>
                <c:pt idx="18">
                  <c:v>100.4313075835945</c:v>
                </c:pt>
                <c:pt idx="19">
                  <c:v>100.43111465636197</c:v>
                </c:pt>
                <c:pt idx="20">
                  <c:v>100.43111465636197</c:v>
                </c:pt>
                <c:pt idx="21">
                  <c:v>100.43111465636197</c:v>
                </c:pt>
                <c:pt idx="22">
                  <c:v>100.47934655754776</c:v>
                </c:pt>
                <c:pt idx="23">
                  <c:v>100.50044817201409</c:v>
                </c:pt>
                <c:pt idx="24">
                  <c:v>100.58701263954484</c:v>
                </c:pt>
                <c:pt idx="25">
                  <c:v>100.64394772666598</c:v>
                </c:pt>
                <c:pt idx="26">
                  <c:v>100.75951326624319</c:v>
                </c:pt>
                <c:pt idx="27">
                  <c:v>100.75951326624319</c:v>
                </c:pt>
                <c:pt idx="2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6C-489F-97D4-935458B22E9C}"/>
            </c:ext>
          </c:extLst>
        </c:ser>
        <c:ser>
          <c:idx val="1"/>
          <c:order val="1"/>
          <c:tx>
            <c:strRef>
              <c:f>eplus_yld!$C$1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eplus_yld!$A$2:$A$500</c:f>
              <c:numCache>
                <c:formatCode>m/d/yyyy</c:formatCode>
                <c:ptCount val="499"/>
                <c:pt idx="0">
                  <c:v>43099</c:v>
                </c:pt>
                <c:pt idx="1">
                  <c:v>43100</c:v>
                </c:pt>
                <c:pt idx="2">
                  <c:v>43101</c:v>
                </c:pt>
                <c:pt idx="3">
                  <c:v>43102</c:v>
                </c:pt>
                <c:pt idx="4">
                  <c:v>43103</c:v>
                </c:pt>
                <c:pt idx="5">
                  <c:v>43104</c:v>
                </c:pt>
                <c:pt idx="6">
                  <c:v>43105</c:v>
                </c:pt>
                <c:pt idx="7">
                  <c:v>43106</c:v>
                </c:pt>
                <c:pt idx="8">
                  <c:v>43107</c:v>
                </c:pt>
                <c:pt idx="9">
                  <c:v>43108</c:v>
                </c:pt>
                <c:pt idx="10">
                  <c:v>43109</c:v>
                </c:pt>
                <c:pt idx="11">
                  <c:v>43110</c:v>
                </c:pt>
                <c:pt idx="12">
                  <c:v>43111</c:v>
                </c:pt>
                <c:pt idx="13">
                  <c:v>43112</c:v>
                </c:pt>
                <c:pt idx="14">
                  <c:v>43113</c:v>
                </c:pt>
                <c:pt idx="15">
                  <c:v>43114</c:v>
                </c:pt>
                <c:pt idx="16">
                  <c:v>43115</c:v>
                </c:pt>
                <c:pt idx="17">
                  <c:v>43116</c:v>
                </c:pt>
                <c:pt idx="18">
                  <c:v>43117</c:v>
                </c:pt>
                <c:pt idx="19">
                  <c:v>43118</c:v>
                </c:pt>
                <c:pt idx="20">
                  <c:v>43119</c:v>
                </c:pt>
                <c:pt idx="21">
                  <c:v>43120</c:v>
                </c:pt>
                <c:pt idx="22">
                  <c:v>43121</c:v>
                </c:pt>
                <c:pt idx="23">
                  <c:v>43122</c:v>
                </c:pt>
                <c:pt idx="24">
                  <c:v>43123</c:v>
                </c:pt>
                <c:pt idx="25">
                  <c:v>43124</c:v>
                </c:pt>
                <c:pt idx="26">
                  <c:v>43125</c:v>
                </c:pt>
                <c:pt idx="27">
                  <c:v>43126</c:v>
                </c:pt>
                <c:pt idx="28">
                  <c:v>43098</c:v>
                </c:pt>
              </c:numCache>
            </c:numRef>
          </c:cat>
          <c:val>
            <c:numRef>
              <c:f>eplus_yld!$C$2:$C$500</c:f>
              <c:numCache>
                <c:formatCode>General</c:formatCode>
                <c:ptCount val="499"/>
                <c:pt idx="0">
                  <c:v>100</c:v>
                </c:pt>
                <c:pt idx="1">
                  <c:v>100.02747686739755</c:v>
                </c:pt>
                <c:pt idx="2">
                  <c:v>100.11814308697046</c:v>
                </c:pt>
                <c:pt idx="3">
                  <c:v>100.1052433528546</c:v>
                </c:pt>
                <c:pt idx="4">
                  <c:v>100.13333526092643</c:v>
                </c:pt>
                <c:pt idx="5">
                  <c:v>100.08140994341066</c:v>
                </c:pt>
                <c:pt idx="6">
                  <c:v>100.08140994341066</c:v>
                </c:pt>
                <c:pt idx="7">
                  <c:v>100.08140994341066</c:v>
                </c:pt>
                <c:pt idx="8">
                  <c:v>100.18407141142227</c:v>
                </c:pt>
                <c:pt idx="9">
                  <c:v>100.18768342173021</c:v>
                </c:pt>
                <c:pt idx="10">
                  <c:v>100.22851011875326</c:v>
                </c:pt>
                <c:pt idx="11">
                  <c:v>99.948908885565558</c:v>
                </c:pt>
                <c:pt idx="12">
                  <c:v>99.956118772872273</c:v>
                </c:pt>
                <c:pt idx="13">
                  <c:v>99.956118772872273</c:v>
                </c:pt>
                <c:pt idx="14">
                  <c:v>99.956118772872273</c:v>
                </c:pt>
                <c:pt idx="15">
                  <c:v>99.956118772872273</c:v>
                </c:pt>
                <c:pt idx="16">
                  <c:v>99.996213947614862</c:v>
                </c:pt>
                <c:pt idx="17">
                  <c:v>100.03895390601132</c:v>
                </c:pt>
                <c:pt idx="18">
                  <c:v>100.28259503598088</c:v>
                </c:pt>
                <c:pt idx="19">
                  <c:v>100.278504605405</c:v>
                </c:pt>
                <c:pt idx="20">
                  <c:v>100.278504605405</c:v>
                </c:pt>
                <c:pt idx="21">
                  <c:v>100.278504605405</c:v>
                </c:pt>
                <c:pt idx="22">
                  <c:v>100.30874186284707</c:v>
                </c:pt>
                <c:pt idx="23">
                  <c:v>100.30885238612784</c:v>
                </c:pt>
                <c:pt idx="24">
                  <c:v>100.41067184599565</c:v>
                </c:pt>
                <c:pt idx="25">
                  <c:v>100.45180484618464</c:v>
                </c:pt>
                <c:pt idx="26">
                  <c:v>100.5570677402626</c:v>
                </c:pt>
                <c:pt idx="27">
                  <c:v>100.5570677402626</c:v>
                </c:pt>
                <c:pt idx="2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6C-489F-97D4-935458B22E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022544"/>
        <c:axId val="839646960"/>
      </c:areaChart>
      <c:lineChart>
        <c:grouping val="standard"/>
        <c:varyColors val="0"/>
        <c:ser>
          <c:idx val="2"/>
          <c:order val="2"/>
          <c:tx>
            <c:v>Benchmark</c:v>
          </c:tx>
          <c:spPr>
            <a:ln w="2222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eplus_yld!$A$2:$A$500</c:f>
              <c:numCache>
                <c:formatCode>m/d/yyyy</c:formatCode>
                <c:ptCount val="499"/>
                <c:pt idx="0">
                  <c:v>43099</c:v>
                </c:pt>
                <c:pt idx="1">
                  <c:v>43100</c:v>
                </c:pt>
                <c:pt idx="2">
                  <c:v>43101</c:v>
                </c:pt>
                <c:pt idx="3">
                  <c:v>43102</c:v>
                </c:pt>
                <c:pt idx="4">
                  <c:v>43103</c:v>
                </c:pt>
                <c:pt idx="5">
                  <c:v>43104</c:v>
                </c:pt>
                <c:pt idx="6">
                  <c:v>43105</c:v>
                </c:pt>
                <c:pt idx="7">
                  <c:v>43106</c:v>
                </c:pt>
                <c:pt idx="8">
                  <c:v>43107</c:v>
                </c:pt>
                <c:pt idx="9">
                  <c:v>43108</c:v>
                </c:pt>
                <c:pt idx="10">
                  <c:v>43109</c:v>
                </c:pt>
                <c:pt idx="11">
                  <c:v>43110</c:v>
                </c:pt>
                <c:pt idx="12">
                  <c:v>43111</c:v>
                </c:pt>
                <c:pt idx="13">
                  <c:v>43112</c:v>
                </c:pt>
                <c:pt idx="14">
                  <c:v>43113</c:v>
                </c:pt>
                <c:pt idx="15">
                  <c:v>43114</c:v>
                </c:pt>
                <c:pt idx="16">
                  <c:v>43115</c:v>
                </c:pt>
                <c:pt idx="17">
                  <c:v>43116</c:v>
                </c:pt>
                <c:pt idx="18">
                  <c:v>43117</c:v>
                </c:pt>
                <c:pt idx="19">
                  <c:v>43118</c:v>
                </c:pt>
                <c:pt idx="20">
                  <c:v>43119</c:v>
                </c:pt>
                <c:pt idx="21">
                  <c:v>43120</c:v>
                </c:pt>
                <c:pt idx="22">
                  <c:v>43121</c:v>
                </c:pt>
                <c:pt idx="23">
                  <c:v>43122</c:v>
                </c:pt>
                <c:pt idx="24">
                  <c:v>43123</c:v>
                </c:pt>
                <c:pt idx="25">
                  <c:v>43124</c:v>
                </c:pt>
                <c:pt idx="26">
                  <c:v>43125</c:v>
                </c:pt>
                <c:pt idx="27">
                  <c:v>43126</c:v>
                </c:pt>
                <c:pt idx="28">
                  <c:v>43098</c:v>
                </c:pt>
              </c:numCache>
            </c:numRef>
          </c:cat>
          <c:val>
            <c:numRef>
              <c:f>eplus_yld!$D$2:$D$500</c:f>
              <c:numCache>
                <c:formatCode>General</c:formatCode>
                <c:ptCount val="499"/>
                <c:pt idx="0">
                  <c:v>100</c:v>
                </c:pt>
                <c:pt idx="1">
                  <c:v>100.04912131641616</c:v>
                </c:pt>
                <c:pt idx="2">
                  <c:v>100.14667506915326</c:v>
                </c:pt>
                <c:pt idx="3">
                  <c:v>100.13969578980601</c:v>
                </c:pt>
                <c:pt idx="4">
                  <c:v>100.17326503026375</c:v>
                </c:pt>
                <c:pt idx="5">
                  <c:v>100.12541232877182</c:v>
                </c:pt>
                <c:pt idx="6">
                  <c:v>100.12541232877182</c:v>
                </c:pt>
                <c:pt idx="7">
                  <c:v>100.12541232877182</c:v>
                </c:pt>
                <c:pt idx="8">
                  <c:v>100.24307630450619</c:v>
                </c:pt>
                <c:pt idx="9">
                  <c:v>100.2441392194545</c:v>
                </c:pt>
                <c:pt idx="10">
                  <c:v>100.26665886842689</c:v>
                </c:pt>
                <c:pt idx="11">
                  <c:v>100.01006286147526</c:v>
                </c:pt>
                <c:pt idx="12">
                  <c:v>100.01765555237284</c:v>
                </c:pt>
                <c:pt idx="13">
                  <c:v>100.01765555237284</c:v>
                </c:pt>
                <c:pt idx="14">
                  <c:v>100.01765555237284</c:v>
                </c:pt>
                <c:pt idx="15">
                  <c:v>100.01765555237284</c:v>
                </c:pt>
                <c:pt idx="16">
                  <c:v>100.06641664735885</c:v>
                </c:pt>
                <c:pt idx="17">
                  <c:v>100.11294166597918</c:v>
                </c:pt>
                <c:pt idx="18">
                  <c:v>100.35570076628824</c:v>
                </c:pt>
                <c:pt idx="19">
                  <c:v>100.3530649818092</c:v>
                </c:pt>
                <c:pt idx="20">
                  <c:v>100.3530649818092</c:v>
                </c:pt>
                <c:pt idx="21">
                  <c:v>100.3530649818092</c:v>
                </c:pt>
                <c:pt idx="22">
                  <c:v>100.39035655582281</c:v>
                </c:pt>
                <c:pt idx="23">
                  <c:v>100.39874360639629</c:v>
                </c:pt>
                <c:pt idx="24">
                  <c:v>100.49943841733769</c:v>
                </c:pt>
                <c:pt idx="25">
                  <c:v>100.54091468431959</c:v>
                </c:pt>
                <c:pt idx="26">
                  <c:v>100.66763577903851</c:v>
                </c:pt>
                <c:pt idx="27">
                  <c:v>100.66763577903851</c:v>
                </c:pt>
                <c:pt idx="2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6C-489F-97D4-935458B22E9C}"/>
            </c:ext>
          </c:extLst>
        </c:ser>
        <c:ser>
          <c:idx val="3"/>
          <c:order val="3"/>
          <c:tx>
            <c:v>E plus</c:v>
          </c:tx>
          <c:spPr>
            <a:ln w="2222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eplus_yld!$A$2:$A$500</c:f>
              <c:numCache>
                <c:formatCode>m/d/yyyy</c:formatCode>
                <c:ptCount val="499"/>
                <c:pt idx="0">
                  <c:v>43099</c:v>
                </c:pt>
                <c:pt idx="1">
                  <c:v>43100</c:v>
                </c:pt>
                <c:pt idx="2">
                  <c:v>43101</c:v>
                </c:pt>
                <c:pt idx="3">
                  <c:v>43102</c:v>
                </c:pt>
                <c:pt idx="4">
                  <c:v>43103</c:v>
                </c:pt>
                <c:pt idx="5">
                  <c:v>43104</c:v>
                </c:pt>
                <c:pt idx="6">
                  <c:v>43105</c:v>
                </c:pt>
                <c:pt idx="7">
                  <c:v>43106</c:v>
                </c:pt>
                <c:pt idx="8">
                  <c:v>43107</c:v>
                </c:pt>
                <c:pt idx="9">
                  <c:v>43108</c:v>
                </c:pt>
                <c:pt idx="10">
                  <c:v>43109</c:v>
                </c:pt>
                <c:pt idx="11">
                  <c:v>43110</c:v>
                </c:pt>
                <c:pt idx="12">
                  <c:v>43111</c:v>
                </c:pt>
                <c:pt idx="13">
                  <c:v>43112</c:v>
                </c:pt>
                <c:pt idx="14">
                  <c:v>43113</c:v>
                </c:pt>
                <c:pt idx="15">
                  <c:v>43114</c:v>
                </c:pt>
                <c:pt idx="16">
                  <c:v>43115</c:v>
                </c:pt>
                <c:pt idx="17">
                  <c:v>43116</c:v>
                </c:pt>
                <c:pt idx="18">
                  <c:v>43117</c:v>
                </c:pt>
                <c:pt idx="19">
                  <c:v>43118</c:v>
                </c:pt>
                <c:pt idx="20">
                  <c:v>43119</c:v>
                </c:pt>
                <c:pt idx="21">
                  <c:v>43120</c:v>
                </c:pt>
                <c:pt idx="22">
                  <c:v>43121</c:v>
                </c:pt>
                <c:pt idx="23">
                  <c:v>43122</c:v>
                </c:pt>
                <c:pt idx="24">
                  <c:v>43123</c:v>
                </c:pt>
                <c:pt idx="25">
                  <c:v>43124</c:v>
                </c:pt>
                <c:pt idx="26">
                  <c:v>43125</c:v>
                </c:pt>
                <c:pt idx="27">
                  <c:v>43126</c:v>
                </c:pt>
                <c:pt idx="28">
                  <c:v>43098</c:v>
                </c:pt>
              </c:numCache>
            </c:numRef>
          </c:cat>
          <c:val>
            <c:numRef>
              <c:f>eplus_yld!$E$2:$E$500</c:f>
              <c:numCache>
                <c:formatCode>General</c:formatCode>
                <c:ptCount val="499"/>
                <c:pt idx="0">
                  <c:v>100.01092424309162</c:v>
                </c:pt>
                <c:pt idx="1">
                  <c:v>100.02118365484269</c:v>
                </c:pt>
                <c:pt idx="2">
                  <c:v>100.03210687854542</c:v>
                </c:pt>
                <c:pt idx="3">
                  <c:v>100.07159036969259</c:v>
                </c:pt>
                <c:pt idx="4">
                  <c:v>100.08118250687353</c:v>
                </c:pt>
                <c:pt idx="5">
                  <c:v>99.883629106099178</c:v>
                </c:pt>
                <c:pt idx="6">
                  <c:v>100.02894702666615</c:v>
                </c:pt>
                <c:pt idx="7">
                  <c:v>100.03987102702033</c:v>
                </c:pt>
                <c:pt idx="8">
                  <c:v>100.0507944934089</c:v>
                </c:pt>
                <c:pt idx="9">
                  <c:v>100.043783303918</c:v>
                </c:pt>
                <c:pt idx="10">
                  <c:v>100.07397163585375</c:v>
                </c:pt>
                <c:pt idx="11">
                  <c:v>99.712985716580832</c:v>
                </c:pt>
                <c:pt idx="12">
                  <c:v>99.755262120542938</c:v>
                </c:pt>
                <c:pt idx="13">
                  <c:v>99.765541494321951</c:v>
                </c:pt>
                <c:pt idx="14">
                  <c:v>99.776486673333963</c:v>
                </c:pt>
                <c:pt idx="15">
                  <c:v>99.787431315280941</c:v>
                </c:pt>
                <c:pt idx="16">
                  <c:v>99.890304328552517</c:v>
                </c:pt>
                <c:pt idx="17">
                  <c:v>99.899910185602309</c:v>
                </c:pt>
                <c:pt idx="18">
                  <c:v>100.0951765434389</c:v>
                </c:pt>
                <c:pt idx="19">
                  <c:v>100.03702440805137</c:v>
                </c:pt>
                <c:pt idx="20">
                  <c:v>99.997442579654901</c:v>
                </c:pt>
                <c:pt idx="21">
                  <c:v>100.00770777735258</c:v>
                </c:pt>
                <c:pt idx="22">
                  <c:v>100.02063185994398</c:v>
                </c:pt>
                <c:pt idx="23">
                  <c:v>100.00496997245655</c:v>
                </c:pt>
                <c:pt idx="24">
                  <c:v>100.14755010073087</c:v>
                </c:pt>
                <c:pt idx="25">
                  <c:v>100.32512808163457</c:v>
                </c:pt>
                <c:pt idx="26">
                  <c:v>100.57862852608869</c:v>
                </c:pt>
                <c:pt idx="27">
                  <c:v>100.57166624222225</c:v>
                </c:pt>
                <c:pt idx="2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6C-489F-97D4-935458B22E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0022544"/>
        <c:axId val="839646960"/>
      </c:lineChart>
      <c:dateAx>
        <c:axId val="790022544"/>
        <c:scaling>
          <c:orientation val="minMax"/>
        </c:scaling>
        <c:delete val="0"/>
        <c:axPos val="b"/>
        <c:numFmt formatCode="[$]dd/mmm;@" c16r2:formatcode2="[$-en-ES]dd/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39646960"/>
        <c:crosses val="autoZero"/>
        <c:auto val="1"/>
        <c:lblOffset val="100"/>
        <c:baseTimeUnit val="days"/>
        <c:majorUnit val="7"/>
        <c:majorTimeUnit val="days"/>
        <c:minorUnit val="15"/>
        <c:minorTimeUnit val="days"/>
      </c:dateAx>
      <c:valAx>
        <c:axId val="839646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9002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eplus_yld_12m!$B$1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chemeClr val="accent3"/>
            </a:solidFill>
            <a:ln w="31750">
              <a:noFill/>
            </a:ln>
            <a:effectLst/>
          </c:spPr>
          <c:cat>
            <c:numRef>
              <c:f>eplus_yld_12m!$A$2:$A$500</c:f>
              <c:numCache>
                <c:formatCode>m/d/yyyy</c:formatCode>
                <c:ptCount val="499"/>
                <c:pt idx="0">
                  <c:v>42761</c:v>
                </c:pt>
                <c:pt idx="1">
                  <c:v>42762</c:v>
                </c:pt>
                <c:pt idx="2">
                  <c:v>42763</c:v>
                </c:pt>
                <c:pt idx="3">
                  <c:v>42764</c:v>
                </c:pt>
                <c:pt idx="4">
                  <c:v>42765</c:v>
                </c:pt>
                <c:pt idx="5">
                  <c:v>42766</c:v>
                </c:pt>
                <c:pt idx="6">
                  <c:v>42767</c:v>
                </c:pt>
                <c:pt idx="7">
                  <c:v>42768</c:v>
                </c:pt>
                <c:pt idx="8">
                  <c:v>42769</c:v>
                </c:pt>
                <c:pt idx="9">
                  <c:v>42770</c:v>
                </c:pt>
                <c:pt idx="10">
                  <c:v>42771</c:v>
                </c:pt>
                <c:pt idx="11">
                  <c:v>42772</c:v>
                </c:pt>
                <c:pt idx="12">
                  <c:v>42773</c:v>
                </c:pt>
                <c:pt idx="13">
                  <c:v>42774</c:v>
                </c:pt>
                <c:pt idx="14">
                  <c:v>42775</c:v>
                </c:pt>
                <c:pt idx="15">
                  <c:v>42776</c:v>
                </c:pt>
                <c:pt idx="16">
                  <c:v>42777</c:v>
                </c:pt>
                <c:pt idx="17">
                  <c:v>42778</c:v>
                </c:pt>
                <c:pt idx="18">
                  <c:v>42779</c:v>
                </c:pt>
                <c:pt idx="19">
                  <c:v>42780</c:v>
                </c:pt>
                <c:pt idx="20">
                  <c:v>42781</c:v>
                </c:pt>
                <c:pt idx="21">
                  <c:v>42782</c:v>
                </c:pt>
                <c:pt idx="22">
                  <c:v>42783</c:v>
                </c:pt>
                <c:pt idx="23">
                  <c:v>42784</c:v>
                </c:pt>
                <c:pt idx="24">
                  <c:v>42785</c:v>
                </c:pt>
                <c:pt idx="25">
                  <c:v>42786</c:v>
                </c:pt>
                <c:pt idx="26">
                  <c:v>42787</c:v>
                </c:pt>
                <c:pt idx="27">
                  <c:v>42788</c:v>
                </c:pt>
                <c:pt idx="28">
                  <c:v>42789</c:v>
                </c:pt>
                <c:pt idx="29">
                  <c:v>42790</c:v>
                </c:pt>
                <c:pt idx="30">
                  <c:v>42791</c:v>
                </c:pt>
                <c:pt idx="31">
                  <c:v>42792</c:v>
                </c:pt>
                <c:pt idx="32">
                  <c:v>42793</c:v>
                </c:pt>
                <c:pt idx="33">
                  <c:v>42794</c:v>
                </c:pt>
                <c:pt idx="34">
                  <c:v>42795</c:v>
                </c:pt>
                <c:pt idx="35">
                  <c:v>42796</c:v>
                </c:pt>
                <c:pt idx="36">
                  <c:v>42797</c:v>
                </c:pt>
                <c:pt idx="37">
                  <c:v>42798</c:v>
                </c:pt>
                <c:pt idx="38">
                  <c:v>42799</c:v>
                </c:pt>
                <c:pt idx="39">
                  <c:v>42800</c:v>
                </c:pt>
                <c:pt idx="40">
                  <c:v>42801</c:v>
                </c:pt>
                <c:pt idx="41">
                  <c:v>42802</c:v>
                </c:pt>
                <c:pt idx="42">
                  <c:v>42803</c:v>
                </c:pt>
                <c:pt idx="43">
                  <c:v>42804</c:v>
                </c:pt>
                <c:pt idx="44">
                  <c:v>42805</c:v>
                </c:pt>
                <c:pt idx="45">
                  <c:v>42806</c:v>
                </c:pt>
                <c:pt idx="46">
                  <c:v>42807</c:v>
                </c:pt>
                <c:pt idx="47">
                  <c:v>42808</c:v>
                </c:pt>
                <c:pt idx="48">
                  <c:v>42809</c:v>
                </c:pt>
                <c:pt idx="49">
                  <c:v>42810</c:v>
                </c:pt>
                <c:pt idx="50">
                  <c:v>42811</c:v>
                </c:pt>
                <c:pt idx="51">
                  <c:v>42812</c:v>
                </c:pt>
                <c:pt idx="52">
                  <c:v>42813</c:v>
                </c:pt>
                <c:pt idx="53">
                  <c:v>42814</c:v>
                </c:pt>
                <c:pt idx="54">
                  <c:v>42815</c:v>
                </c:pt>
                <c:pt idx="55">
                  <c:v>42816</c:v>
                </c:pt>
                <c:pt idx="56">
                  <c:v>42817</c:v>
                </c:pt>
                <c:pt idx="57">
                  <c:v>42818</c:v>
                </c:pt>
                <c:pt idx="58">
                  <c:v>42819</c:v>
                </c:pt>
                <c:pt idx="59">
                  <c:v>42820</c:v>
                </c:pt>
                <c:pt idx="60">
                  <c:v>42821</c:v>
                </c:pt>
                <c:pt idx="61">
                  <c:v>42822</c:v>
                </c:pt>
                <c:pt idx="62">
                  <c:v>42823</c:v>
                </c:pt>
                <c:pt idx="63">
                  <c:v>42824</c:v>
                </c:pt>
                <c:pt idx="64">
                  <c:v>42825</c:v>
                </c:pt>
                <c:pt idx="65">
                  <c:v>42826</c:v>
                </c:pt>
                <c:pt idx="66">
                  <c:v>42827</c:v>
                </c:pt>
                <c:pt idx="67">
                  <c:v>42828</c:v>
                </c:pt>
                <c:pt idx="68">
                  <c:v>42829</c:v>
                </c:pt>
                <c:pt idx="69">
                  <c:v>42830</c:v>
                </c:pt>
                <c:pt idx="70">
                  <c:v>42831</c:v>
                </c:pt>
                <c:pt idx="71">
                  <c:v>42832</c:v>
                </c:pt>
                <c:pt idx="72">
                  <c:v>42833</c:v>
                </c:pt>
                <c:pt idx="73">
                  <c:v>42834</c:v>
                </c:pt>
                <c:pt idx="74">
                  <c:v>42835</c:v>
                </c:pt>
                <c:pt idx="75">
                  <c:v>42836</c:v>
                </c:pt>
                <c:pt idx="76">
                  <c:v>42837</c:v>
                </c:pt>
                <c:pt idx="77">
                  <c:v>42838</c:v>
                </c:pt>
                <c:pt idx="78">
                  <c:v>42839</c:v>
                </c:pt>
                <c:pt idx="79">
                  <c:v>42840</c:v>
                </c:pt>
                <c:pt idx="80">
                  <c:v>42841</c:v>
                </c:pt>
                <c:pt idx="81">
                  <c:v>42842</c:v>
                </c:pt>
                <c:pt idx="82">
                  <c:v>42843</c:v>
                </c:pt>
                <c:pt idx="83">
                  <c:v>42844</c:v>
                </c:pt>
                <c:pt idx="84">
                  <c:v>42845</c:v>
                </c:pt>
                <c:pt idx="85">
                  <c:v>42846</c:v>
                </c:pt>
                <c:pt idx="86">
                  <c:v>42847</c:v>
                </c:pt>
                <c:pt idx="87">
                  <c:v>42848</c:v>
                </c:pt>
                <c:pt idx="88">
                  <c:v>42849</c:v>
                </c:pt>
                <c:pt idx="89">
                  <c:v>42850</c:v>
                </c:pt>
                <c:pt idx="90">
                  <c:v>42851</c:v>
                </c:pt>
                <c:pt idx="91">
                  <c:v>42852</c:v>
                </c:pt>
                <c:pt idx="92">
                  <c:v>42853</c:v>
                </c:pt>
                <c:pt idx="93">
                  <c:v>42854</c:v>
                </c:pt>
                <c:pt idx="94">
                  <c:v>42855</c:v>
                </c:pt>
                <c:pt idx="95">
                  <c:v>42856</c:v>
                </c:pt>
                <c:pt idx="96">
                  <c:v>42857</c:v>
                </c:pt>
                <c:pt idx="97">
                  <c:v>42858</c:v>
                </c:pt>
                <c:pt idx="98">
                  <c:v>42859</c:v>
                </c:pt>
                <c:pt idx="99">
                  <c:v>42860</c:v>
                </c:pt>
                <c:pt idx="100">
                  <c:v>42861</c:v>
                </c:pt>
                <c:pt idx="101">
                  <c:v>42862</c:v>
                </c:pt>
                <c:pt idx="102">
                  <c:v>42863</c:v>
                </c:pt>
                <c:pt idx="103">
                  <c:v>42864</c:v>
                </c:pt>
                <c:pt idx="104">
                  <c:v>42865</c:v>
                </c:pt>
                <c:pt idx="105">
                  <c:v>42866</c:v>
                </c:pt>
                <c:pt idx="106">
                  <c:v>42867</c:v>
                </c:pt>
                <c:pt idx="107">
                  <c:v>42868</c:v>
                </c:pt>
                <c:pt idx="108">
                  <c:v>42869</c:v>
                </c:pt>
                <c:pt idx="109">
                  <c:v>42870</c:v>
                </c:pt>
                <c:pt idx="110">
                  <c:v>42871</c:v>
                </c:pt>
                <c:pt idx="111">
                  <c:v>42872</c:v>
                </c:pt>
                <c:pt idx="112">
                  <c:v>42873</c:v>
                </c:pt>
                <c:pt idx="113">
                  <c:v>42874</c:v>
                </c:pt>
                <c:pt idx="114">
                  <c:v>42875</c:v>
                </c:pt>
                <c:pt idx="115">
                  <c:v>42876</c:v>
                </c:pt>
                <c:pt idx="116">
                  <c:v>42877</c:v>
                </c:pt>
                <c:pt idx="117">
                  <c:v>42878</c:v>
                </c:pt>
                <c:pt idx="118">
                  <c:v>42879</c:v>
                </c:pt>
                <c:pt idx="119">
                  <c:v>42880</c:v>
                </c:pt>
                <c:pt idx="120">
                  <c:v>42881</c:v>
                </c:pt>
                <c:pt idx="121">
                  <c:v>42882</c:v>
                </c:pt>
                <c:pt idx="122">
                  <c:v>42883</c:v>
                </c:pt>
                <c:pt idx="123">
                  <c:v>42884</c:v>
                </c:pt>
                <c:pt idx="124">
                  <c:v>42885</c:v>
                </c:pt>
                <c:pt idx="125">
                  <c:v>42886</c:v>
                </c:pt>
                <c:pt idx="126">
                  <c:v>42887</c:v>
                </c:pt>
                <c:pt idx="127">
                  <c:v>42888</c:v>
                </c:pt>
                <c:pt idx="128">
                  <c:v>42889</c:v>
                </c:pt>
                <c:pt idx="129">
                  <c:v>42890</c:v>
                </c:pt>
                <c:pt idx="130">
                  <c:v>42891</c:v>
                </c:pt>
                <c:pt idx="131">
                  <c:v>42892</c:v>
                </c:pt>
                <c:pt idx="132">
                  <c:v>42893</c:v>
                </c:pt>
                <c:pt idx="133">
                  <c:v>42894</c:v>
                </c:pt>
                <c:pt idx="134">
                  <c:v>42895</c:v>
                </c:pt>
                <c:pt idx="135">
                  <c:v>42896</c:v>
                </c:pt>
                <c:pt idx="136">
                  <c:v>42897</c:v>
                </c:pt>
                <c:pt idx="137">
                  <c:v>42898</c:v>
                </c:pt>
                <c:pt idx="138">
                  <c:v>42899</c:v>
                </c:pt>
                <c:pt idx="139">
                  <c:v>42900</c:v>
                </c:pt>
                <c:pt idx="140">
                  <c:v>42901</c:v>
                </c:pt>
                <c:pt idx="141">
                  <c:v>42902</c:v>
                </c:pt>
                <c:pt idx="142">
                  <c:v>42903</c:v>
                </c:pt>
                <c:pt idx="143">
                  <c:v>42904</c:v>
                </c:pt>
                <c:pt idx="144">
                  <c:v>42905</c:v>
                </c:pt>
                <c:pt idx="145">
                  <c:v>42906</c:v>
                </c:pt>
                <c:pt idx="146">
                  <c:v>42907</c:v>
                </c:pt>
                <c:pt idx="147">
                  <c:v>42908</c:v>
                </c:pt>
                <c:pt idx="148">
                  <c:v>42909</c:v>
                </c:pt>
                <c:pt idx="149">
                  <c:v>42910</c:v>
                </c:pt>
                <c:pt idx="150">
                  <c:v>42911</c:v>
                </c:pt>
                <c:pt idx="151">
                  <c:v>42912</c:v>
                </c:pt>
                <c:pt idx="152">
                  <c:v>42913</c:v>
                </c:pt>
                <c:pt idx="153">
                  <c:v>42914</c:v>
                </c:pt>
                <c:pt idx="154">
                  <c:v>42915</c:v>
                </c:pt>
                <c:pt idx="155">
                  <c:v>42916</c:v>
                </c:pt>
                <c:pt idx="156">
                  <c:v>42917</c:v>
                </c:pt>
                <c:pt idx="157">
                  <c:v>42918</c:v>
                </c:pt>
                <c:pt idx="158">
                  <c:v>42919</c:v>
                </c:pt>
                <c:pt idx="159">
                  <c:v>42920</c:v>
                </c:pt>
                <c:pt idx="160">
                  <c:v>42921</c:v>
                </c:pt>
                <c:pt idx="161">
                  <c:v>42922</c:v>
                </c:pt>
                <c:pt idx="162">
                  <c:v>42923</c:v>
                </c:pt>
                <c:pt idx="163">
                  <c:v>42924</c:v>
                </c:pt>
                <c:pt idx="164">
                  <c:v>42925</c:v>
                </c:pt>
                <c:pt idx="165">
                  <c:v>42926</c:v>
                </c:pt>
                <c:pt idx="166">
                  <c:v>42927</c:v>
                </c:pt>
                <c:pt idx="167">
                  <c:v>42928</c:v>
                </c:pt>
                <c:pt idx="168">
                  <c:v>42929</c:v>
                </c:pt>
                <c:pt idx="169">
                  <c:v>42930</c:v>
                </c:pt>
                <c:pt idx="170">
                  <c:v>42931</c:v>
                </c:pt>
                <c:pt idx="171">
                  <c:v>42932</c:v>
                </c:pt>
                <c:pt idx="172">
                  <c:v>42933</c:v>
                </c:pt>
                <c:pt idx="173">
                  <c:v>42934</c:v>
                </c:pt>
                <c:pt idx="174">
                  <c:v>42935</c:v>
                </c:pt>
                <c:pt idx="175">
                  <c:v>42936</c:v>
                </c:pt>
                <c:pt idx="176">
                  <c:v>42937</c:v>
                </c:pt>
                <c:pt idx="177">
                  <c:v>42938</c:v>
                </c:pt>
                <c:pt idx="178">
                  <c:v>42939</c:v>
                </c:pt>
                <c:pt idx="179">
                  <c:v>42940</c:v>
                </c:pt>
                <c:pt idx="180">
                  <c:v>42941</c:v>
                </c:pt>
                <c:pt idx="181">
                  <c:v>42942</c:v>
                </c:pt>
                <c:pt idx="182">
                  <c:v>42943</c:v>
                </c:pt>
                <c:pt idx="183">
                  <c:v>42944</c:v>
                </c:pt>
                <c:pt idx="184">
                  <c:v>42945</c:v>
                </c:pt>
                <c:pt idx="185">
                  <c:v>42946</c:v>
                </c:pt>
                <c:pt idx="186">
                  <c:v>42947</c:v>
                </c:pt>
                <c:pt idx="187">
                  <c:v>42948</c:v>
                </c:pt>
                <c:pt idx="188">
                  <c:v>42949</c:v>
                </c:pt>
                <c:pt idx="189">
                  <c:v>42950</c:v>
                </c:pt>
                <c:pt idx="190">
                  <c:v>42951</c:v>
                </c:pt>
                <c:pt idx="191">
                  <c:v>42952</c:v>
                </c:pt>
                <c:pt idx="192">
                  <c:v>42953</c:v>
                </c:pt>
                <c:pt idx="193">
                  <c:v>42954</c:v>
                </c:pt>
                <c:pt idx="194">
                  <c:v>42955</c:v>
                </c:pt>
                <c:pt idx="195">
                  <c:v>42956</c:v>
                </c:pt>
                <c:pt idx="196">
                  <c:v>42957</c:v>
                </c:pt>
                <c:pt idx="197">
                  <c:v>42958</c:v>
                </c:pt>
                <c:pt idx="198">
                  <c:v>42959</c:v>
                </c:pt>
                <c:pt idx="199">
                  <c:v>42960</c:v>
                </c:pt>
                <c:pt idx="200">
                  <c:v>42961</c:v>
                </c:pt>
                <c:pt idx="201">
                  <c:v>42962</c:v>
                </c:pt>
                <c:pt idx="202">
                  <c:v>42963</c:v>
                </c:pt>
                <c:pt idx="203">
                  <c:v>42964</c:v>
                </c:pt>
                <c:pt idx="204">
                  <c:v>42965</c:v>
                </c:pt>
                <c:pt idx="205">
                  <c:v>42966</c:v>
                </c:pt>
                <c:pt idx="206">
                  <c:v>42967</c:v>
                </c:pt>
                <c:pt idx="207">
                  <c:v>42968</c:v>
                </c:pt>
                <c:pt idx="208">
                  <c:v>42969</c:v>
                </c:pt>
                <c:pt idx="209">
                  <c:v>42970</c:v>
                </c:pt>
                <c:pt idx="210">
                  <c:v>42971</c:v>
                </c:pt>
                <c:pt idx="211">
                  <c:v>42972</c:v>
                </c:pt>
                <c:pt idx="212">
                  <c:v>42973</c:v>
                </c:pt>
                <c:pt idx="213">
                  <c:v>42974</c:v>
                </c:pt>
                <c:pt idx="214">
                  <c:v>42975</c:v>
                </c:pt>
                <c:pt idx="215">
                  <c:v>42976</c:v>
                </c:pt>
                <c:pt idx="216">
                  <c:v>42977</c:v>
                </c:pt>
                <c:pt idx="217">
                  <c:v>42978</c:v>
                </c:pt>
                <c:pt idx="218">
                  <c:v>42979</c:v>
                </c:pt>
                <c:pt idx="219">
                  <c:v>42980</c:v>
                </c:pt>
                <c:pt idx="220">
                  <c:v>42981</c:v>
                </c:pt>
                <c:pt idx="221">
                  <c:v>42982</c:v>
                </c:pt>
                <c:pt idx="222">
                  <c:v>42983</c:v>
                </c:pt>
                <c:pt idx="223">
                  <c:v>42984</c:v>
                </c:pt>
                <c:pt idx="224">
                  <c:v>42985</c:v>
                </c:pt>
                <c:pt idx="225">
                  <c:v>42986</c:v>
                </c:pt>
                <c:pt idx="226">
                  <c:v>42987</c:v>
                </c:pt>
                <c:pt idx="227">
                  <c:v>42988</c:v>
                </c:pt>
                <c:pt idx="228">
                  <c:v>42989</c:v>
                </c:pt>
                <c:pt idx="229">
                  <c:v>42990</c:v>
                </c:pt>
                <c:pt idx="230">
                  <c:v>42991</c:v>
                </c:pt>
                <c:pt idx="231">
                  <c:v>42992</c:v>
                </c:pt>
                <c:pt idx="232">
                  <c:v>42993</c:v>
                </c:pt>
                <c:pt idx="233">
                  <c:v>42994</c:v>
                </c:pt>
                <c:pt idx="234">
                  <c:v>42995</c:v>
                </c:pt>
                <c:pt idx="235">
                  <c:v>42996</c:v>
                </c:pt>
                <c:pt idx="236">
                  <c:v>42997</c:v>
                </c:pt>
                <c:pt idx="237">
                  <c:v>42998</c:v>
                </c:pt>
                <c:pt idx="238">
                  <c:v>42999</c:v>
                </c:pt>
                <c:pt idx="239">
                  <c:v>43000</c:v>
                </c:pt>
                <c:pt idx="240">
                  <c:v>43001</c:v>
                </c:pt>
                <c:pt idx="241">
                  <c:v>43002</c:v>
                </c:pt>
                <c:pt idx="242">
                  <c:v>43003</c:v>
                </c:pt>
                <c:pt idx="243">
                  <c:v>43004</c:v>
                </c:pt>
                <c:pt idx="244">
                  <c:v>43005</c:v>
                </c:pt>
                <c:pt idx="245">
                  <c:v>43006</c:v>
                </c:pt>
                <c:pt idx="246">
                  <c:v>43007</c:v>
                </c:pt>
                <c:pt idx="247">
                  <c:v>43008</c:v>
                </c:pt>
                <c:pt idx="248">
                  <c:v>43009</c:v>
                </c:pt>
                <c:pt idx="249">
                  <c:v>43010</c:v>
                </c:pt>
                <c:pt idx="250">
                  <c:v>43011</c:v>
                </c:pt>
                <c:pt idx="251">
                  <c:v>43012</c:v>
                </c:pt>
                <c:pt idx="252">
                  <c:v>43013</c:v>
                </c:pt>
                <c:pt idx="253">
                  <c:v>43014</c:v>
                </c:pt>
                <c:pt idx="254">
                  <c:v>43015</c:v>
                </c:pt>
                <c:pt idx="255">
                  <c:v>43016</c:v>
                </c:pt>
                <c:pt idx="256">
                  <c:v>43017</c:v>
                </c:pt>
                <c:pt idx="257">
                  <c:v>43018</c:v>
                </c:pt>
                <c:pt idx="258">
                  <c:v>43019</c:v>
                </c:pt>
                <c:pt idx="259">
                  <c:v>43020</c:v>
                </c:pt>
                <c:pt idx="260">
                  <c:v>43021</c:v>
                </c:pt>
                <c:pt idx="261">
                  <c:v>43022</c:v>
                </c:pt>
                <c:pt idx="262">
                  <c:v>43023</c:v>
                </c:pt>
                <c:pt idx="263">
                  <c:v>43024</c:v>
                </c:pt>
                <c:pt idx="264">
                  <c:v>43025</c:v>
                </c:pt>
                <c:pt idx="265">
                  <c:v>43026</c:v>
                </c:pt>
                <c:pt idx="266">
                  <c:v>43027</c:v>
                </c:pt>
                <c:pt idx="267">
                  <c:v>43028</c:v>
                </c:pt>
                <c:pt idx="268">
                  <c:v>43029</c:v>
                </c:pt>
                <c:pt idx="269">
                  <c:v>43030</c:v>
                </c:pt>
                <c:pt idx="270">
                  <c:v>43031</c:v>
                </c:pt>
                <c:pt idx="271">
                  <c:v>43032</c:v>
                </c:pt>
                <c:pt idx="272">
                  <c:v>43033</c:v>
                </c:pt>
                <c:pt idx="273">
                  <c:v>43034</c:v>
                </c:pt>
                <c:pt idx="274">
                  <c:v>43035</c:v>
                </c:pt>
                <c:pt idx="275">
                  <c:v>43036</c:v>
                </c:pt>
                <c:pt idx="276">
                  <c:v>43037</c:v>
                </c:pt>
                <c:pt idx="277">
                  <c:v>43038</c:v>
                </c:pt>
                <c:pt idx="278">
                  <c:v>43039</c:v>
                </c:pt>
                <c:pt idx="279">
                  <c:v>43040</c:v>
                </c:pt>
                <c:pt idx="280">
                  <c:v>43041</c:v>
                </c:pt>
                <c:pt idx="281">
                  <c:v>43042</c:v>
                </c:pt>
                <c:pt idx="282">
                  <c:v>43043</c:v>
                </c:pt>
                <c:pt idx="283">
                  <c:v>43044</c:v>
                </c:pt>
                <c:pt idx="284">
                  <c:v>43045</c:v>
                </c:pt>
                <c:pt idx="285">
                  <c:v>43046</c:v>
                </c:pt>
                <c:pt idx="286">
                  <c:v>43047</c:v>
                </c:pt>
                <c:pt idx="287">
                  <c:v>43048</c:v>
                </c:pt>
                <c:pt idx="288">
                  <c:v>43049</c:v>
                </c:pt>
                <c:pt idx="289">
                  <c:v>43050</c:v>
                </c:pt>
                <c:pt idx="290">
                  <c:v>43051</c:v>
                </c:pt>
                <c:pt idx="291">
                  <c:v>43052</c:v>
                </c:pt>
                <c:pt idx="292">
                  <c:v>43053</c:v>
                </c:pt>
                <c:pt idx="293">
                  <c:v>43054</c:v>
                </c:pt>
                <c:pt idx="294">
                  <c:v>43055</c:v>
                </c:pt>
                <c:pt idx="295">
                  <c:v>43056</c:v>
                </c:pt>
                <c:pt idx="296">
                  <c:v>43057</c:v>
                </c:pt>
                <c:pt idx="297">
                  <c:v>43058</c:v>
                </c:pt>
                <c:pt idx="298">
                  <c:v>43059</c:v>
                </c:pt>
                <c:pt idx="299">
                  <c:v>43060</c:v>
                </c:pt>
                <c:pt idx="300">
                  <c:v>43061</c:v>
                </c:pt>
                <c:pt idx="301">
                  <c:v>43062</c:v>
                </c:pt>
                <c:pt idx="302">
                  <c:v>43063</c:v>
                </c:pt>
                <c:pt idx="303">
                  <c:v>43064</c:v>
                </c:pt>
                <c:pt idx="304">
                  <c:v>43065</c:v>
                </c:pt>
                <c:pt idx="305">
                  <c:v>43066</c:v>
                </c:pt>
                <c:pt idx="306">
                  <c:v>43067</c:v>
                </c:pt>
                <c:pt idx="307">
                  <c:v>43068</c:v>
                </c:pt>
                <c:pt idx="308">
                  <c:v>43069</c:v>
                </c:pt>
                <c:pt idx="309">
                  <c:v>43070</c:v>
                </c:pt>
                <c:pt idx="310">
                  <c:v>43071</c:v>
                </c:pt>
                <c:pt idx="311">
                  <c:v>43072</c:v>
                </c:pt>
                <c:pt idx="312">
                  <c:v>43073</c:v>
                </c:pt>
                <c:pt idx="313">
                  <c:v>43074</c:v>
                </c:pt>
                <c:pt idx="314">
                  <c:v>43075</c:v>
                </c:pt>
                <c:pt idx="315">
                  <c:v>43076</c:v>
                </c:pt>
                <c:pt idx="316">
                  <c:v>43077</c:v>
                </c:pt>
                <c:pt idx="317">
                  <c:v>43078</c:v>
                </c:pt>
                <c:pt idx="318">
                  <c:v>43079</c:v>
                </c:pt>
                <c:pt idx="319">
                  <c:v>43080</c:v>
                </c:pt>
                <c:pt idx="320">
                  <c:v>43081</c:v>
                </c:pt>
                <c:pt idx="321">
                  <c:v>43082</c:v>
                </c:pt>
                <c:pt idx="322">
                  <c:v>43083</c:v>
                </c:pt>
                <c:pt idx="323">
                  <c:v>43084</c:v>
                </c:pt>
                <c:pt idx="324">
                  <c:v>43085</c:v>
                </c:pt>
                <c:pt idx="325">
                  <c:v>43086</c:v>
                </c:pt>
                <c:pt idx="326">
                  <c:v>43087</c:v>
                </c:pt>
                <c:pt idx="327">
                  <c:v>43088</c:v>
                </c:pt>
                <c:pt idx="328">
                  <c:v>43089</c:v>
                </c:pt>
                <c:pt idx="329">
                  <c:v>43090</c:v>
                </c:pt>
                <c:pt idx="330">
                  <c:v>43091</c:v>
                </c:pt>
                <c:pt idx="331">
                  <c:v>43092</c:v>
                </c:pt>
                <c:pt idx="332">
                  <c:v>43093</c:v>
                </c:pt>
                <c:pt idx="333">
                  <c:v>43094</c:v>
                </c:pt>
                <c:pt idx="334">
                  <c:v>43095</c:v>
                </c:pt>
                <c:pt idx="335">
                  <c:v>43096</c:v>
                </c:pt>
                <c:pt idx="336">
                  <c:v>43097</c:v>
                </c:pt>
                <c:pt idx="337">
                  <c:v>43098</c:v>
                </c:pt>
                <c:pt idx="338">
                  <c:v>43099</c:v>
                </c:pt>
                <c:pt idx="339">
                  <c:v>43100</c:v>
                </c:pt>
                <c:pt idx="340">
                  <c:v>43101</c:v>
                </c:pt>
                <c:pt idx="341">
                  <c:v>43102</c:v>
                </c:pt>
                <c:pt idx="342">
                  <c:v>43103</c:v>
                </c:pt>
                <c:pt idx="343">
                  <c:v>43104</c:v>
                </c:pt>
                <c:pt idx="344">
                  <c:v>43105</c:v>
                </c:pt>
                <c:pt idx="345">
                  <c:v>43106</c:v>
                </c:pt>
                <c:pt idx="346">
                  <c:v>43107</c:v>
                </c:pt>
                <c:pt idx="347">
                  <c:v>43108</c:v>
                </c:pt>
                <c:pt idx="348">
                  <c:v>43109</c:v>
                </c:pt>
                <c:pt idx="349">
                  <c:v>43110</c:v>
                </c:pt>
                <c:pt idx="350">
                  <c:v>43111</c:v>
                </c:pt>
                <c:pt idx="351">
                  <c:v>43112</c:v>
                </c:pt>
                <c:pt idx="352">
                  <c:v>43113</c:v>
                </c:pt>
                <c:pt idx="353">
                  <c:v>43114</c:v>
                </c:pt>
                <c:pt idx="354">
                  <c:v>43115</c:v>
                </c:pt>
                <c:pt idx="355">
                  <c:v>43116</c:v>
                </c:pt>
                <c:pt idx="356">
                  <c:v>43117</c:v>
                </c:pt>
                <c:pt idx="357">
                  <c:v>43118</c:v>
                </c:pt>
                <c:pt idx="358">
                  <c:v>43119</c:v>
                </c:pt>
                <c:pt idx="359">
                  <c:v>43120</c:v>
                </c:pt>
                <c:pt idx="360">
                  <c:v>43121</c:v>
                </c:pt>
                <c:pt idx="361">
                  <c:v>43122</c:v>
                </c:pt>
                <c:pt idx="362">
                  <c:v>43123</c:v>
                </c:pt>
                <c:pt idx="363">
                  <c:v>43124</c:v>
                </c:pt>
                <c:pt idx="364">
                  <c:v>43125</c:v>
                </c:pt>
                <c:pt idx="365">
                  <c:v>43126</c:v>
                </c:pt>
                <c:pt idx="366">
                  <c:v>42760</c:v>
                </c:pt>
              </c:numCache>
            </c:numRef>
          </c:cat>
          <c:val>
            <c:numRef>
              <c:f>eplus_yld_12m!$B$2:$B$500</c:f>
              <c:numCache>
                <c:formatCode>General</c:formatCode>
                <c:ptCount val="499"/>
                <c:pt idx="0">
                  <c:v>99.984992509037724</c:v>
                </c:pt>
                <c:pt idx="1">
                  <c:v>99.984992509037724</c:v>
                </c:pt>
                <c:pt idx="2">
                  <c:v>99.984992509037724</c:v>
                </c:pt>
                <c:pt idx="3">
                  <c:v>99.983381582558124</c:v>
                </c:pt>
                <c:pt idx="4">
                  <c:v>100.01140704072066</c:v>
                </c:pt>
                <c:pt idx="5">
                  <c:v>100.06208564820591</c:v>
                </c:pt>
                <c:pt idx="6">
                  <c:v>100.22639659928134</c:v>
                </c:pt>
                <c:pt idx="7">
                  <c:v>100.33404086158887</c:v>
                </c:pt>
                <c:pt idx="8">
                  <c:v>100.33404086158887</c:v>
                </c:pt>
                <c:pt idx="9">
                  <c:v>100.33404086158887</c:v>
                </c:pt>
                <c:pt idx="10">
                  <c:v>100.37961046191452</c:v>
                </c:pt>
                <c:pt idx="11">
                  <c:v>100.32639052956061</c:v>
                </c:pt>
                <c:pt idx="12">
                  <c:v>100.56811631333494</c:v>
                </c:pt>
                <c:pt idx="13">
                  <c:v>100.65270423190282</c:v>
                </c:pt>
                <c:pt idx="14">
                  <c:v>100.78491527525195</c:v>
                </c:pt>
                <c:pt idx="15">
                  <c:v>100.78491527525195</c:v>
                </c:pt>
                <c:pt idx="16">
                  <c:v>100.78491527525195</c:v>
                </c:pt>
                <c:pt idx="17">
                  <c:v>100.73736084627822</c:v>
                </c:pt>
                <c:pt idx="18">
                  <c:v>100.77828184294377</c:v>
                </c:pt>
                <c:pt idx="19">
                  <c:v>100.8669166942318</c:v>
                </c:pt>
                <c:pt idx="20">
                  <c:v>100.81635525550512</c:v>
                </c:pt>
                <c:pt idx="21">
                  <c:v>100.71257530660796</c:v>
                </c:pt>
                <c:pt idx="22">
                  <c:v>100.71257530660796</c:v>
                </c:pt>
                <c:pt idx="23">
                  <c:v>100.71257530660796</c:v>
                </c:pt>
                <c:pt idx="24">
                  <c:v>100.85586135482822</c:v>
                </c:pt>
                <c:pt idx="25">
                  <c:v>100.80379038577648</c:v>
                </c:pt>
                <c:pt idx="26">
                  <c:v>100.77111824240595</c:v>
                </c:pt>
                <c:pt idx="27">
                  <c:v>100.86053640904053</c:v>
                </c:pt>
                <c:pt idx="28">
                  <c:v>100.9974084568673</c:v>
                </c:pt>
                <c:pt idx="29">
                  <c:v>100.9974084568673</c:v>
                </c:pt>
                <c:pt idx="30">
                  <c:v>100.9974084568673</c:v>
                </c:pt>
                <c:pt idx="31">
                  <c:v>101.16088830152012</c:v>
                </c:pt>
                <c:pt idx="32">
                  <c:v>101.1567385117806</c:v>
                </c:pt>
                <c:pt idx="33">
                  <c:v>101.26688653423001</c:v>
                </c:pt>
                <c:pt idx="34">
                  <c:v>101.29274845563974</c:v>
                </c:pt>
                <c:pt idx="35">
                  <c:v>101.30579639210056</c:v>
                </c:pt>
                <c:pt idx="36">
                  <c:v>101.30579639210056</c:v>
                </c:pt>
                <c:pt idx="37">
                  <c:v>101.30579639210056</c:v>
                </c:pt>
                <c:pt idx="38">
                  <c:v>101.35794568431656</c:v>
                </c:pt>
                <c:pt idx="39">
                  <c:v>101.36921820978742</c:v>
                </c:pt>
                <c:pt idx="40">
                  <c:v>101.32105666893136</c:v>
                </c:pt>
                <c:pt idx="41">
                  <c:v>101.28617323420157</c:v>
                </c:pt>
                <c:pt idx="42">
                  <c:v>101.12965569933165</c:v>
                </c:pt>
                <c:pt idx="43">
                  <c:v>101.12965569933165</c:v>
                </c:pt>
                <c:pt idx="44">
                  <c:v>101.12965569933165</c:v>
                </c:pt>
                <c:pt idx="45">
                  <c:v>101.02323296389169</c:v>
                </c:pt>
                <c:pt idx="46">
                  <c:v>100.98461824770625</c:v>
                </c:pt>
                <c:pt idx="47">
                  <c:v>100.89327770113637</c:v>
                </c:pt>
                <c:pt idx="48">
                  <c:v>100.88357276416146</c:v>
                </c:pt>
                <c:pt idx="49">
                  <c:v>101.04715356953146</c:v>
                </c:pt>
                <c:pt idx="50">
                  <c:v>101.04715356953146</c:v>
                </c:pt>
                <c:pt idx="51">
                  <c:v>101.04715356953146</c:v>
                </c:pt>
                <c:pt idx="52">
                  <c:v>101.26024970756752</c:v>
                </c:pt>
                <c:pt idx="53">
                  <c:v>101.37863003150596</c:v>
                </c:pt>
                <c:pt idx="54">
                  <c:v>101.25312321558823</c:v>
                </c:pt>
                <c:pt idx="55">
                  <c:v>101.46114643330108</c:v>
                </c:pt>
                <c:pt idx="56">
                  <c:v>101.62421390623841</c:v>
                </c:pt>
                <c:pt idx="57">
                  <c:v>101.62421390623841</c:v>
                </c:pt>
                <c:pt idx="58">
                  <c:v>101.62421390623841</c:v>
                </c:pt>
                <c:pt idx="59">
                  <c:v>101.71141117753945</c:v>
                </c:pt>
                <c:pt idx="60">
                  <c:v>101.83527679665586</c:v>
                </c:pt>
                <c:pt idx="61">
                  <c:v>101.90069649995355</c:v>
                </c:pt>
                <c:pt idx="62">
                  <c:v>101.91876817273936</c:v>
                </c:pt>
                <c:pt idx="63">
                  <c:v>101.99683432171071</c:v>
                </c:pt>
                <c:pt idx="64">
                  <c:v>101.99683432171071</c:v>
                </c:pt>
                <c:pt idx="65">
                  <c:v>101.99683432171071</c:v>
                </c:pt>
                <c:pt idx="66">
                  <c:v>102.23297411838197</c:v>
                </c:pt>
                <c:pt idx="67">
                  <c:v>102.22823278211449</c:v>
                </c:pt>
                <c:pt idx="68">
                  <c:v>102.40925975656411</c:v>
                </c:pt>
                <c:pt idx="69">
                  <c:v>102.40732954150641</c:v>
                </c:pt>
                <c:pt idx="70">
                  <c:v>102.41002660638591</c:v>
                </c:pt>
                <c:pt idx="71">
                  <c:v>102.41002660638591</c:v>
                </c:pt>
                <c:pt idx="72">
                  <c:v>102.41002660638591</c:v>
                </c:pt>
                <c:pt idx="73">
                  <c:v>102.51187772131452</c:v>
                </c:pt>
                <c:pt idx="74">
                  <c:v>102.56734753345413</c:v>
                </c:pt>
                <c:pt idx="75">
                  <c:v>102.63318801732625</c:v>
                </c:pt>
                <c:pt idx="76">
                  <c:v>102.63318801732625</c:v>
                </c:pt>
                <c:pt idx="77">
                  <c:v>102.70771768237542</c:v>
                </c:pt>
                <c:pt idx="78">
                  <c:v>102.70771768237542</c:v>
                </c:pt>
                <c:pt idx="79">
                  <c:v>102.70771768237542</c:v>
                </c:pt>
                <c:pt idx="80">
                  <c:v>102.78912518863255</c:v>
                </c:pt>
                <c:pt idx="81">
                  <c:v>103.19217021872726</c:v>
                </c:pt>
                <c:pt idx="82">
                  <c:v>103.19217021872726</c:v>
                </c:pt>
                <c:pt idx="83">
                  <c:v>103.06849677643152</c:v>
                </c:pt>
                <c:pt idx="84">
                  <c:v>103.03455873122613</c:v>
                </c:pt>
                <c:pt idx="85">
                  <c:v>103.03455873122613</c:v>
                </c:pt>
                <c:pt idx="86">
                  <c:v>103.03455873122613</c:v>
                </c:pt>
                <c:pt idx="87">
                  <c:v>103.07481471937005</c:v>
                </c:pt>
                <c:pt idx="88">
                  <c:v>103.02624855078898</c:v>
                </c:pt>
                <c:pt idx="89">
                  <c:v>102.96013072861965</c:v>
                </c:pt>
                <c:pt idx="90">
                  <c:v>102.83677464370142</c:v>
                </c:pt>
                <c:pt idx="91">
                  <c:v>102.94345897524326</c:v>
                </c:pt>
                <c:pt idx="92">
                  <c:v>102.94345897524326</c:v>
                </c:pt>
                <c:pt idx="93">
                  <c:v>102.94345897524326</c:v>
                </c:pt>
                <c:pt idx="94">
                  <c:v>102.94345897524326</c:v>
                </c:pt>
                <c:pt idx="95">
                  <c:v>103.08192124370331</c:v>
                </c:pt>
                <c:pt idx="96">
                  <c:v>103.18956268103531</c:v>
                </c:pt>
                <c:pt idx="97">
                  <c:v>103.19882403918595</c:v>
                </c:pt>
                <c:pt idx="98">
                  <c:v>103.02140544173992</c:v>
                </c:pt>
                <c:pt idx="99">
                  <c:v>103.02140544173992</c:v>
                </c:pt>
                <c:pt idx="100">
                  <c:v>103.02140544173992</c:v>
                </c:pt>
                <c:pt idx="101">
                  <c:v>103.05982729689003</c:v>
                </c:pt>
                <c:pt idx="102">
                  <c:v>102.8796922257975</c:v>
                </c:pt>
                <c:pt idx="103">
                  <c:v>102.62326499183222</c:v>
                </c:pt>
                <c:pt idx="104">
                  <c:v>102.64286555371264</c:v>
                </c:pt>
                <c:pt idx="105">
                  <c:v>102.42933547719187</c:v>
                </c:pt>
                <c:pt idx="106">
                  <c:v>102.42933547719187</c:v>
                </c:pt>
                <c:pt idx="107">
                  <c:v>102.42933547719187</c:v>
                </c:pt>
                <c:pt idx="108">
                  <c:v>102.47895609944497</c:v>
                </c:pt>
                <c:pt idx="109">
                  <c:v>102.70371148554575</c:v>
                </c:pt>
                <c:pt idx="110">
                  <c:v>102.82762340052003</c:v>
                </c:pt>
                <c:pt idx="111">
                  <c:v>103.05473353010576</c:v>
                </c:pt>
                <c:pt idx="112">
                  <c:v>103.15067866588181</c:v>
                </c:pt>
                <c:pt idx="113">
                  <c:v>103.15067866588181</c:v>
                </c:pt>
                <c:pt idx="114">
                  <c:v>103.15067866588181</c:v>
                </c:pt>
                <c:pt idx="115">
                  <c:v>103.03495669886557</c:v>
                </c:pt>
                <c:pt idx="116">
                  <c:v>103.00699779110238</c:v>
                </c:pt>
                <c:pt idx="117">
                  <c:v>102.98373599283659</c:v>
                </c:pt>
                <c:pt idx="118">
                  <c:v>103.06999556131264</c:v>
                </c:pt>
                <c:pt idx="119">
                  <c:v>102.87963154759761</c:v>
                </c:pt>
                <c:pt idx="120">
                  <c:v>102.87963154759761</c:v>
                </c:pt>
                <c:pt idx="121">
                  <c:v>102.87963154759761</c:v>
                </c:pt>
                <c:pt idx="122">
                  <c:v>102.73164501192478</c:v>
                </c:pt>
                <c:pt idx="123">
                  <c:v>102.74805992058033</c:v>
                </c:pt>
                <c:pt idx="124">
                  <c:v>102.94739723389981</c:v>
                </c:pt>
                <c:pt idx="125">
                  <c:v>103.17192319009447</c:v>
                </c:pt>
                <c:pt idx="126">
                  <c:v>103.24051825093518</c:v>
                </c:pt>
                <c:pt idx="127">
                  <c:v>103.24051825093518</c:v>
                </c:pt>
                <c:pt idx="128">
                  <c:v>103.24051825093518</c:v>
                </c:pt>
                <c:pt idx="129">
                  <c:v>103.42982517622778</c:v>
                </c:pt>
                <c:pt idx="130">
                  <c:v>103.48617753736032</c:v>
                </c:pt>
                <c:pt idx="131">
                  <c:v>103.50794193979667</c:v>
                </c:pt>
                <c:pt idx="132">
                  <c:v>103.51531721140019</c:v>
                </c:pt>
                <c:pt idx="133">
                  <c:v>103.46680614800108</c:v>
                </c:pt>
                <c:pt idx="134">
                  <c:v>103.46680614800108</c:v>
                </c:pt>
                <c:pt idx="135">
                  <c:v>103.46680614800108</c:v>
                </c:pt>
                <c:pt idx="136">
                  <c:v>103.43412705071863</c:v>
                </c:pt>
                <c:pt idx="137">
                  <c:v>103.33425179010334</c:v>
                </c:pt>
                <c:pt idx="138">
                  <c:v>103.4385759232463</c:v>
                </c:pt>
                <c:pt idx="139">
                  <c:v>103.48785709339012</c:v>
                </c:pt>
                <c:pt idx="140">
                  <c:v>103.49491995151953</c:v>
                </c:pt>
                <c:pt idx="141">
                  <c:v>103.49491995151953</c:v>
                </c:pt>
                <c:pt idx="142">
                  <c:v>103.49491995151953</c:v>
                </c:pt>
                <c:pt idx="143">
                  <c:v>103.38652581432407</c:v>
                </c:pt>
                <c:pt idx="144">
                  <c:v>103.40684558360041</c:v>
                </c:pt>
                <c:pt idx="145">
                  <c:v>103.29785845183123</c:v>
                </c:pt>
                <c:pt idx="146">
                  <c:v>103.1773517049735</c:v>
                </c:pt>
                <c:pt idx="147">
                  <c:v>103.23770401552234</c:v>
                </c:pt>
                <c:pt idx="148">
                  <c:v>103.23770401552234</c:v>
                </c:pt>
                <c:pt idx="149">
                  <c:v>103.23770401552234</c:v>
                </c:pt>
                <c:pt idx="150">
                  <c:v>103.23770401552234</c:v>
                </c:pt>
                <c:pt idx="151">
                  <c:v>103.14639097490823</c:v>
                </c:pt>
                <c:pt idx="152">
                  <c:v>102.94866271071199</c:v>
                </c:pt>
                <c:pt idx="153">
                  <c:v>102.9407200263845</c:v>
                </c:pt>
                <c:pt idx="154">
                  <c:v>102.79055980550774</c:v>
                </c:pt>
                <c:pt idx="155">
                  <c:v>102.79055980550774</c:v>
                </c:pt>
                <c:pt idx="156">
                  <c:v>102.79055980550774</c:v>
                </c:pt>
                <c:pt idx="157">
                  <c:v>102.80325661260321</c:v>
                </c:pt>
                <c:pt idx="158">
                  <c:v>102.74997366672793</c:v>
                </c:pt>
                <c:pt idx="159">
                  <c:v>102.65531505307078</c:v>
                </c:pt>
                <c:pt idx="160">
                  <c:v>102.66504838355533</c:v>
                </c:pt>
                <c:pt idx="161">
                  <c:v>102.43313281316647</c:v>
                </c:pt>
                <c:pt idx="162">
                  <c:v>102.43313281316647</c:v>
                </c:pt>
                <c:pt idx="163">
                  <c:v>102.43313281316647</c:v>
                </c:pt>
                <c:pt idx="164">
                  <c:v>102.35377094392743</c:v>
                </c:pt>
                <c:pt idx="165">
                  <c:v>102.37221170239556</c:v>
                </c:pt>
                <c:pt idx="166">
                  <c:v>102.54185127187661</c:v>
                </c:pt>
                <c:pt idx="167">
                  <c:v>102.65791290839589</c:v>
                </c:pt>
                <c:pt idx="168">
                  <c:v>102.37137912573846</c:v>
                </c:pt>
                <c:pt idx="169">
                  <c:v>102.37137912573846</c:v>
                </c:pt>
                <c:pt idx="170">
                  <c:v>102.37137912573846</c:v>
                </c:pt>
                <c:pt idx="171">
                  <c:v>102.1652850800867</c:v>
                </c:pt>
                <c:pt idx="172">
                  <c:v>102.03619371892299</c:v>
                </c:pt>
                <c:pt idx="173">
                  <c:v>101.97846545739566</c:v>
                </c:pt>
                <c:pt idx="174">
                  <c:v>101.90198112353835</c:v>
                </c:pt>
                <c:pt idx="175">
                  <c:v>101.93352848298184</c:v>
                </c:pt>
                <c:pt idx="176">
                  <c:v>101.93352848298184</c:v>
                </c:pt>
                <c:pt idx="177">
                  <c:v>101.93352848298184</c:v>
                </c:pt>
                <c:pt idx="178">
                  <c:v>102.09607766221211</c:v>
                </c:pt>
                <c:pt idx="179">
                  <c:v>102.23974187417305</c:v>
                </c:pt>
                <c:pt idx="180">
                  <c:v>102.1568879265056</c:v>
                </c:pt>
                <c:pt idx="181">
                  <c:v>102.2882970018703</c:v>
                </c:pt>
                <c:pt idx="182">
                  <c:v>102.32157608791064</c:v>
                </c:pt>
                <c:pt idx="183">
                  <c:v>102.32157608791064</c:v>
                </c:pt>
                <c:pt idx="184">
                  <c:v>102.32157608791064</c:v>
                </c:pt>
                <c:pt idx="185">
                  <c:v>102.48998052533979</c:v>
                </c:pt>
                <c:pt idx="186">
                  <c:v>102.57429218838273</c:v>
                </c:pt>
                <c:pt idx="187">
                  <c:v>102.64393393203459</c:v>
                </c:pt>
                <c:pt idx="188">
                  <c:v>102.69120881967758</c:v>
                </c:pt>
                <c:pt idx="189">
                  <c:v>102.51767699751171</c:v>
                </c:pt>
                <c:pt idx="190">
                  <c:v>102.51767699751171</c:v>
                </c:pt>
                <c:pt idx="191">
                  <c:v>102.51767699751171</c:v>
                </c:pt>
                <c:pt idx="192">
                  <c:v>102.38864242179245</c:v>
                </c:pt>
                <c:pt idx="193">
                  <c:v>102.29927268605074</c:v>
                </c:pt>
                <c:pt idx="194">
                  <c:v>102.39631989371985</c:v>
                </c:pt>
                <c:pt idx="195">
                  <c:v>102.31544628953665</c:v>
                </c:pt>
                <c:pt idx="196">
                  <c:v>102.2673010460035</c:v>
                </c:pt>
                <c:pt idx="197">
                  <c:v>102.2673010460035</c:v>
                </c:pt>
                <c:pt idx="198">
                  <c:v>102.2673010460035</c:v>
                </c:pt>
                <c:pt idx="199">
                  <c:v>102.2673010460035</c:v>
                </c:pt>
                <c:pt idx="200">
                  <c:v>102.46262285563252</c:v>
                </c:pt>
                <c:pt idx="201">
                  <c:v>102.55213821992595</c:v>
                </c:pt>
                <c:pt idx="202">
                  <c:v>102.57207434510897</c:v>
                </c:pt>
                <c:pt idx="203">
                  <c:v>102.58279282656943</c:v>
                </c:pt>
                <c:pt idx="204">
                  <c:v>102.58279282656943</c:v>
                </c:pt>
                <c:pt idx="205">
                  <c:v>102.58279282656943</c:v>
                </c:pt>
                <c:pt idx="206">
                  <c:v>102.64582974910054</c:v>
                </c:pt>
                <c:pt idx="207">
                  <c:v>102.68917330760934</c:v>
                </c:pt>
                <c:pt idx="208">
                  <c:v>102.69336602825521</c:v>
                </c:pt>
                <c:pt idx="209">
                  <c:v>102.53723987642603</c:v>
                </c:pt>
                <c:pt idx="210">
                  <c:v>102.42933090976135</c:v>
                </c:pt>
                <c:pt idx="211">
                  <c:v>102.42933090976135</c:v>
                </c:pt>
                <c:pt idx="212">
                  <c:v>102.42933090976135</c:v>
                </c:pt>
                <c:pt idx="213">
                  <c:v>102.4483133705492</c:v>
                </c:pt>
                <c:pt idx="214">
                  <c:v>102.34781529447147</c:v>
                </c:pt>
                <c:pt idx="215">
                  <c:v>102.37813792888926</c:v>
                </c:pt>
                <c:pt idx="216">
                  <c:v>102.46661826522563</c:v>
                </c:pt>
                <c:pt idx="217">
                  <c:v>102.49040358841268</c:v>
                </c:pt>
                <c:pt idx="218">
                  <c:v>102.49040358841268</c:v>
                </c:pt>
                <c:pt idx="219">
                  <c:v>102.49040358841268</c:v>
                </c:pt>
                <c:pt idx="220">
                  <c:v>102.59965794788621</c:v>
                </c:pt>
                <c:pt idx="221">
                  <c:v>102.60124152889603</c:v>
                </c:pt>
                <c:pt idx="222">
                  <c:v>102.58701591809869</c:v>
                </c:pt>
                <c:pt idx="223">
                  <c:v>102.62634648544608</c:v>
                </c:pt>
                <c:pt idx="224">
                  <c:v>102.5791683600536</c:v>
                </c:pt>
                <c:pt idx="225">
                  <c:v>102.5791683600536</c:v>
                </c:pt>
                <c:pt idx="226">
                  <c:v>102.5791683600536</c:v>
                </c:pt>
                <c:pt idx="227">
                  <c:v>102.75350359477787</c:v>
                </c:pt>
                <c:pt idx="228">
                  <c:v>102.76617914188189</c:v>
                </c:pt>
                <c:pt idx="229">
                  <c:v>102.60919091283718</c:v>
                </c:pt>
                <c:pt idx="230">
                  <c:v>102.64196801193725</c:v>
                </c:pt>
                <c:pt idx="231">
                  <c:v>102.4924616046894</c:v>
                </c:pt>
                <c:pt idx="232">
                  <c:v>102.4924616046894</c:v>
                </c:pt>
                <c:pt idx="233">
                  <c:v>102.4924616046894</c:v>
                </c:pt>
                <c:pt idx="234">
                  <c:v>102.4924616046894</c:v>
                </c:pt>
                <c:pt idx="235">
                  <c:v>102.4924616046894</c:v>
                </c:pt>
                <c:pt idx="236">
                  <c:v>102.39435882214255</c:v>
                </c:pt>
                <c:pt idx="237">
                  <c:v>102.3651873629904</c:v>
                </c:pt>
                <c:pt idx="238">
                  <c:v>102.41082240435294</c:v>
                </c:pt>
                <c:pt idx="239">
                  <c:v>102.41082240435294</c:v>
                </c:pt>
                <c:pt idx="240">
                  <c:v>102.41082240435294</c:v>
                </c:pt>
                <c:pt idx="241">
                  <c:v>102.62868652155902</c:v>
                </c:pt>
                <c:pt idx="242">
                  <c:v>102.66808013952905</c:v>
                </c:pt>
                <c:pt idx="243">
                  <c:v>102.73277839325644</c:v>
                </c:pt>
                <c:pt idx="244">
                  <c:v>102.71401142522882</c:v>
                </c:pt>
                <c:pt idx="245">
                  <c:v>102.68901925505429</c:v>
                </c:pt>
                <c:pt idx="246">
                  <c:v>102.68901925505429</c:v>
                </c:pt>
                <c:pt idx="247">
                  <c:v>102.68901925505429</c:v>
                </c:pt>
                <c:pt idx="248">
                  <c:v>102.50295508190068</c:v>
                </c:pt>
                <c:pt idx="249">
                  <c:v>102.34137773189605</c:v>
                </c:pt>
                <c:pt idx="250">
                  <c:v>102.21159934411429</c:v>
                </c:pt>
                <c:pt idx="251">
                  <c:v>102.02696161344529</c:v>
                </c:pt>
                <c:pt idx="252">
                  <c:v>102.02696161344529</c:v>
                </c:pt>
                <c:pt idx="253">
                  <c:v>102.02696161344529</c:v>
                </c:pt>
                <c:pt idx="254">
                  <c:v>102.02696161344529</c:v>
                </c:pt>
                <c:pt idx="255">
                  <c:v>101.79192293641664</c:v>
                </c:pt>
                <c:pt idx="256">
                  <c:v>101.26478460441895</c:v>
                </c:pt>
                <c:pt idx="257">
                  <c:v>101.04985799833298</c:v>
                </c:pt>
                <c:pt idx="258">
                  <c:v>101.01813023167932</c:v>
                </c:pt>
                <c:pt idx="259">
                  <c:v>100.8878633706374</c:v>
                </c:pt>
                <c:pt idx="260">
                  <c:v>100.8878633706374</c:v>
                </c:pt>
                <c:pt idx="261">
                  <c:v>100.8878633706374</c:v>
                </c:pt>
                <c:pt idx="262">
                  <c:v>100.90104136247868</c:v>
                </c:pt>
                <c:pt idx="263">
                  <c:v>100.84554905576485</c:v>
                </c:pt>
                <c:pt idx="264">
                  <c:v>100.77532118534009</c:v>
                </c:pt>
                <c:pt idx="265">
                  <c:v>100.72909551629203</c:v>
                </c:pt>
                <c:pt idx="266">
                  <c:v>100.81859446684958</c:v>
                </c:pt>
                <c:pt idx="267">
                  <c:v>100.81859446684958</c:v>
                </c:pt>
                <c:pt idx="268">
                  <c:v>100.81859446684958</c:v>
                </c:pt>
                <c:pt idx="269">
                  <c:v>101.12286225496374</c:v>
                </c:pt>
                <c:pt idx="270">
                  <c:v>101.47462390755835</c:v>
                </c:pt>
                <c:pt idx="271">
                  <c:v>101.62039826517866</c:v>
                </c:pt>
                <c:pt idx="272">
                  <c:v>101.62039826517866</c:v>
                </c:pt>
                <c:pt idx="273">
                  <c:v>101.36440172011774</c:v>
                </c:pt>
                <c:pt idx="274">
                  <c:v>101.36440172011774</c:v>
                </c:pt>
                <c:pt idx="275">
                  <c:v>101.36440172011774</c:v>
                </c:pt>
                <c:pt idx="276">
                  <c:v>101.51359424916774</c:v>
                </c:pt>
                <c:pt idx="277">
                  <c:v>101.51359424916774</c:v>
                </c:pt>
                <c:pt idx="278">
                  <c:v>101.66543480961762</c:v>
                </c:pt>
                <c:pt idx="279">
                  <c:v>101.75705319186289</c:v>
                </c:pt>
                <c:pt idx="280">
                  <c:v>101.81866135724361</c:v>
                </c:pt>
                <c:pt idx="281">
                  <c:v>101.81866135724361</c:v>
                </c:pt>
                <c:pt idx="282">
                  <c:v>101.81866135724361</c:v>
                </c:pt>
                <c:pt idx="283">
                  <c:v>101.79009009575559</c:v>
                </c:pt>
                <c:pt idx="284">
                  <c:v>101.88883675139161</c:v>
                </c:pt>
                <c:pt idx="285">
                  <c:v>101.9102084350239</c:v>
                </c:pt>
                <c:pt idx="286">
                  <c:v>102.06781874554821</c:v>
                </c:pt>
                <c:pt idx="287">
                  <c:v>102.14848601721938</c:v>
                </c:pt>
                <c:pt idx="288">
                  <c:v>102.14848601721938</c:v>
                </c:pt>
                <c:pt idx="289">
                  <c:v>102.14848601721938</c:v>
                </c:pt>
                <c:pt idx="290">
                  <c:v>102.22925480283158</c:v>
                </c:pt>
                <c:pt idx="291">
                  <c:v>102.24722591426992</c:v>
                </c:pt>
                <c:pt idx="292">
                  <c:v>102.24539585217261</c:v>
                </c:pt>
                <c:pt idx="293">
                  <c:v>102.23408253398469</c:v>
                </c:pt>
                <c:pt idx="294">
                  <c:v>102.08887852318146</c:v>
                </c:pt>
                <c:pt idx="295">
                  <c:v>102.08887852318146</c:v>
                </c:pt>
                <c:pt idx="296">
                  <c:v>102.08887852318146</c:v>
                </c:pt>
                <c:pt idx="297">
                  <c:v>102.04610935863822</c:v>
                </c:pt>
                <c:pt idx="298">
                  <c:v>102.15696778908844</c:v>
                </c:pt>
                <c:pt idx="299">
                  <c:v>101.84379954164001</c:v>
                </c:pt>
                <c:pt idx="300">
                  <c:v>101.69009220475255</c:v>
                </c:pt>
                <c:pt idx="301">
                  <c:v>101.46671871010476</c:v>
                </c:pt>
                <c:pt idx="302">
                  <c:v>101.46671871010476</c:v>
                </c:pt>
                <c:pt idx="303">
                  <c:v>101.46671871010476</c:v>
                </c:pt>
                <c:pt idx="304">
                  <c:v>101.46462277730427</c:v>
                </c:pt>
                <c:pt idx="305">
                  <c:v>101.58101935175169</c:v>
                </c:pt>
                <c:pt idx="306">
                  <c:v>101.57479455971698</c:v>
                </c:pt>
                <c:pt idx="307">
                  <c:v>101.55444408490048</c:v>
                </c:pt>
                <c:pt idx="308">
                  <c:v>101.49678663048964</c:v>
                </c:pt>
                <c:pt idx="309">
                  <c:v>101.49678663048964</c:v>
                </c:pt>
                <c:pt idx="310">
                  <c:v>101.49678663048964</c:v>
                </c:pt>
                <c:pt idx="311">
                  <c:v>101.58012387505806</c:v>
                </c:pt>
                <c:pt idx="312">
                  <c:v>101.56775791522369</c:v>
                </c:pt>
                <c:pt idx="313">
                  <c:v>101.5546366512942</c:v>
                </c:pt>
                <c:pt idx="314">
                  <c:v>101.5546366512942</c:v>
                </c:pt>
                <c:pt idx="315">
                  <c:v>101.49739809607352</c:v>
                </c:pt>
                <c:pt idx="316">
                  <c:v>101.49739809607352</c:v>
                </c:pt>
                <c:pt idx="317">
                  <c:v>101.49739809607352</c:v>
                </c:pt>
                <c:pt idx="318">
                  <c:v>101.48066369091877</c:v>
                </c:pt>
                <c:pt idx="319">
                  <c:v>101.33380099496563</c:v>
                </c:pt>
                <c:pt idx="320">
                  <c:v>101.32607768425096</c:v>
                </c:pt>
                <c:pt idx="321">
                  <c:v>101.24687964970551</c:v>
                </c:pt>
                <c:pt idx="322">
                  <c:v>101.17680525377509</c:v>
                </c:pt>
                <c:pt idx="323">
                  <c:v>101.17680525377509</c:v>
                </c:pt>
                <c:pt idx="324">
                  <c:v>101.17680525377509</c:v>
                </c:pt>
                <c:pt idx="325">
                  <c:v>101.25585976882601</c:v>
                </c:pt>
                <c:pt idx="326">
                  <c:v>101.77479724988852</c:v>
                </c:pt>
                <c:pt idx="327">
                  <c:v>101.74666327590441</c:v>
                </c:pt>
                <c:pt idx="328">
                  <c:v>101.95109401569444</c:v>
                </c:pt>
                <c:pt idx="329">
                  <c:v>101.95109401569444</c:v>
                </c:pt>
                <c:pt idx="330">
                  <c:v>101.95109401569444</c:v>
                </c:pt>
                <c:pt idx="331">
                  <c:v>101.95109401569444</c:v>
                </c:pt>
                <c:pt idx="332">
                  <c:v>102.2468837512189</c:v>
                </c:pt>
                <c:pt idx="333">
                  <c:v>102.3031620716398</c:v>
                </c:pt>
                <c:pt idx="334">
                  <c:v>102.39104280172201</c:v>
                </c:pt>
                <c:pt idx="335">
                  <c:v>102.42786687403002</c:v>
                </c:pt>
                <c:pt idx="336">
                  <c:v>102.42786687403002</c:v>
                </c:pt>
                <c:pt idx="337">
                  <c:v>102.42786687403002</c:v>
                </c:pt>
                <c:pt idx="338">
                  <c:v>102.42786687403002</c:v>
                </c:pt>
                <c:pt idx="339">
                  <c:v>102.50793426736359</c:v>
                </c:pt>
                <c:pt idx="340">
                  <c:v>102.60675240465416</c:v>
                </c:pt>
                <c:pt idx="341">
                  <c:v>102.59628078385171</c:v>
                </c:pt>
                <c:pt idx="342">
                  <c:v>102.64414027369496</c:v>
                </c:pt>
                <c:pt idx="343">
                  <c:v>102.59978370766652</c:v>
                </c:pt>
                <c:pt idx="344">
                  <c:v>102.59978370766652</c:v>
                </c:pt>
                <c:pt idx="345">
                  <c:v>102.59978370766652</c:v>
                </c:pt>
                <c:pt idx="346">
                  <c:v>102.72509273187809</c:v>
                </c:pt>
                <c:pt idx="347">
                  <c:v>102.73248871618976</c:v>
                </c:pt>
                <c:pt idx="348">
                  <c:v>102.75641350790336</c:v>
                </c:pt>
                <c:pt idx="349">
                  <c:v>102.49286233447576</c:v>
                </c:pt>
                <c:pt idx="350">
                  <c:v>102.51095277005695</c:v>
                </c:pt>
                <c:pt idx="351">
                  <c:v>102.51095277005695</c:v>
                </c:pt>
                <c:pt idx="352">
                  <c:v>102.51095277005695</c:v>
                </c:pt>
                <c:pt idx="353">
                  <c:v>102.51095277005695</c:v>
                </c:pt>
                <c:pt idx="354">
                  <c:v>102.55401349425148</c:v>
                </c:pt>
                <c:pt idx="355">
                  <c:v>102.60590186321234</c:v>
                </c:pt>
                <c:pt idx="356">
                  <c:v>102.85603600673015</c:v>
                </c:pt>
                <c:pt idx="357">
                  <c:v>102.85584307949762</c:v>
                </c:pt>
                <c:pt idx="358">
                  <c:v>102.85584307949762</c:v>
                </c:pt>
                <c:pt idx="359">
                  <c:v>102.85584307949762</c:v>
                </c:pt>
                <c:pt idx="360">
                  <c:v>102.90407498068342</c:v>
                </c:pt>
                <c:pt idx="361">
                  <c:v>102.92517659514975</c:v>
                </c:pt>
                <c:pt idx="362">
                  <c:v>103.0117410626805</c:v>
                </c:pt>
                <c:pt idx="363">
                  <c:v>103.06867614980165</c:v>
                </c:pt>
                <c:pt idx="364">
                  <c:v>103.18424168937885</c:v>
                </c:pt>
                <c:pt idx="365">
                  <c:v>103.18424168937885</c:v>
                </c:pt>
                <c:pt idx="36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E9-40AC-A268-C92289717365}"/>
            </c:ext>
          </c:extLst>
        </c:ser>
        <c:ser>
          <c:idx val="1"/>
          <c:order val="1"/>
          <c:tx>
            <c:strRef>
              <c:f>eplus_yld_12m!$C$1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eplus_yld_12m!$A$2:$A$500</c:f>
              <c:numCache>
                <c:formatCode>m/d/yyyy</c:formatCode>
                <c:ptCount val="499"/>
                <c:pt idx="0">
                  <c:v>42761</c:v>
                </c:pt>
                <c:pt idx="1">
                  <c:v>42762</c:v>
                </c:pt>
                <c:pt idx="2">
                  <c:v>42763</c:v>
                </c:pt>
                <c:pt idx="3">
                  <c:v>42764</c:v>
                </c:pt>
                <c:pt idx="4">
                  <c:v>42765</c:v>
                </c:pt>
                <c:pt idx="5">
                  <c:v>42766</c:v>
                </c:pt>
                <c:pt idx="6">
                  <c:v>42767</c:v>
                </c:pt>
                <c:pt idx="7">
                  <c:v>42768</c:v>
                </c:pt>
                <c:pt idx="8">
                  <c:v>42769</c:v>
                </c:pt>
                <c:pt idx="9">
                  <c:v>42770</c:v>
                </c:pt>
                <c:pt idx="10">
                  <c:v>42771</c:v>
                </c:pt>
                <c:pt idx="11">
                  <c:v>42772</c:v>
                </c:pt>
                <c:pt idx="12">
                  <c:v>42773</c:v>
                </c:pt>
                <c:pt idx="13">
                  <c:v>42774</c:v>
                </c:pt>
                <c:pt idx="14">
                  <c:v>42775</c:v>
                </c:pt>
                <c:pt idx="15">
                  <c:v>42776</c:v>
                </c:pt>
                <c:pt idx="16">
                  <c:v>42777</c:v>
                </c:pt>
                <c:pt idx="17">
                  <c:v>42778</c:v>
                </c:pt>
                <c:pt idx="18">
                  <c:v>42779</c:v>
                </c:pt>
                <c:pt idx="19">
                  <c:v>42780</c:v>
                </c:pt>
                <c:pt idx="20">
                  <c:v>42781</c:v>
                </c:pt>
                <c:pt idx="21">
                  <c:v>42782</c:v>
                </c:pt>
                <c:pt idx="22">
                  <c:v>42783</c:v>
                </c:pt>
                <c:pt idx="23">
                  <c:v>42784</c:v>
                </c:pt>
                <c:pt idx="24">
                  <c:v>42785</c:v>
                </c:pt>
                <c:pt idx="25">
                  <c:v>42786</c:v>
                </c:pt>
                <c:pt idx="26">
                  <c:v>42787</c:v>
                </c:pt>
                <c:pt idx="27">
                  <c:v>42788</c:v>
                </c:pt>
                <c:pt idx="28">
                  <c:v>42789</c:v>
                </c:pt>
                <c:pt idx="29">
                  <c:v>42790</c:v>
                </c:pt>
                <c:pt idx="30">
                  <c:v>42791</c:v>
                </c:pt>
                <c:pt idx="31">
                  <c:v>42792</c:v>
                </c:pt>
                <c:pt idx="32">
                  <c:v>42793</c:v>
                </c:pt>
                <c:pt idx="33">
                  <c:v>42794</c:v>
                </c:pt>
                <c:pt idx="34">
                  <c:v>42795</c:v>
                </c:pt>
                <c:pt idx="35">
                  <c:v>42796</c:v>
                </c:pt>
                <c:pt idx="36">
                  <c:v>42797</c:v>
                </c:pt>
                <c:pt idx="37">
                  <c:v>42798</c:v>
                </c:pt>
                <c:pt idx="38">
                  <c:v>42799</c:v>
                </c:pt>
                <c:pt idx="39">
                  <c:v>42800</c:v>
                </c:pt>
                <c:pt idx="40">
                  <c:v>42801</c:v>
                </c:pt>
                <c:pt idx="41">
                  <c:v>42802</c:v>
                </c:pt>
                <c:pt idx="42">
                  <c:v>42803</c:v>
                </c:pt>
                <c:pt idx="43">
                  <c:v>42804</c:v>
                </c:pt>
                <c:pt idx="44">
                  <c:v>42805</c:v>
                </c:pt>
                <c:pt idx="45">
                  <c:v>42806</c:v>
                </c:pt>
                <c:pt idx="46">
                  <c:v>42807</c:v>
                </c:pt>
                <c:pt idx="47">
                  <c:v>42808</c:v>
                </c:pt>
                <c:pt idx="48">
                  <c:v>42809</c:v>
                </c:pt>
                <c:pt idx="49">
                  <c:v>42810</c:v>
                </c:pt>
                <c:pt idx="50">
                  <c:v>42811</c:v>
                </c:pt>
                <c:pt idx="51">
                  <c:v>42812</c:v>
                </c:pt>
                <c:pt idx="52">
                  <c:v>42813</c:v>
                </c:pt>
                <c:pt idx="53">
                  <c:v>42814</c:v>
                </c:pt>
                <c:pt idx="54">
                  <c:v>42815</c:v>
                </c:pt>
                <c:pt idx="55">
                  <c:v>42816</c:v>
                </c:pt>
                <c:pt idx="56">
                  <c:v>42817</c:v>
                </c:pt>
                <c:pt idx="57">
                  <c:v>42818</c:v>
                </c:pt>
                <c:pt idx="58">
                  <c:v>42819</c:v>
                </c:pt>
                <c:pt idx="59">
                  <c:v>42820</c:v>
                </c:pt>
                <c:pt idx="60">
                  <c:v>42821</c:v>
                </c:pt>
                <c:pt idx="61">
                  <c:v>42822</c:v>
                </c:pt>
                <c:pt idx="62">
                  <c:v>42823</c:v>
                </c:pt>
                <c:pt idx="63">
                  <c:v>42824</c:v>
                </c:pt>
                <c:pt idx="64">
                  <c:v>42825</c:v>
                </c:pt>
                <c:pt idx="65">
                  <c:v>42826</c:v>
                </c:pt>
                <c:pt idx="66">
                  <c:v>42827</c:v>
                </c:pt>
                <c:pt idx="67">
                  <c:v>42828</c:v>
                </c:pt>
                <c:pt idx="68">
                  <c:v>42829</c:v>
                </c:pt>
                <c:pt idx="69">
                  <c:v>42830</c:v>
                </c:pt>
                <c:pt idx="70">
                  <c:v>42831</c:v>
                </c:pt>
                <c:pt idx="71">
                  <c:v>42832</c:v>
                </c:pt>
                <c:pt idx="72">
                  <c:v>42833</c:v>
                </c:pt>
                <c:pt idx="73">
                  <c:v>42834</c:v>
                </c:pt>
                <c:pt idx="74">
                  <c:v>42835</c:v>
                </c:pt>
                <c:pt idx="75">
                  <c:v>42836</c:v>
                </c:pt>
                <c:pt idx="76">
                  <c:v>42837</c:v>
                </c:pt>
                <c:pt idx="77">
                  <c:v>42838</c:v>
                </c:pt>
                <c:pt idx="78">
                  <c:v>42839</c:v>
                </c:pt>
                <c:pt idx="79">
                  <c:v>42840</c:v>
                </c:pt>
                <c:pt idx="80">
                  <c:v>42841</c:v>
                </c:pt>
                <c:pt idx="81">
                  <c:v>42842</c:v>
                </c:pt>
                <c:pt idx="82">
                  <c:v>42843</c:v>
                </c:pt>
                <c:pt idx="83">
                  <c:v>42844</c:v>
                </c:pt>
                <c:pt idx="84">
                  <c:v>42845</c:v>
                </c:pt>
                <c:pt idx="85">
                  <c:v>42846</c:v>
                </c:pt>
                <c:pt idx="86">
                  <c:v>42847</c:v>
                </c:pt>
                <c:pt idx="87">
                  <c:v>42848</c:v>
                </c:pt>
                <c:pt idx="88">
                  <c:v>42849</c:v>
                </c:pt>
                <c:pt idx="89">
                  <c:v>42850</c:v>
                </c:pt>
                <c:pt idx="90">
                  <c:v>42851</c:v>
                </c:pt>
                <c:pt idx="91">
                  <c:v>42852</c:v>
                </c:pt>
                <c:pt idx="92">
                  <c:v>42853</c:v>
                </c:pt>
                <c:pt idx="93">
                  <c:v>42854</c:v>
                </c:pt>
                <c:pt idx="94">
                  <c:v>42855</c:v>
                </c:pt>
                <c:pt idx="95">
                  <c:v>42856</c:v>
                </c:pt>
                <c:pt idx="96">
                  <c:v>42857</c:v>
                </c:pt>
                <c:pt idx="97">
                  <c:v>42858</c:v>
                </c:pt>
                <c:pt idx="98">
                  <c:v>42859</c:v>
                </c:pt>
                <c:pt idx="99">
                  <c:v>42860</c:v>
                </c:pt>
                <c:pt idx="100">
                  <c:v>42861</c:v>
                </c:pt>
                <c:pt idx="101">
                  <c:v>42862</c:v>
                </c:pt>
                <c:pt idx="102">
                  <c:v>42863</c:v>
                </c:pt>
                <c:pt idx="103">
                  <c:v>42864</c:v>
                </c:pt>
                <c:pt idx="104">
                  <c:v>42865</c:v>
                </c:pt>
                <c:pt idx="105">
                  <c:v>42866</c:v>
                </c:pt>
                <c:pt idx="106">
                  <c:v>42867</c:v>
                </c:pt>
                <c:pt idx="107">
                  <c:v>42868</c:v>
                </c:pt>
                <c:pt idx="108">
                  <c:v>42869</c:v>
                </c:pt>
                <c:pt idx="109">
                  <c:v>42870</c:v>
                </c:pt>
                <c:pt idx="110">
                  <c:v>42871</c:v>
                </c:pt>
                <c:pt idx="111">
                  <c:v>42872</c:v>
                </c:pt>
                <c:pt idx="112">
                  <c:v>42873</c:v>
                </c:pt>
                <c:pt idx="113">
                  <c:v>42874</c:v>
                </c:pt>
                <c:pt idx="114">
                  <c:v>42875</c:v>
                </c:pt>
                <c:pt idx="115">
                  <c:v>42876</c:v>
                </c:pt>
                <c:pt idx="116">
                  <c:v>42877</c:v>
                </c:pt>
                <c:pt idx="117">
                  <c:v>42878</c:v>
                </c:pt>
                <c:pt idx="118">
                  <c:v>42879</c:v>
                </c:pt>
                <c:pt idx="119">
                  <c:v>42880</c:v>
                </c:pt>
                <c:pt idx="120">
                  <c:v>42881</c:v>
                </c:pt>
                <c:pt idx="121">
                  <c:v>42882</c:v>
                </c:pt>
                <c:pt idx="122">
                  <c:v>42883</c:v>
                </c:pt>
                <c:pt idx="123">
                  <c:v>42884</c:v>
                </c:pt>
                <c:pt idx="124">
                  <c:v>42885</c:v>
                </c:pt>
                <c:pt idx="125">
                  <c:v>42886</c:v>
                </c:pt>
                <c:pt idx="126">
                  <c:v>42887</c:v>
                </c:pt>
                <c:pt idx="127">
                  <c:v>42888</c:v>
                </c:pt>
                <c:pt idx="128">
                  <c:v>42889</c:v>
                </c:pt>
                <c:pt idx="129">
                  <c:v>42890</c:v>
                </c:pt>
                <c:pt idx="130">
                  <c:v>42891</c:v>
                </c:pt>
                <c:pt idx="131">
                  <c:v>42892</c:v>
                </c:pt>
                <c:pt idx="132">
                  <c:v>42893</c:v>
                </c:pt>
                <c:pt idx="133">
                  <c:v>42894</c:v>
                </c:pt>
                <c:pt idx="134">
                  <c:v>42895</c:v>
                </c:pt>
                <c:pt idx="135">
                  <c:v>42896</c:v>
                </c:pt>
                <c:pt idx="136">
                  <c:v>42897</c:v>
                </c:pt>
                <c:pt idx="137">
                  <c:v>42898</c:v>
                </c:pt>
                <c:pt idx="138">
                  <c:v>42899</c:v>
                </c:pt>
                <c:pt idx="139">
                  <c:v>42900</c:v>
                </c:pt>
                <c:pt idx="140">
                  <c:v>42901</c:v>
                </c:pt>
                <c:pt idx="141">
                  <c:v>42902</c:v>
                </c:pt>
                <c:pt idx="142">
                  <c:v>42903</c:v>
                </c:pt>
                <c:pt idx="143">
                  <c:v>42904</c:v>
                </c:pt>
                <c:pt idx="144">
                  <c:v>42905</c:v>
                </c:pt>
                <c:pt idx="145">
                  <c:v>42906</c:v>
                </c:pt>
                <c:pt idx="146">
                  <c:v>42907</c:v>
                </c:pt>
                <c:pt idx="147">
                  <c:v>42908</c:v>
                </c:pt>
                <c:pt idx="148">
                  <c:v>42909</c:v>
                </c:pt>
                <c:pt idx="149">
                  <c:v>42910</c:v>
                </c:pt>
                <c:pt idx="150">
                  <c:v>42911</c:v>
                </c:pt>
                <c:pt idx="151">
                  <c:v>42912</c:v>
                </c:pt>
                <c:pt idx="152">
                  <c:v>42913</c:v>
                </c:pt>
                <c:pt idx="153">
                  <c:v>42914</c:v>
                </c:pt>
                <c:pt idx="154">
                  <c:v>42915</c:v>
                </c:pt>
                <c:pt idx="155">
                  <c:v>42916</c:v>
                </c:pt>
                <c:pt idx="156">
                  <c:v>42917</c:v>
                </c:pt>
                <c:pt idx="157">
                  <c:v>42918</c:v>
                </c:pt>
                <c:pt idx="158">
                  <c:v>42919</c:v>
                </c:pt>
                <c:pt idx="159">
                  <c:v>42920</c:v>
                </c:pt>
                <c:pt idx="160">
                  <c:v>42921</c:v>
                </c:pt>
                <c:pt idx="161">
                  <c:v>42922</c:v>
                </c:pt>
                <c:pt idx="162">
                  <c:v>42923</c:v>
                </c:pt>
                <c:pt idx="163">
                  <c:v>42924</c:v>
                </c:pt>
                <c:pt idx="164">
                  <c:v>42925</c:v>
                </c:pt>
                <c:pt idx="165">
                  <c:v>42926</c:v>
                </c:pt>
                <c:pt idx="166">
                  <c:v>42927</c:v>
                </c:pt>
                <c:pt idx="167">
                  <c:v>42928</c:v>
                </c:pt>
                <c:pt idx="168">
                  <c:v>42929</c:v>
                </c:pt>
                <c:pt idx="169">
                  <c:v>42930</c:v>
                </c:pt>
                <c:pt idx="170">
                  <c:v>42931</c:v>
                </c:pt>
                <c:pt idx="171">
                  <c:v>42932</c:v>
                </c:pt>
                <c:pt idx="172">
                  <c:v>42933</c:v>
                </c:pt>
                <c:pt idx="173">
                  <c:v>42934</c:v>
                </c:pt>
                <c:pt idx="174">
                  <c:v>42935</c:v>
                </c:pt>
                <c:pt idx="175">
                  <c:v>42936</c:v>
                </c:pt>
                <c:pt idx="176">
                  <c:v>42937</c:v>
                </c:pt>
                <c:pt idx="177">
                  <c:v>42938</c:v>
                </c:pt>
                <c:pt idx="178">
                  <c:v>42939</c:v>
                </c:pt>
                <c:pt idx="179">
                  <c:v>42940</c:v>
                </c:pt>
                <c:pt idx="180">
                  <c:v>42941</c:v>
                </c:pt>
                <c:pt idx="181">
                  <c:v>42942</c:v>
                </c:pt>
                <c:pt idx="182">
                  <c:v>42943</c:v>
                </c:pt>
                <c:pt idx="183">
                  <c:v>42944</c:v>
                </c:pt>
                <c:pt idx="184">
                  <c:v>42945</c:v>
                </c:pt>
                <c:pt idx="185">
                  <c:v>42946</c:v>
                </c:pt>
                <c:pt idx="186">
                  <c:v>42947</c:v>
                </c:pt>
                <c:pt idx="187">
                  <c:v>42948</c:v>
                </c:pt>
                <c:pt idx="188">
                  <c:v>42949</c:v>
                </c:pt>
                <c:pt idx="189">
                  <c:v>42950</c:v>
                </c:pt>
                <c:pt idx="190">
                  <c:v>42951</c:v>
                </c:pt>
                <c:pt idx="191">
                  <c:v>42952</c:v>
                </c:pt>
                <c:pt idx="192">
                  <c:v>42953</c:v>
                </c:pt>
                <c:pt idx="193">
                  <c:v>42954</c:v>
                </c:pt>
                <c:pt idx="194">
                  <c:v>42955</c:v>
                </c:pt>
                <c:pt idx="195">
                  <c:v>42956</c:v>
                </c:pt>
                <c:pt idx="196">
                  <c:v>42957</c:v>
                </c:pt>
                <c:pt idx="197">
                  <c:v>42958</c:v>
                </c:pt>
                <c:pt idx="198">
                  <c:v>42959</c:v>
                </c:pt>
                <c:pt idx="199">
                  <c:v>42960</c:v>
                </c:pt>
                <c:pt idx="200">
                  <c:v>42961</c:v>
                </c:pt>
                <c:pt idx="201">
                  <c:v>42962</c:v>
                </c:pt>
                <c:pt idx="202">
                  <c:v>42963</c:v>
                </c:pt>
                <c:pt idx="203">
                  <c:v>42964</c:v>
                </c:pt>
                <c:pt idx="204">
                  <c:v>42965</c:v>
                </c:pt>
                <c:pt idx="205">
                  <c:v>42966</c:v>
                </c:pt>
                <c:pt idx="206">
                  <c:v>42967</c:v>
                </c:pt>
                <c:pt idx="207">
                  <c:v>42968</c:v>
                </c:pt>
                <c:pt idx="208">
                  <c:v>42969</c:v>
                </c:pt>
                <c:pt idx="209">
                  <c:v>42970</c:v>
                </c:pt>
                <c:pt idx="210">
                  <c:v>42971</c:v>
                </c:pt>
                <c:pt idx="211">
                  <c:v>42972</c:v>
                </c:pt>
                <c:pt idx="212">
                  <c:v>42973</c:v>
                </c:pt>
                <c:pt idx="213">
                  <c:v>42974</c:v>
                </c:pt>
                <c:pt idx="214">
                  <c:v>42975</c:v>
                </c:pt>
                <c:pt idx="215">
                  <c:v>42976</c:v>
                </c:pt>
                <c:pt idx="216">
                  <c:v>42977</c:v>
                </c:pt>
                <c:pt idx="217">
                  <c:v>42978</c:v>
                </c:pt>
                <c:pt idx="218">
                  <c:v>42979</c:v>
                </c:pt>
                <c:pt idx="219">
                  <c:v>42980</c:v>
                </c:pt>
                <c:pt idx="220">
                  <c:v>42981</c:v>
                </c:pt>
                <c:pt idx="221">
                  <c:v>42982</c:v>
                </c:pt>
                <c:pt idx="222">
                  <c:v>42983</c:v>
                </c:pt>
                <c:pt idx="223">
                  <c:v>42984</c:v>
                </c:pt>
                <c:pt idx="224">
                  <c:v>42985</c:v>
                </c:pt>
                <c:pt idx="225">
                  <c:v>42986</c:v>
                </c:pt>
                <c:pt idx="226">
                  <c:v>42987</c:v>
                </c:pt>
                <c:pt idx="227">
                  <c:v>42988</c:v>
                </c:pt>
                <c:pt idx="228">
                  <c:v>42989</c:v>
                </c:pt>
                <c:pt idx="229">
                  <c:v>42990</c:v>
                </c:pt>
                <c:pt idx="230">
                  <c:v>42991</c:v>
                </c:pt>
                <c:pt idx="231">
                  <c:v>42992</c:v>
                </c:pt>
                <c:pt idx="232">
                  <c:v>42993</c:v>
                </c:pt>
                <c:pt idx="233">
                  <c:v>42994</c:v>
                </c:pt>
                <c:pt idx="234">
                  <c:v>42995</c:v>
                </c:pt>
                <c:pt idx="235">
                  <c:v>42996</c:v>
                </c:pt>
                <c:pt idx="236">
                  <c:v>42997</c:v>
                </c:pt>
                <c:pt idx="237">
                  <c:v>42998</c:v>
                </c:pt>
                <c:pt idx="238">
                  <c:v>42999</c:v>
                </c:pt>
                <c:pt idx="239">
                  <c:v>43000</c:v>
                </c:pt>
                <c:pt idx="240">
                  <c:v>43001</c:v>
                </c:pt>
                <c:pt idx="241">
                  <c:v>43002</c:v>
                </c:pt>
                <c:pt idx="242">
                  <c:v>43003</c:v>
                </c:pt>
                <c:pt idx="243">
                  <c:v>43004</c:v>
                </c:pt>
                <c:pt idx="244">
                  <c:v>43005</c:v>
                </c:pt>
                <c:pt idx="245">
                  <c:v>43006</c:v>
                </c:pt>
                <c:pt idx="246">
                  <c:v>43007</c:v>
                </c:pt>
                <c:pt idx="247">
                  <c:v>43008</c:v>
                </c:pt>
                <c:pt idx="248">
                  <c:v>43009</c:v>
                </c:pt>
                <c:pt idx="249">
                  <c:v>43010</c:v>
                </c:pt>
                <c:pt idx="250">
                  <c:v>43011</c:v>
                </c:pt>
                <c:pt idx="251">
                  <c:v>43012</c:v>
                </c:pt>
                <c:pt idx="252">
                  <c:v>43013</c:v>
                </c:pt>
                <c:pt idx="253">
                  <c:v>43014</c:v>
                </c:pt>
                <c:pt idx="254">
                  <c:v>43015</c:v>
                </c:pt>
                <c:pt idx="255">
                  <c:v>43016</c:v>
                </c:pt>
                <c:pt idx="256">
                  <c:v>43017</c:v>
                </c:pt>
                <c:pt idx="257">
                  <c:v>43018</c:v>
                </c:pt>
                <c:pt idx="258">
                  <c:v>43019</c:v>
                </c:pt>
                <c:pt idx="259">
                  <c:v>43020</c:v>
                </c:pt>
                <c:pt idx="260">
                  <c:v>43021</c:v>
                </c:pt>
                <c:pt idx="261">
                  <c:v>43022</c:v>
                </c:pt>
                <c:pt idx="262">
                  <c:v>43023</c:v>
                </c:pt>
                <c:pt idx="263">
                  <c:v>43024</c:v>
                </c:pt>
                <c:pt idx="264">
                  <c:v>43025</c:v>
                </c:pt>
                <c:pt idx="265">
                  <c:v>43026</c:v>
                </c:pt>
                <c:pt idx="266">
                  <c:v>43027</c:v>
                </c:pt>
                <c:pt idx="267">
                  <c:v>43028</c:v>
                </c:pt>
                <c:pt idx="268">
                  <c:v>43029</c:v>
                </c:pt>
                <c:pt idx="269">
                  <c:v>43030</c:v>
                </c:pt>
                <c:pt idx="270">
                  <c:v>43031</c:v>
                </c:pt>
                <c:pt idx="271">
                  <c:v>43032</c:v>
                </c:pt>
                <c:pt idx="272">
                  <c:v>43033</c:v>
                </c:pt>
                <c:pt idx="273">
                  <c:v>43034</c:v>
                </c:pt>
                <c:pt idx="274">
                  <c:v>43035</c:v>
                </c:pt>
                <c:pt idx="275">
                  <c:v>43036</c:v>
                </c:pt>
                <c:pt idx="276">
                  <c:v>43037</c:v>
                </c:pt>
                <c:pt idx="277">
                  <c:v>43038</c:v>
                </c:pt>
                <c:pt idx="278">
                  <c:v>43039</c:v>
                </c:pt>
                <c:pt idx="279">
                  <c:v>43040</c:v>
                </c:pt>
                <c:pt idx="280">
                  <c:v>43041</c:v>
                </c:pt>
                <c:pt idx="281">
                  <c:v>43042</c:v>
                </c:pt>
                <c:pt idx="282">
                  <c:v>43043</c:v>
                </c:pt>
                <c:pt idx="283">
                  <c:v>43044</c:v>
                </c:pt>
                <c:pt idx="284">
                  <c:v>43045</c:v>
                </c:pt>
                <c:pt idx="285">
                  <c:v>43046</c:v>
                </c:pt>
                <c:pt idx="286">
                  <c:v>43047</c:v>
                </c:pt>
                <c:pt idx="287">
                  <c:v>43048</c:v>
                </c:pt>
                <c:pt idx="288">
                  <c:v>43049</c:v>
                </c:pt>
                <c:pt idx="289">
                  <c:v>43050</c:v>
                </c:pt>
                <c:pt idx="290">
                  <c:v>43051</c:v>
                </c:pt>
                <c:pt idx="291">
                  <c:v>43052</c:v>
                </c:pt>
                <c:pt idx="292">
                  <c:v>43053</c:v>
                </c:pt>
                <c:pt idx="293">
                  <c:v>43054</c:v>
                </c:pt>
                <c:pt idx="294">
                  <c:v>43055</c:v>
                </c:pt>
                <c:pt idx="295">
                  <c:v>43056</c:v>
                </c:pt>
                <c:pt idx="296">
                  <c:v>43057</c:v>
                </c:pt>
                <c:pt idx="297">
                  <c:v>43058</c:v>
                </c:pt>
                <c:pt idx="298">
                  <c:v>43059</c:v>
                </c:pt>
                <c:pt idx="299">
                  <c:v>43060</c:v>
                </c:pt>
                <c:pt idx="300">
                  <c:v>43061</c:v>
                </c:pt>
                <c:pt idx="301">
                  <c:v>43062</c:v>
                </c:pt>
                <c:pt idx="302">
                  <c:v>43063</c:v>
                </c:pt>
                <c:pt idx="303">
                  <c:v>43064</c:v>
                </c:pt>
                <c:pt idx="304">
                  <c:v>43065</c:v>
                </c:pt>
                <c:pt idx="305">
                  <c:v>43066</c:v>
                </c:pt>
                <c:pt idx="306">
                  <c:v>43067</c:v>
                </c:pt>
                <c:pt idx="307">
                  <c:v>43068</c:v>
                </c:pt>
                <c:pt idx="308">
                  <c:v>43069</c:v>
                </c:pt>
                <c:pt idx="309">
                  <c:v>43070</c:v>
                </c:pt>
                <c:pt idx="310">
                  <c:v>43071</c:v>
                </c:pt>
                <c:pt idx="311">
                  <c:v>43072</c:v>
                </c:pt>
                <c:pt idx="312">
                  <c:v>43073</c:v>
                </c:pt>
                <c:pt idx="313">
                  <c:v>43074</c:v>
                </c:pt>
                <c:pt idx="314">
                  <c:v>43075</c:v>
                </c:pt>
                <c:pt idx="315">
                  <c:v>43076</c:v>
                </c:pt>
                <c:pt idx="316">
                  <c:v>43077</c:v>
                </c:pt>
                <c:pt idx="317">
                  <c:v>43078</c:v>
                </c:pt>
                <c:pt idx="318">
                  <c:v>43079</c:v>
                </c:pt>
                <c:pt idx="319">
                  <c:v>43080</c:v>
                </c:pt>
                <c:pt idx="320">
                  <c:v>43081</c:v>
                </c:pt>
                <c:pt idx="321">
                  <c:v>43082</c:v>
                </c:pt>
                <c:pt idx="322">
                  <c:v>43083</c:v>
                </c:pt>
                <c:pt idx="323">
                  <c:v>43084</c:v>
                </c:pt>
                <c:pt idx="324">
                  <c:v>43085</c:v>
                </c:pt>
                <c:pt idx="325">
                  <c:v>43086</c:v>
                </c:pt>
                <c:pt idx="326">
                  <c:v>43087</c:v>
                </c:pt>
                <c:pt idx="327">
                  <c:v>43088</c:v>
                </c:pt>
                <c:pt idx="328">
                  <c:v>43089</c:v>
                </c:pt>
                <c:pt idx="329">
                  <c:v>43090</c:v>
                </c:pt>
                <c:pt idx="330">
                  <c:v>43091</c:v>
                </c:pt>
                <c:pt idx="331">
                  <c:v>43092</c:v>
                </c:pt>
                <c:pt idx="332">
                  <c:v>43093</c:v>
                </c:pt>
                <c:pt idx="333">
                  <c:v>43094</c:v>
                </c:pt>
                <c:pt idx="334">
                  <c:v>43095</c:v>
                </c:pt>
                <c:pt idx="335">
                  <c:v>43096</c:v>
                </c:pt>
                <c:pt idx="336">
                  <c:v>43097</c:v>
                </c:pt>
                <c:pt idx="337">
                  <c:v>43098</c:v>
                </c:pt>
                <c:pt idx="338">
                  <c:v>43099</c:v>
                </c:pt>
                <c:pt idx="339">
                  <c:v>43100</c:v>
                </c:pt>
                <c:pt idx="340">
                  <c:v>43101</c:v>
                </c:pt>
                <c:pt idx="341">
                  <c:v>43102</c:v>
                </c:pt>
                <c:pt idx="342">
                  <c:v>43103</c:v>
                </c:pt>
                <c:pt idx="343">
                  <c:v>43104</c:v>
                </c:pt>
                <c:pt idx="344">
                  <c:v>43105</c:v>
                </c:pt>
                <c:pt idx="345">
                  <c:v>43106</c:v>
                </c:pt>
                <c:pt idx="346">
                  <c:v>43107</c:v>
                </c:pt>
                <c:pt idx="347">
                  <c:v>43108</c:v>
                </c:pt>
                <c:pt idx="348">
                  <c:v>43109</c:v>
                </c:pt>
                <c:pt idx="349">
                  <c:v>43110</c:v>
                </c:pt>
                <c:pt idx="350">
                  <c:v>43111</c:v>
                </c:pt>
                <c:pt idx="351">
                  <c:v>43112</c:v>
                </c:pt>
                <c:pt idx="352">
                  <c:v>43113</c:v>
                </c:pt>
                <c:pt idx="353">
                  <c:v>43114</c:v>
                </c:pt>
                <c:pt idx="354">
                  <c:v>43115</c:v>
                </c:pt>
                <c:pt idx="355">
                  <c:v>43116</c:v>
                </c:pt>
                <c:pt idx="356">
                  <c:v>43117</c:v>
                </c:pt>
                <c:pt idx="357">
                  <c:v>43118</c:v>
                </c:pt>
                <c:pt idx="358">
                  <c:v>43119</c:v>
                </c:pt>
                <c:pt idx="359">
                  <c:v>43120</c:v>
                </c:pt>
                <c:pt idx="360">
                  <c:v>43121</c:v>
                </c:pt>
                <c:pt idx="361">
                  <c:v>43122</c:v>
                </c:pt>
                <c:pt idx="362">
                  <c:v>43123</c:v>
                </c:pt>
                <c:pt idx="363">
                  <c:v>43124</c:v>
                </c:pt>
                <c:pt idx="364">
                  <c:v>43125</c:v>
                </c:pt>
                <c:pt idx="365">
                  <c:v>43126</c:v>
                </c:pt>
                <c:pt idx="366">
                  <c:v>42760</c:v>
                </c:pt>
              </c:numCache>
            </c:numRef>
          </c:cat>
          <c:val>
            <c:numRef>
              <c:f>eplus_yld_12m!$C$2:$C$500</c:f>
              <c:numCache>
                <c:formatCode>General</c:formatCode>
                <c:ptCount val="499"/>
                <c:pt idx="0">
                  <c:v>99.920439753244139</c:v>
                </c:pt>
                <c:pt idx="1">
                  <c:v>99.920439753244139</c:v>
                </c:pt>
                <c:pt idx="2">
                  <c:v>99.920439753244139</c:v>
                </c:pt>
                <c:pt idx="3">
                  <c:v>99.938287617331795</c:v>
                </c:pt>
                <c:pt idx="4">
                  <c:v>99.955306347813504</c:v>
                </c:pt>
                <c:pt idx="5">
                  <c:v>100.02446597664063</c:v>
                </c:pt>
                <c:pt idx="6">
                  <c:v>100.1507952538243</c:v>
                </c:pt>
                <c:pt idx="7">
                  <c:v>100.19342687576605</c:v>
                </c:pt>
                <c:pt idx="8">
                  <c:v>100.19342687576605</c:v>
                </c:pt>
                <c:pt idx="9">
                  <c:v>100.19342687576605</c:v>
                </c:pt>
                <c:pt idx="10">
                  <c:v>100.23241691136232</c:v>
                </c:pt>
                <c:pt idx="11">
                  <c:v>100.17265379064082</c:v>
                </c:pt>
                <c:pt idx="12">
                  <c:v>100.35148887416906</c:v>
                </c:pt>
                <c:pt idx="13">
                  <c:v>100.47632512213156</c:v>
                </c:pt>
                <c:pt idx="14">
                  <c:v>100.56777452648909</c:v>
                </c:pt>
                <c:pt idx="15">
                  <c:v>100.56777452648909</c:v>
                </c:pt>
                <c:pt idx="16">
                  <c:v>100.56777452648909</c:v>
                </c:pt>
                <c:pt idx="17">
                  <c:v>100.56441885250197</c:v>
                </c:pt>
                <c:pt idx="18">
                  <c:v>100.60921351903848</c:v>
                </c:pt>
                <c:pt idx="19">
                  <c:v>100.63531086544403</c:v>
                </c:pt>
                <c:pt idx="20">
                  <c:v>100.60279296090795</c:v>
                </c:pt>
                <c:pt idx="21">
                  <c:v>100.58147155739543</c:v>
                </c:pt>
                <c:pt idx="22">
                  <c:v>100.58147155739543</c:v>
                </c:pt>
                <c:pt idx="23">
                  <c:v>100.58147155739543</c:v>
                </c:pt>
                <c:pt idx="24">
                  <c:v>100.69453213885421</c:v>
                </c:pt>
                <c:pt idx="25">
                  <c:v>100.6489578237765</c:v>
                </c:pt>
                <c:pt idx="26">
                  <c:v>100.63371861833409</c:v>
                </c:pt>
                <c:pt idx="27">
                  <c:v>100.71185488396675</c:v>
                </c:pt>
                <c:pt idx="28">
                  <c:v>100.780928016955</c:v>
                </c:pt>
                <c:pt idx="29">
                  <c:v>100.780928016955</c:v>
                </c:pt>
                <c:pt idx="30">
                  <c:v>100.780928016955</c:v>
                </c:pt>
                <c:pt idx="31">
                  <c:v>100.91537671640484</c:v>
                </c:pt>
                <c:pt idx="32">
                  <c:v>100.92703018087849</c:v>
                </c:pt>
                <c:pt idx="33">
                  <c:v>101.02113360700312</c:v>
                </c:pt>
                <c:pt idx="34">
                  <c:v>101.03879778963358</c:v>
                </c:pt>
                <c:pt idx="35">
                  <c:v>101.08029369684671</c:v>
                </c:pt>
                <c:pt idx="36">
                  <c:v>101.08029369684671</c:v>
                </c:pt>
                <c:pt idx="37">
                  <c:v>101.08029369684671</c:v>
                </c:pt>
                <c:pt idx="38">
                  <c:v>101.13836321894273</c:v>
                </c:pt>
                <c:pt idx="39">
                  <c:v>101.12440446632547</c:v>
                </c:pt>
                <c:pt idx="40">
                  <c:v>101.06989434717356</c:v>
                </c:pt>
                <c:pt idx="41">
                  <c:v>101.03033100419628</c:v>
                </c:pt>
                <c:pt idx="42">
                  <c:v>100.87492689250249</c:v>
                </c:pt>
                <c:pt idx="43">
                  <c:v>100.87492689250249</c:v>
                </c:pt>
                <c:pt idx="44">
                  <c:v>100.87492689250249</c:v>
                </c:pt>
                <c:pt idx="45">
                  <c:v>100.77945054864037</c:v>
                </c:pt>
                <c:pt idx="46">
                  <c:v>100.73804336319718</c:v>
                </c:pt>
                <c:pt idx="47">
                  <c:v>100.51824474845705</c:v>
                </c:pt>
                <c:pt idx="48">
                  <c:v>100.50874472597422</c:v>
                </c:pt>
                <c:pt idx="49">
                  <c:v>100.76713391199186</c:v>
                </c:pt>
                <c:pt idx="50">
                  <c:v>100.76713391199186</c:v>
                </c:pt>
                <c:pt idx="51">
                  <c:v>100.76713391199186</c:v>
                </c:pt>
                <c:pt idx="52">
                  <c:v>100.98717976099354</c:v>
                </c:pt>
                <c:pt idx="53">
                  <c:v>101.10733627205077</c:v>
                </c:pt>
                <c:pt idx="54">
                  <c:v>101.00101086102528</c:v>
                </c:pt>
                <c:pt idx="55">
                  <c:v>101.22444889395045</c:v>
                </c:pt>
                <c:pt idx="56">
                  <c:v>101.38317443952486</c:v>
                </c:pt>
                <c:pt idx="57">
                  <c:v>101.38317443952486</c:v>
                </c:pt>
                <c:pt idx="58">
                  <c:v>101.38317443952486</c:v>
                </c:pt>
                <c:pt idx="59">
                  <c:v>101.44299124448074</c:v>
                </c:pt>
                <c:pt idx="60">
                  <c:v>101.5599757222306</c:v>
                </c:pt>
                <c:pt idx="61">
                  <c:v>101.62129420625004</c:v>
                </c:pt>
                <c:pt idx="62">
                  <c:v>101.63857821253617</c:v>
                </c:pt>
                <c:pt idx="63">
                  <c:v>101.6858122544472</c:v>
                </c:pt>
                <c:pt idx="64">
                  <c:v>101.6858122544472</c:v>
                </c:pt>
                <c:pt idx="65">
                  <c:v>101.6858122544472</c:v>
                </c:pt>
                <c:pt idx="66">
                  <c:v>101.79504282875115</c:v>
                </c:pt>
                <c:pt idx="67">
                  <c:v>101.76089058659366</c:v>
                </c:pt>
                <c:pt idx="68">
                  <c:v>101.87099383445106</c:v>
                </c:pt>
                <c:pt idx="69">
                  <c:v>101.84085726888536</c:v>
                </c:pt>
                <c:pt idx="70">
                  <c:v>101.85822678603536</c:v>
                </c:pt>
                <c:pt idx="71">
                  <c:v>101.85822678603536</c:v>
                </c:pt>
                <c:pt idx="72">
                  <c:v>101.85822678603536</c:v>
                </c:pt>
                <c:pt idx="73">
                  <c:v>101.92407895043588</c:v>
                </c:pt>
                <c:pt idx="74">
                  <c:v>101.95738463770802</c:v>
                </c:pt>
                <c:pt idx="75">
                  <c:v>101.97292880256641</c:v>
                </c:pt>
                <c:pt idx="76">
                  <c:v>101.97292880256641</c:v>
                </c:pt>
                <c:pt idx="77">
                  <c:v>102.03471978860264</c:v>
                </c:pt>
                <c:pt idx="78">
                  <c:v>102.03471978860264</c:v>
                </c:pt>
                <c:pt idx="79">
                  <c:v>102.03471978860264</c:v>
                </c:pt>
                <c:pt idx="80">
                  <c:v>102.07272345619457</c:v>
                </c:pt>
                <c:pt idx="81">
                  <c:v>102.29119283329389</c:v>
                </c:pt>
                <c:pt idx="82">
                  <c:v>102.29119283329389</c:v>
                </c:pt>
                <c:pt idx="83">
                  <c:v>102.22634962267792</c:v>
                </c:pt>
                <c:pt idx="84">
                  <c:v>102.23830151705317</c:v>
                </c:pt>
                <c:pt idx="85">
                  <c:v>102.23830151705317</c:v>
                </c:pt>
                <c:pt idx="86">
                  <c:v>102.23830151705317</c:v>
                </c:pt>
                <c:pt idx="87">
                  <c:v>102.26865270074934</c:v>
                </c:pt>
                <c:pt idx="88">
                  <c:v>102.29067187667731</c:v>
                </c:pt>
                <c:pt idx="89">
                  <c:v>102.29224611356598</c:v>
                </c:pt>
                <c:pt idx="90">
                  <c:v>102.23782335215806</c:v>
                </c:pt>
                <c:pt idx="91">
                  <c:v>102.31127658410027</c:v>
                </c:pt>
                <c:pt idx="92">
                  <c:v>102.31127658410027</c:v>
                </c:pt>
                <c:pt idx="93">
                  <c:v>102.31127658410027</c:v>
                </c:pt>
                <c:pt idx="94">
                  <c:v>102.31127658410027</c:v>
                </c:pt>
                <c:pt idx="95">
                  <c:v>102.3888979865219</c:v>
                </c:pt>
                <c:pt idx="96">
                  <c:v>102.45769704110904</c:v>
                </c:pt>
                <c:pt idx="97">
                  <c:v>102.44629662326003</c:v>
                </c:pt>
                <c:pt idx="98">
                  <c:v>102.38122949034543</c:v>
                </c:pt>
                <c:pt idx="99">
                  <c:v>102.38122949034543</c:v>
                </c:pt>
                <c:pt idx="100">
                  <c:v>102.38122949034543</c:v>
                </c:pt>
                <c:pt idx="101">
                  <c:v>102.43218366404399</c:v>
                </c:pt>
                <c:pt idx="102">
                  <c:v>102.32416392854637</c:v>
                </c:pt>
                <c:pt idx="103">
                  <c:v>102.18607688374901</c:v>
                </c:pt>
                <c:pt idx="104">
                  <c:v>102.15941184466696</c:v>
                </c:pt>
                <c:pt idx="105">
                  <c:v>102.02294851186907</c:v>
                </c:pt>
                <c:pt idx="106">
                  <c:v>102.02294851186907</c:v>
                </c:pt>
                <c:pt idx="107">
                  <c:v>102.02294851186907</c:v>
                </c:pt>
                <c:pt idx="108">
                  <c:v>102.0930523196233</c:v>
                </c:pt>
                <c:pt idx="109">
                  <c:v>102.19778384088181</c:v>
                </c:pt>
                <c:pt idx="110">
                  <c:v>102.1966833470352</c:v>
                </c:pt>
                <c:pt idx="111">
                  <c:v>102.28304805320887</c:v>
                </c:pt>
                <c:pt idx="112">
                  <c:v>102.3937283936915</c:v>
                </c:pt>
                <c:pt idx="113">
                  <c:v>102.3937283936915</c:v>
                </c:pt>
                <c:pt idx="114">
                  <c:v>102.3937283936915</c:v>
                </c:pt>
                <c:pt idx="115">
                  <c:v>102.33971000197678</c:v>
                </c:pt>
                <c:pt idx="116">
                  <c:v>102.32812124017853</c:v>
                </c:pt>
                <c:pt idx="117">
                  <c:v>102.33366650590791</c:v>
                </c:pt>
                <c:pt idx="118">
                  <c:v>102.38444533525733</c:v>
                </c:pt>
                <c:pt idx="119">
                  <c:v>102.31893819163341</c:v>
                </c:pt>
                <c:pt idx="120">
                  <c:v>102.31893819163341</c:v>
                </c:pt>
                <c:pt idx="121">
                  <c:v>102.31893819163341</c:v>
                </c:pt>
                <c:pt idx="122">
                  <c:v>102.23083028580371</c:v>
                </c:pt>
                <c:pt idx="123">
                  <c:v>102.24473195747971</c:v>
                </c:pt>
                <c:pt idx="124">
                  <c:v>102.37492951627549</c:v>
                </c:pt>
                <c:pt idx="125">
                  <c:v>102.46688306862124</c:v>
                </c:pt>
                <c:pt idx="126">
                  <c:v>102.52869451825688</c:v>
                </c:pt>
                <c:pt idx="127">
                  <c:v>102.52869451825688</c:v>
                </c:pt>
                <c:pt idx="128">
                  <c:v>102.52869451825688</c:v>
                </c:pt>
                <c:pt idx="129">
                  <c:v>102.6540608451955</c:v>
                </c:pt>
                <c:pt idx="130">
                  <c:v>102.6782611821578</c:v>
                </c:pt>
                <c:pt idx="131">
                  <c:v>102.69279778440125</c:v>
                </c:pt>
                <c:pt idx="132">
                  <c:v>102.71255871693809</c:v>
                </c:pt>
                <c:pt idx="133">
                  <c:v>102.69270215694527</c:v>
                </c:pt>
                <c:pt idx="134">
                  <c:v>102.69270215694527</c:v>
                </c:pt>
                <c:pt idx="135">
                  <c:v>102.69270215694527</c:v>
                </c:pt>
                <c:pt idx="136">
                  <c:v>102.67508155976132</c:v>
                </c:pt>
                <c:pt idx="137">
                  <c:v>102.61046131694754</c:v>
                </c:pt>
                <c:pt idx="138">
                  <c:v>102.67265741974023</c:v>
                </c:pt>
                <c:pt idx="139">
                  <c:v>102.67935359604931</c:v>
                </c:pt>
                <c:pt idx="140">
                  <c:v>102.69481102005591</c:v>
                </c:pt>
                <c:pt idx="141">
                  <c:v>102.69481102005591</c:v>
                </c:pt>
                <c:pt idx="142">
                  <c:v>102.69481102005591</c:v>
                </c:pt>
                <c:pt idx="143">
                  <c:v>102.6525025504976</c:v>
                </c:pt>
                <c:pt idx="144">
                  <c:v>102.67762450025968</c:v>
                </c:pt>
                <c:pt idx="145">
                  <c:v>102.59899188631894</c:v>
                </c:pt>
                <c:pt idx="146">
                  <c:v>102.55300580371039</c:v>
                </c:pt>
                <c:pt idx="147">
                  <c:v>102.60265175233182</c:v>
                </c:pt>
                <c:pt idx="148">
                  <c:v>102.60265175233182</c:v>
                </c:pt>
                <c:pt idx="149">
                  <c:v>102.60265175233182</c:v>
                </c:pt>
                <c:pt idx="150">
                  <c:v>102.60265175233182</c:v>
                </c:pt>
                <c:pt idx="151">
                  <c:v>102.5445111167605</c:v>
                </c:pt>
                <c:pt idx="152">
                  <c:v>102.41098901968843</c:v>
                </c:pt>
                <c:pt idx="153">
                  <c:v>102.40617210367772</c:v>
                </c:pt>
                <c:pt idx="154">
                  <c:v>102.30558605893066</c:v>
                </c:pt>
                <c:pt idx="155">
                  <c:v>102.30558605893066</c:v>
                </c:pt>
                <c:pt idx="156">
                  <c:v>102.30558605893066</c:v>
                </c:pt>
                <c:pt idx="157">
                  <c:v>102.33789094913651</c:v>
                </c:pt>
                <c:pt idx="158">
                  <c:v>102.32280521646818</c:v>
                </c:pt>
                <c:pt idx="159">
                  <c:v>102.25133701582064</c:v>
                </c:pt>
                <c:pt idx="160">
                  <c:v>102.2871341699469</c:v>
                </c:pt>
                <c:pt idx="161">
                  <c:v>102.07795569880322</c:v>
                </c:pt>
                <c:pt idx="162">
                  <c:v>102.07795569880322</c:v>
                </c:pt>
                <c:pt idx="163">
                  <c:v>102.07795569880322</c:v>
                </c:pt>
                <c:pt idx="164">
                  <c:v>102.00728683299231</c:v>
                </c:pt>
                <c:pt idx="165">
                  <c:v>102.01898207974541</c:v>
                </c:pt>
                <c:pt idx="166">
                  <c:v>102.20454480758117</c:v>
                </c:pt>
                <c:pt idx="167">
                  <c:v>102.30735995689699</c:v>
                </c:pt>
                <c:pt idx="168">
                  <c:v>101.98714953122727</c:v>
                </c:pt>
                <c:pt idx="169">
                  <c:v>101.98714953122727</c:v>
                </c:pt>
                <c:pt idx="170">
                  <c:v>101.98714953122727</c:v>
                </c:pt>
                <c:pt idx="171">
                  <c:v>101.77576646104851</c:v>
                </c:pt>
                <c:pt idx="172">
                  <c:v>101.65313774974967</c:v>
                </c:pt>
                <c:pt idx="173">
                  <c:v>101.60717231969805</c:v>
                </c:pt>
                <c:pt idx="174">
                  <c:v>101.52710685325846</c:v>
                </c:pt>
                <c:pt idx="175">
                  <c:v>101.54543459859883</c:v>
                </c:pt>
                <c:pt idx="176">
                  <c:v>101.54543459859883</c:v>
                </c:pt>
                <c:pt idx="177">
                  <c:v>101.54543459859883</c:v>
                </c:pt>
                <c:pt idx="178">
                  <c:v>101.71692756225286</c:v>
                </c:pt>
                <c:pt idx="179">
                  <c:v>101.86135540739703</c:v>
                </c:pt>
                <c:pt idx="180">
                  <c:v>101.77268487125401</c:v>
                </c:pt>
                <c:pt idx="181">
                  <c:v>101.89793084723581</c:v>
                </c:pt>
                <c:pt idx="182">
                  <c:v>101.92322931277116</c:v>
                </c:pt>
                <c:pt idx="183">
                  <c:v>101.92322931277116</c:v>
                </c:pt>
                <c:pt idx="184">
                  <c:v>101.92322931277116</c:v>
                </c:pt>
                <c:pt idx="185">
                  <c:v>102.08429720894947</c:v>
                </c:pt>
                <c:pt idx="186">
                  <c:v>102.15277599240224</c:v>
                </c:pt>
                <c:pt idx="187">
                  <c:v>102.22558016217738</c:v>
                </c:pt>
                <c:pt idx="188">
                  <c:v>102.25563934181143</c:v>
                </c:pt>
                <c:pt idx="189">
                  <c:v>102.06343321178115</c:v>
                </c:pt>
                <c:pt idx="190">
                  <c:v>102.06343321178115</c:v>
                </c:pt>
                <c:pt idx="191">
                  <c:v>102.06343321178115</c:v>
                </c:pt>
                <c:pt idx="192">
                  <c:v>101.93324855011498</c:v>
                </c:pt>
                <c:pt idx="193">
                  <c:v>101.83479419830493</c:v>
                </c:pt>
                <c:pt idx="194">
                  <c:v>101.93259366028256</c:v>
                </c:pt>
                <c:pt idx="195">
                  <c:v>101.82382231822601</c:v>
                </c:pt>
                <c:pt idx="196">
                  <c:v>101.7507277954272</c:v>
                </c:pt>
                <c:pt idx="197">
                  <c:v>101.7507277954272</c:v>
                </c:pt>
                <c:pt idx="198">
                  <c:v>101.7507277954272</c:v>
                </c:pt>
                <c:pt idx="199">
                  <c:v>101.7507277954272</c:v>
                </c:pt>
                <c:pt idx="200">
                  <c:v>101.95178442767468</c:v>
                </c:pt>
                <c:pt idx="201">
                  <c:v>102.02443515791214</c:v>
                </c:pt>
                <c:pt idx="202">
                  <c:v>102.05427988527691</c:v>
                </c:pt>
                <c:pt idx="203">
                  <c:v>102.06308307863532</c:v>
                </c:pt>
                <c:pt idx="204">
                  <c:v>102.06308307863532</c:v>
                </c:pt>
                <c:pt idx="205">
                  <c:v>102.06308307863532</c:v>
                </c:pt>
                <c:pt idx="206">
                  <c:v>102.12690061250274</c:v>
                </c:pt>
                <c:pt idx="207">
                  <c:v>102.16573650536465</c:v>
                </c:pt>
                <c:pt idx="208">
                  <c:v>102.1607652425115</c:v>
                </c:pt>
                <c:pt idx="209">
                  <c:v>101.98496365522577</c:v>
                </c:pt>
                <c:pt idx="210">
                  <c:v>101.85077178086659</c:v>
                </c:pt>
                <c:pt idx="211">
                  <c:v>101.85077178086659</c:v>
                </c:pt>
                <c:pt idx="212">
                  <c:v>101.85077178086659</c:v>
                </c:pt>
                <c:pt idx="213">
                  <c:v>101.86247484188117</c:v>
                </c:pt>
                <c:pt idx="214">
                  <c:v>101.71669231193034</c:v>
                </c:pt>
                <c:pt idx="215">
                  <c:v>101.74991642058824</c:v>
                </c:pt>
                <c:pt idx="216">
                  <c:v>101.83417829012309</c:v>
                </c:pt>
                <c:pt idx="217">
                  <c:v>101.86804013729559</c:v>
                </c:pt>
                <c:pt idx="218">
                  <c:v>101.86804013729559</c:v>
                </c:pt>
                <c:pt idx="219">
                  <c:v>101.86804013729559</c:v>
                </c:pt>
                <c:pt idx="220">
                  <c:v>101.95648710870093</c:v>
                </c:pt>
                <c:pt idx="221">
                  <c:v>101.9637218357915</c:v>
                </c:pt>
                <c:pt idx="222">
                  <c:v>101.9615941288163</c:v>
                </c:pt>
                <c:pt idx="223">
                  <c:v>101.96537401810308</c:v>
                </c:pt>
                <c:pt idx="224">
                  <c:v>101.93616233553269</c:v>
                </c:pt>
                <c:pt idx="225">
                  <c:v>101.93616233553269</c:v>
                </c:pt>
                <c:pt idx="226">
                  <c:v>101.93616233553269</c:v>
                </c:pt>
                <c:pt idx="227">
                  <c:v>102.10379674978876</c:v>
                </c:pt>
                <c:pt idx="228">
                  <c:v>102.12719379591168</c:v>
                </c:pt>
                <c:pt idx="229">
                  <c:v>101.96760128911227</c:v>
                </c:pt>
                <c:pt idx="230">
                  <c:v>102.0305791454872</c:v>
                </c:pt>
                <c:pt idx="231">
                  <c:v>101.87586019240294</c:v>
                </c:pt>
                <c:pt idx="232">
                  <c:v>101.87586019240294</c:v>
                </c:pt>
                <c:pt idx="233">
                  <c:v>101.87586019240294</c:v>
                </c:pt>
                <c:pt idx="234">
                  <c:v>101.87586019240294</c:v>
                </c:pt>
                <c:pt idx="235">
                  <c:v>101.87586019240294</c:v>
                </c:pt>
                <c:pt idx="236">
                  <c:v>101.75409797747309</c:v>
                </c:pt>
                <c:pt idx="237">
                  <c:v>101.73774288534526</c:v>
                </c:pt>
                <c:pt idx="238">
                  <c:v>101.80957154826838</c:v>
                </c:pt>
                <c:pt idx="239">
                  <c:v>101.80957154826838</c:v>
                </c:pt>
                <c:pt idx="240">
                  <c:v>101.80957154826838</c:v>
                </c:pt>
                <c:pt idx="241">
                  <c:v>102.03483082206857</c:v>
                </c:pt>
                <c:pt idx="242">
                  <c:v>102.09118791743437</c:v>
                </c:pt>
                <c:pt idx="243">
                  <c:v>102.15483831524934</c:v>
                </c:pt>
                <c:pt idx="244">
                  <c:v>102.13405141619248</c:v>
                </c:pt>
                <c:pt idx="245">
                  <c:v>102.11568417176143</c:v>
                </c:pt>
                <c:pt idx="246">
                  <c:v>102.11568417176143</c:v>
                </c:pt>
                <c:pt idx="247">
                  <c:v>102.11568417176143</c:v>
                </c:pt>
                <c:pt idx="248">
                  <c:v>101.92742907060305</c:v>
                </c:pt>
                <c:pt idx="249">
                  <c:v>101.77510357131948</c:v>
                </c:pt>
                <c:pt idx="250">
                  <c:v>101.62688442065284</c:v>
                </c:pt>
                <c:pt idx="251">
                  <c:v>101.40801827987775</c:v>
                </c:pt>
                <c:pt idx="252">
                  <c:v>101.40801827987775</c:v>
                </c:pt>
                <c:pt idx="253">
                  <c:v>101.40801827987775</c:v>
                </c:pt>
                <c:pt idx="254">
                  <c:v>101.40801827987775</c:v>
                </c:pt>
                <c:pt idx="255">
                  <c:v>101.13820280104274</c:v>
                </c:pt>
                <c:pt idx="256">
                  <c:v>100.56127137556932</c:v>
                </c:pt>
                <c:pt idx="257">
                  <c:v>100.33307424208479</c:v>
                </c:pt>
                <c:pt idx="258">
                  <c:v>100.22038006188595</c:v>
                </c:pt>
                <c:pt idx="259">
                  <c:v>100.08540765593175</c:v>
                </c:pt>
                <c:pt idx="260">
                  <c:v>100.08540765593175</c:v>
                </c:pt>
                <c:pt idx="261">
                  <c:v>100.08540765593175</c:v>
                </c:pt>
                <c:pt idx="262">
                  <c:v>100.1167793604582</c:v>
                </c:pt>
                <c:pt idx="263">
                  <c:v>100.07499171720238</c:v>
                </c:pt>
                <c:pt idx="264">
                  <c:v>100.02492706445403</c:v>
                </c:pt>
                <c:pt idx="265">
                  <c:v>100.02571972185549</c:v>
                </c:pt>
                <c:pt idx="266">
                  <c:v>100.07908764352332</c:v>
                </c:pt>
                <c:pt idx="267">
                  <c:v>100.07908764352332</c:v>
                </c:pt>
                <c:pt idx="268">
                  <c:v>100.07908764352332</c:v>
                </c:pt>
                <c:pt idx="269">
                  <c:v>100.44493865782752</c:v>
                </c:pt>
                <c:pt idx="270">
                  <c:v>100.84941015966625</c:v>
                </c:pt>
                <c:pt idx="271">
                  <c:v>100.98995178664318</c:v>
                </c:pt>
                <c:pt idx="272">
                  <c:v>100.98995178664318</c:v>
                </c:pt>
                <c:pt idx="273">
                  <c:v>100.68722045539124</c:v>
                </c:pt>
                <c:pt idx="274">
                  <c:v>100.68722045539124</c:v>
                </c:pt>
                <c:pt idx="275">
                  <c:v>100.68722045539124</c:v>
                </c:pt>
                <c:pt idx="276">
                  <c:v>100.86039459022416</c:v>
                </c:pt>
                <c:pt idx="277">
                  <c:v>100.86039459022416</c:v>
                </c:pt>
                <c:pt idx="278">
                  <c:v>101.05356884671716</c:v>
                </c:pt>
                <c:pt idx="279">
                  <c:v>101.14873190091816</c:v>
                </c:pt>
                <c:pt idx="280">
                  <c:v>101.1818445171278</c:v>
                </c:pt>
                <c:pt idx="281">
                  <c:v>101.1818445171278</c:v>
                </c:pt>
                <c:pt idx="282">
                  <c:v>101.1818445171278</c:v>
                </c:pt>
                <c:pt idx="283">
                  <c:v>101.14278860056012</c:v>
                </c:pt>
                <c:pt idx="284">
                  <c:v>101.22088047335166</c:v>
                </c:pt>
                <c:pt idx="285">
                  <c:v>101.20905225439896</c:v>
                </c:pt>
                <c:pt idx="286">
                  <c:v>101.39582906178933</c:v>
                </c:pt>
                <c:pt idx="287">
                  <c:v>101.4604811414564</c:v>
                </c:pt>
                <c:pt idx="288">
                  <c:v>101.4604811414564</c:v>
                </c:pt>
                <c:pt idx="289">
                  <c:v>101.4604811414564</c:v>
                </c:pt>
                <c:pt idx="290">
                  <c:v>101.51233544219322</c:v>
                </c:pt>
                <c:pt idx="291">
                  <c:v>101.51263720304323</c:v>
                </c:pt>
                <c:pt idx="292">
                  <c:v>101.51796829530608</c:v>
                </c:pt>
                <c:pt idx="293">
                  <c:v>101.48135670778892</c:v>
                </c:pt>
                <c:pt idx="294">
                  <c:v>101.33883113757975</c:v>
                </c:pt>
                <c:pt idx="295">
                  <c:v>101.33883113757975</c:v>
                </c:pt>
                <c:pt idx="296">
                  <c:v>101.33883113757975</c:v>
                </c:pt>
                <c:pt idx="297">
                  <c:v>101.29724173207146</c:v>
                </c:pt>
                <c:pt idx="298">
                  <c:v>101.39066152134141</c:v>
                </c:pt>
                <c:pt idx="299">
                  <c:v>101.0809544024082</c:v>
                </c:pt>
                <c:pt idx="300">
                  <c:v>100.9020183910371</c:v>
                </c:pt>
                <c:pt idx="301">
                  <c:v>100.69844747480859</c:v>
                </c:pt>
                <c:pt idx="302">
                  <c:v>100.69844747480859</c:v>
                </c:pt>
                <c:pt idx="303">
                  <c:v>100.69844747480859</c:v>
                </c:pt>
                <c:pt idx="304">
                  <c:v>100.73378885248852</c:v>
                </c:pt>
                <c:pt idx="305">
                  <c:v>100.83110803838311</c:v>
                </c:pt>
                <c:pt idx="306">
                  <c:v>100.80664998306182</c:v>
                </c:pt>
                <c:pt idx="307">
                  <c:v>100.78031188751379</c:v>
                </c:pt>
                <c:pt idx="308">
                  <c:v>100.76974854201868</c:v>
                </c:pt>
                <c:pt idx="309">
                  <c:v>100.76974854201868</c:v>
                </c:pt>
                <c:pt idx="310">
                  <c:v>100.76974854201868</c:v>
                </c:pt>
                <c:pt idx="311">
                  <c:v>100.81461583515537</c:v>
                </c:pt>
                <c:pt idx="312">
                  <c:v>100.80385352693652</c:v>
                </c:pt>
                <c:pt idx="313">
                  <c:v>100.75963467349645</c:v>
                </c:pt>
                <c:pt idx="314">
                  <c:v>100.75963467349645</c:v>
                </c:pt>
                <c:pt idx="315">
                  <c:v>100.73014239672308</c:v>
                </c:pt>
                <c:pt idx="316">
                  <c:v>100.73014239672308</c:v>
                </c:pt>
                <c:pt idx="317">
                  <c:v>100.73014239672308</c:v>
                </c:pt>
                <c:pt idx="318">
                  <c:v>100.72915396191721</c:v>
                </c:pt>
                <c:pt idx="319">
                  <c:v>100.5995916882615</c:v>
                </c:pt>
                <c:pt idx="320">
                  <c:v>100.60657053170726</c:v>
                </c:pt>
                <c:pt idx="321">
                  <c:v>100.49301364059296</c:v>
                </c:pt>
                <c:pt idx="322">
                  <c:v>100.39302077931096</c:v>
                </c:pt>
                <c:pt idx="323">
                  <c:v>100.39302077931096</c:v>
                </c:pt>
                <c:pt idx="324">
                  <c:v>100.39302077931096</c:v>
                </c:pt>
                <c:pt idx="325">
                  <c:v>100.43126767779012</c:v>
                </c:pt>
                <c:pt idx="326">
                  <c:v>100.81071793121876</c:v>
                </c:pt>
                <c:pt idx="327">
                  <c:v>100.75378889801961</c:v>
                </c:pt>
                <c:pt idx="328">
                  <c:v>100.93465673932214</c:v>
                </c:pt>
                <c:pt idx="329">
                  <c:v>100.93465673932214</c:v>
                </c:pt>
                <c:pt idx="330">
                  <c:v>100.93465673932214</c:v>
                </c:pt>
                <c:pt idx="331">
                  <c:v>100.93465673932214</c:v>
                </c:pt>
                <c:pt idx="332">
                  <c:v>101.21199427870961</c:v>
                </c:pt>
                <c:pt idx="333">
                  <c:v>101.25502476502729</c:v>
                </c:pt>
                <c:pt idx="334">
                  <c:v>101.37412710050708</c:v>
                </c:pt>
                <c:pt idx="335">
                  <c:v>101.39913301202543</c:v>
                </c:pt>
                <c:pt idx="336">
                  <c:v>101.39913301202543</c:v>
                </c:pt>
                <c:pt idx="337">
                  <c:v>101.39913301202543</c:v>
                </c:pt>
                <c:pt idx="338">
                  <c:v>101.39913301202543</c:v>
                </c:pt>
                <c:pt idx="339">
                  <c:v>101.44180614788914</c:v>
                </c:pt>
                <c:pt idx="340">
                  <c:v>101.53987474759182</c:v>
                </c:pt>
                <c:pt idx="341">
                  <c:v>101.50437636488003</c:v>
                </c:pt>
                <c:pt idx="342">
                  <c:v>101.53246827295186</c:v>
                </c:pt>
                <c:pt idx="343">
                  <c:v>101.5024482923165</c:v>
                </c:pt>
                <c:pt idx="344">
                  <c:v>101.5024482923165</c:v>
                </c:pt>
                <c:pt idx="345">
                  <c:v>101.5024482923165</c:v>
                </c:pt>
                <c:pt idx="346">
                  <c:v>101.60968751853417</c:v>
                </c:pt>
                <c:pt idx="347">
                  <c:v>101.6162446138766</c:v>
                </c:pt>
                <c:pt idx="348">
                  <c:v>101.64829942257522</c:v>
                </c:pt>
                <c:pt idx="349">
                  <c:v>101.40846766141651</c:v>
                </c:pt>
                <c:pt idx="350">
                  <c:v>101.40250150688253</c:v>
                </c:pt>
                <c:pt idx="351">
                  <c:v>101.40250150688253</c:v>
                </c:pt>
                <c:pt idx="352">
                  <c:v>101.40250150688253</c:v>
                </c:pt>
                <c:pt idx="353">
                  <c:v>101.40250150688253</c:v>
                </c:pt>
                <c:pt idx="354">
                  <c:v>101.42780253244261</c:v>
                </c:pt>
                <c:pt idx="355">
                  <c:v>101.47008608595245</c:v>
                </c:pt>
                <c:pt idx="356">
                  <c:v>101.70322660726947</c:v>
                </c:pt>
                <c:pt idx="357">
                  <c:v>101.7031262087627</c:v>
                </c:pt>
                <c:pt idx="358">
                  <c:v>101.7031262087627</c:v>
                </c:pt>
                <c:pt idx="359">
                  <c:v>101.7031262087627</c:v>
                </c:pt>
                <c:pt idx="360">
                  <c:v>101.74428963786708</c:v>
                </c:pt>
                <c:pt idx="361">
                  <c:v>101.73149408249105</c:v>
                </c:pt>
                <c:pt idx="362">
                  <c:v>101.82847673025034</c:v>
                </c:pt>
                <c:pt idx="363">
                  <c:v>101.85093785821007</c:v>
                </c:pt>
                <c:pt idx="364">
                  <c:v>101.95620075228803</c:v>
                </c:pt>
                <c:pt idx="365">
                  <c:v>101.95620075228803</c:v>
                </c:pt>
                <c:pt idx="366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E9-40AC-A268-C92289717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022544"/>
        <c:axId val="839646960"/>
      </c:areaChart>
      <c:lineChart>
        <c:grouping val="standard"/>
        <c:varyColors val="0"/>
        <c:ser>
          <c:idx val="2"/>
          <c:order val="2"/>
          <c:tx>
            <c:v>Benchmark</c:v>
          </c:tx>
          <c:spPr>
            <a:ln w="2222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eplus_yld_12m!$A$2:$A$500</c:f>
              <c:numCache>
                <c:formatCode>m/d/yyyy</c:formatCode>
                <c:ptCount val="499"/>
                <c:pt idx="0">
                  <c:v>42761</c:v>
                </c:pt>
                <c:pt idx="1">
                  <c:v>42762</c:v>
                </c:pt>
                <c:pt idx="2">
                  <c:v>42763</c:v>
                </c:pt>
                <c:pt idx="3">
                  <c:v>42764</c:v>
                </c:pt>
                <c:pt idx="4">
                  <c:v>42765</c:v>
                </c:pt>
                <c:pt idx="5">
                  <c:v>42766</c:v>
                </c:pt>
                <c:pt idx="6">
                  <c:v>42767</c:v>
                </c:pt>
                <c:pt idx="7">
                  <c:v>42768</c:v>
                </c:pt>
                <c:pt idx="8">
                  <c:v>42769</c:v>
                </c:pt>
                <c:pt idx="9">
                  <c:v>42770</c:v>
                </c:pt>
                <c:pt idx="10">
                  <c:v>42771</c:v>
                </c:pt>
                <c:pt idx="11">
                  <c:v>42772</c:v>
                </c:pt>
                <c:pt idx="12">
                  <c:v>42773</c:v>
                </c:pt>
                <c:pt idx="13">
                  <c:v>42774</c:v>
                </c:pt>
                <c:pt idx="14">
                  <c:v>42775</c:v>
                </c:pt>
                <c:pt idx="15">
                  <c:v>42776</c:v>
                </c:pt>
                <c:pt idx="16">
                  <c:v>42777</c:v>
                </c:pt>
                <c:pt idx="17">
                  <c:v>42778</c:v>
                </c:pt>
                <c:pt idx="18">
                  <c:v>42779</c:v>
                </c:pt>
                <c:pt idx="19">
                  <c:v>42780</c:v>
                </c:pt>
                <c:pt idx="20">
                  <c:v>42781</c:v>
                </c:pt>
                <c:pt idx="21">
                  <c:v>42782</c:v>
                </c:pt>
                <c:pt idx="22">
                  <c:v>42783</c:v>
                </c:pt>
                <c:pt idx="23">
                  <c:v>42784</c:v>
                </c:pt>
                <c:pt idx="24">
                  <c:v>42785</c:v>
                </c:pt>
                <c:pt idx="25">
                  <c:v>42786</c:v>
                </c:pt>
                <c:pt idx="26">
                  <c:v>42787</c:v>
                </c:pt>
                <c:pt idx="27">
                  <c:v>42788</c:v>
                </c:pt>
                <c:pt idx="28">
                  <c:v>42789</c:v>
                </c:pt>
                <c:pt idx="29">
                  <c:v>42790</c:v>
                </c:pt>
                <c:pt idx="30">
                  <c:v>42791</c:v>
                </c:pt>
                <c:pt idx="31">
                  <c:v>42792</c:v>
                </c:pt>
                <c:pt idx="32">
                  <c:v>42793</c:v>
                </c:pt>
                <c:pt idx="33">
                  <c:v>42794</c:v>
                </c:pt>
                <c:pt idx="34">
                  <c:v>42795</c:v>
                </c:pt>
                <c:pt idx="35">
                  <c:v>42796</c:v>
                </c:pt>
                <c:pt idx="36">
                  <c:v>42797</c:v>
                </c:pt>
                <c:pt idx="37">
                  <c:v>42798</c:v>
                </c:pt>
                <c:pt idx="38">
                  <c:v>42799</c:v>
                </c:pt>
                <c:pt idx="39">
                  <c:v>42800</c:v>
                </c:pt>
                <c:pt idx="40">
                  <c:v>42801</c:v>
                </c:pt>
                <c:pt idx="41">
                  <c:v>42802</c:v>
                </c:pt>
                <c:pt idx="42">
                  <c:v>42803</c:v>
                </c:pt>
                <c:pt idx="43">
                  <c:v>42804</c:v>
                </c:pt>
                <c:pt idx="44">
                  <c:v>42805</c:v>
                </c:pt>
                <c:pt idx="45">
                  <c:v>42806</c:v>
                </c:pt>
                <c:pt idx="46">
                  <c:v>42807</c:v>
                </c:pt>
                <c:pt idx="47">
                  <c:v>42808</c:v>
                </c:pt>
                <c:pt idx="48">
                  <c:v>42809</c:v>
                </c:pt>
                <c:pt idx="49">
                  <c:v>42810</c:v>
                </c:pt>
                <c:pt idx="50">
                  <c:v>42811</c:v>
                </c:pt>
                <c:pt idx="51">
                  <c:v>42812</c:v>
                </c:pt>
                <c:pt idx="52">
                  <c:v>42813</c:v>
                </c:pt>
                <c:pt idx="53">
                  <c:v>42814</c:v>
                </c:pt>
                <c:pt idx="54">
                  <c:v>42815</c:v>
                </c:pt>
                <c:pt idx="55">
                  <c:v>42816</c:v>
                </c:pt>
                <c:pt idx="56">
                  <c:v>42817</c:v>
                </c:pt>
                <c:pt idx="57">
                  <c:v>42818</c:v>
                </c:pt>
                <c:pt idx="58">
                  <c:v>42819</c:v>
                </c:pt>
                <c:pt idx="59">
                  <c:v>42820</c:v>
                </c:pt>
                <c:pt idx="60">
                  <c:v>42821</c:v>
                </c:pt>
                <c:pt idx="61">
                  <c:v>42822</c:v>
                </c:pt>
                <c:pt idx="62">
                  <c:v>42823</c:v>
                </c:pt>
                <c:pt idx="63">
                  <c:v>42824</c:v>
                </c:pt>
                <c:pt idx="64">
                  <c:v>42825</c:v>
                </c:pt>
                <c:pt idx="65">
                  <c:v>42826</c:v>
                </c:pt>
                <c:pt idx="66">
                  <c:v>42827</c:v>
                </c:pt>
                <c:pt idx="67">
                  <c:v>42828</c:v>
                </c:pt>
                <c:pt idx="68">
                  <c:v>42829</c:v>
                </c:pt>
                <c:pt idx="69">
                  <c:v>42830</c:v>
                </c:pt>
                <c:pt idx="70">
                  <c:v>42831</c:v>
                </c:pt>
                <c:pt idx="71">
                  <c:v>42832</c:v>
                </c:pt>
                <c:pt idx="72">
                  <c:v>42833</c:v>
                </c:pt>
                <c:pt idx="73">
                  <c:v>42834</c:v>
                </c:pt>
                <c:pt idx="74">
                  <c:v>42835</c:v>
                </c:pt>
                <c:pt idx="75">
                  <c:v>42836</c:v>
                </c:pt>
                <c:pt idx="76">
                  <c:v>42837</c:v>
                </c:pt>
                <c:pt idx="77">
                  <c:v>42838</c:v>
                </c:pt>
                <c:pt idx="78">
                  <c:v>42839</c:v>
                </c:pt>
                <c:pt idx="79">
                  <c:v>42840</c:v>
                </c:pt>
                <c:pt idx="80">
                  <c:v>42841</c:v>
                </c:pt>
                <c:pt idx="81">
                  <c:v>42842</c:v>
                </c:pt>
                <c:pt idx="82">
                  <c:v>42843</c:v>
                </c:pt>
                <c:pt idx="83">
                  <c:v>42844</c:v>
                </c:pt>
                <c:pt idx="84">
                  <c:v>42845</c:v>
                </c:pt>
                <c:pt idx="85">
                  <c:v>42846</c:v>
                </c:pt>
                <c:pt idx="86">
                  <c:v>42847</c:v>
                </c:pt>
                <c:pt idx="87">
                  <c:v>42848</c:v>
                </c:pt>
                <c:pt idx="88">
                  <c:v>42849</c:v>
                </c:pt>
                <c:pt idx="89">
                  <c:v>42850</c:v>
                </c:pt>
                <c:pt idx="90">
                  <c:v>42851</c:v>
                </c:pt>
                <c:pt idx="91">
                  <c:v>42852</c:v>
                </c:pt>
                <c:pt idx="92">
                  <c:v>42853</c:v>
                </c:pt>
                <c:pt idx="93">
                  <c:v>42854</c:v>
                </c:pt>
                <c:pt idx="94">
                  <c:v>42855</c:v>
                </c:pt>
                <c:pt idx="95">
                  <c:v>42856</c:v>
                </c:pt>
                <c:pt idx="96">
                  <c:v>42857</c:v>
                </c:pt>
                <c:pt idx="97">
                  <c:v>42858</c:v>
                </c:pt>
                <c:pt idx="98">
                  <c:v>42859</c:v>
                </c:pt>
                <c:pt idx="99">
                  <c:v>42860</c:v>
                </c:pt>
                <c:pt idx="100">
                  <c:v>42861</c:v>
                </c:pt>
                <c:pt idx="101">
                  <c:v>42862</c:v>
                </c:pt>
                <c:pt idx="102">
                  <c:v>42863</c:v>
                </c:pt>
                <c:pt idx="103">
                  <c:v>42864</c:v>
                </c:pt>
                <c:pt idx="104">
                  <c:v>42865</c:v>
                </c:pt>
                <c:pt idx="105">
                  <c:v>42866</c:v>
                </c:pt>
                <c:pt idx="106">
                  <c:v>42867</c:v>
                </c:pt>
                <c:pt idx="107">
                  <c:v>42868</c:v>
                </c:pt>
                <c:pt idx="108">
                  <c:v>42869</c:v>
                </c:pt>
                <c:pt idx="109">
                  <c:v>42870</c:v>
                </c:pt>
                <c:pt idx="110">
                  <c:v>42871</c:v>
                </c:pt>
                <c:pt idx="111">
                  <c:v>42872</c:v>
                </c:pt>
                <c:pt idx="112">
                  <c:v>42873</c:v>
                </c:pt>
                <c:pt idx="113">
                  <c:v>42874</c:v>
                </c:pt>
                <c:pt idx="114">
                  <c:v>42875</c:v>
                </c:pt>
                <c:pt idx="115">
                  <c:v>42876</c:v>
                </c:pt>
                <c:pt idx="116">
                  <c:v>42877</c:v>
                </c:pt>
                <c:pt idx="117">
                  <c:v>42878</c:v>
                </c:pt>
                <c:pt idx="118">
                  <c:v>42879</c:v>
                </c:pt>
                <c:pt idx="119">
                  <c:v>42880</c:v>
                </c:pt>
                <c:pt idx="120">
                  <c:v>42881</c:v>
                </c:pt>
                <c:pt idx="121">
                  <c:v>42882</c:v>
                </c:pt>
                <c:pt idx="122">
                  <c:v>42883</c:v>
                </c:pt>
                <c:pt idx="123">
                  <c:v>42884</c:v>
                </c:pt>
                <c:pt idx="124">
                  <c:v>42885</c:v>
                </c:pt>
                <c:pt idx="125">
                  <c:v>42886</c:v>
                </c:pt>
                <c:pt idx="126">
                  <c:v>42887</c:v>
                </c:pt>
                <c:pt idx="127">
                  <c:v>42888</c:v>
                </c:pt>
                <c:pt idx="128">
                  <c:v>42889</c:v>
                </c:pt>
                <c:pt idx="129">
                  <c:v>42890</c:v>
                </c:pt>
                <c:pt idx="130">
                  <c:v>42891</c:v>
                </c:pt>
                <c:pt idx="131">
                  <c:v>42892</c:v>
                </c:pt>
                <c:pt idx="132">
                  <c:v>42893</c:v>
                </c:pt>
                <c:pt idx="133">
                  <c:v>42894</c:v>
                </c:pt>
                <c:pt idx="134">
                  <c:v>42895</c:v>
                </c:pt>
                <c:pt idx="135">
                  <c:v>42896</c:v>
                </c:pt>
                <c:pt idx="136">
                  <c:v>42897</c:v>
                </c:pt>
                <c:pt idx="137">
                  <c:v>42898</c:v>
                </c:pt>
                <c:pt idx="138">
                  <c:v>42899</c:v>
                </c:pt>
                <c:pt idx="139">
                  <c:v>42900</c:v>
                </c:pt>
                <c:pt idx="140">
                  <c:v>42901</c:v>
                </c:pt>
                <c:pt idx="141">
                  <c:v>42902</c:v>
                </c:pt>
                <c:pt idx="142">
                  <c:v>42903</c:v>
                </c:pt>
                <c:pt idx="143">
                  <c:v>42904</c:v>
                </c:pt>
                <c:pt idx="144">
                  <c:v>42905</c:v>
                </c:pt>
                <c:pt idx="145">
                  <c:v>42906</c:v>
                </c:pt>
                <c:pt idx="146">
                  <c:v>42907</c:v>
                </c:pt>
                <c:pt idx="147">
                  <c:v>42908</c:v>
                </c:pt>
                <c:pt idx="148">
                  <c:v>42909</c:v>
                </c:pt>
                <c:pt idx="149">
                  <c:v>42910</c:v>
                </c:pt>
                <c:pt idx="150">
                  <c:v>42911</c:v>
                </c:pt>
                <c:pt idx="151">
                  <c:v>42912</c:v>
                </c:pt>
                <c:pt idx="152">
                  <c:v>42913</c:v>
                </c:pt>
                <c:pt idx="153">
                  <c:v>42914</c:v>
                </c:pt>
                <c:pt idx="154">
                  <c:v>42915</c:v>
                </c:pt>
                <c:pt idx="155">
                  <c:v>42916</c:v>
                </c:pt>
                <c:pt idx="156">
                  <c:v>42917</c:v>
                </c:pt>
                <c:pt idx="157">
                  <c:v>42918</c:v>
                </c:pt>
                <c:pt idx="158">
                  <c:v>42919</c:v>
                </c:pt>
                <c:pt idx="159">
                  <c:v>42920</c:v>
                </c:pt>
                <c:pt idx="160">
                  <c:v>42921</c:v>
                </c:pt>
                <c:pt idx="161">
                  <c:v>42922</c:v>
                </c:pt>
                <c:pt idx="162">
                  <c:v>42923</c:v>
                </c:pt>
                <c:pt idx="163">
                  <c:v>42924</c:v>
                </c:pt>
                <c:pt idx="164">
                  <c:v>42925</c:v>
                </c:pt>
                <c:pt idx="165">
                  <c:v>42926</c:v>
                </c:pt>
                <c:pt idx="166">
                  <c:v>42927</c:v>
                </c:pt>
                <c:pt idx="167">
                  <c:v>42928</c:v>
                </c:pt>
                <c:pt idx="168">
                  <c:v>42929</c:v>
                </c:pt>
                <c:pt idx="169">
                  <c:v>42930</c:v>
                </c:pt>
                <c:pt idx="170">
                  <c:v>42931</c:v>
                </c:pt>
                <c:pt idx="171">
                  <c:v>42932</c:v>
                </c:pt>
                <c:pt idx="172">
                  <c:v>42933</c:v>
                </c:pt>
                <c:pt idx="173">
                  <c:v>42934</c:v>
                </c:pt>
                <c:pt idx="174">
                  <c:v>42935</c:v>
                </c:pt>
                <c:pt idx="175">
                  <c:v>42936</c:v>
                </c:pt>
                <c:pt idx="176">
                  <c:v>42937</c:v>
                </c:pt>
                <c:pt idx="177">
                  <c:v>42938</c:v>
                </c:pt>
                <c:pt idx="178">
                  <c:v>42939</c:v>
                </c:pt>
                <c:pt idx="179">
                  <c:v>42940</c:v>
                </c:pt>
                <c:pt idx="180">
                  <c:v>42941</c:v>
                </c:pt>
                <c:pt idx="181">
                  <c:v>42942</c:v>
                </c:pt>
                <c:pt idx="182">
                  <c:v>42943</c:v>
                </c:pt>
                <c:pt idx="183">
                  <c:v>42944</c:v>
                </c:pt>
                <c:pt idx="184">
                  <c:v>42945</c:v>
                </c:pt>
                <c:pt idx="185">
                  <c:v>42946</c:v>
                </c:pt>
                <c:pt idx="186">
                  <c:v>42947</c:v>
                </c:pt>
                <c:pt idx="187">
                  <c:v>42948</c:v>
                </c:pt>
                <c:pt idx="188">
                  <c:v>42949</c:v>
                </c:pt>
                <c:pt idx="189">
                  <c:v>42950</c:v>
                </c:pt>
                <c:pt idx="190">
                  <c:v>42951</c:v>
                </c:pt>
                <c:pt idx="191">
                  <c:v>42952</c:v>
                </c:pt>
                <c:pt idx="192">
                  <c:v>42953</c:v>
                </c:pt>
                <c:pt idx="193">
                  <c:v>42954</c:v>
                </c:pt>
                <c:pt idx="194">
                  <c:v>42955</c:v>
                </c:pt>
                <c:pt idx="195">
                  <c:v>42956</c:v>
                </c:pt>
                <c:pt idx="196">
                  <c:v>42957</c:v>
                </c:pt>
                <c:pt idx="197">
                  <c:v>42958</c:v>
                </c:pt>
                <c:pt idx="198">
                  <c:v>42959</c:v>
                </c:pt>
                <c:pt idx="199">
                  <c:v>42960</c:v>
                </c:pt>
                <c:pt idx="200">
                  <c:v>42961</c:v>
                </c:pt>
                <c:pt idx="201">
                  <c:v>42962</c:v>
                </c:pt>
                <c:pt idx="202">
                  <c:v>42963</c:v>
                </c:pt>
                <c:pt idx="203">
                  <c:v>42964</c:v>
                </c:pt>
                <c:pt idx="204">
                  <c:v>42965</c:v>
                </c:pt>
                <c:pt idx="205">
                  <c:v>42966</c:v>
                </c:pt>
                <c:pt idx="206">
                  <c:v>42967</c:v>
                </c:pt>
                <c:pt idx="207">
                  <c:v>42968</c:v>
                </c:pt>
                <c:pt idx="208">
                  <c:v>42969</c:v>
                </c:pt>
                <c:pt idx="209">
                  <c:v>42970</c:v>
                </c:pt>
                <c:pt idx="210">
                  <c:v>42971</c:v>
                </c:pt>
                <c:pt idx="211">
                  <c:v>42972</c:v>
                </c:pt>
                <c:pt idx="212">
                  <c:v>42973</c:v>
                </c:pt>
                <c:pt idx="213">
                  <c:v>42974</c:v>
                </c:pt>
                <c:pt idx="214">
                  <c:v>42975</c:v>
                </c:pt>
                <c:pt idx="215">
                  <c:v>42976</c:v>
                </c:pt>
                <c:pt idx="216">
                  <c:v>42977</c:v>
                </c:pt>
                <c:pt idx="217">
                  <c:v>42978</c:v>
                </c:pt>
                <c:pt idx="218">
                  <c:v>42979</c:v>
                </c:pt>
                <c:pt idx="219">
                  <c:v>42980</c:v>
                </c:pt>
                <c:pt idx="220">
                  <c:v>42981</c:v>
                </c:pt>
                <c:pt idx="221">
                  <c:v>42982</c:v>
                </c:pt>
                <c:pt idx="222">
                  <c:v>42983</c:v>
                </c:pt>
                <c:pt idx="223">
                  <c:v>42984</c:v>
                </c:pt>
                <c:pt idx="224">
                  <c:v>42985</c:v>
                </c:pt>
                <c:pt idx="225">
                  <c:v>42986</c:v>
                </c:pt>
                <c:pt idx="226">
                  <c:v>42987</c:v>
                </c:pt>
                <c:pt idx="227">
                  <c:v>42988</c:v>
                </c:pt>
                <c:pt idx="228">
                  <c:v>42989</c:v>
                </c:pt>
                <c:pt idx="229">
                  <c:v>42990</c:v>
                </c:pt>
                <c:pt idx="230">
                  <c:v>42991</c:v>
                </c:pt>
                <c:pt idx="231">
                  <c:v>42992</c:v>
                </c:pt>
                <c:pt idx="232">
                  <c:v>42993</c:v>
                </c:pt>
                <c:pt idx="233">
                  <c:v>42994</c:v>
                </c:pt>
                <c:pt idx="234">
                  <c:v>42995</c:v>
                </c:pt>
                <c:pt idx="235">
                  <c:v>42996</c:v>
                </c:pt>
                <c:pt idx="236">
                  <c:v>42997</c:v>
                </c:pt>
                <c:pt idx="237">
                  <c:v>42998</c:v>
                </c:pt>
                <c:pt idx="238">
                  <c:v>42999</c:v>
                </c:pt>
                <c:pt idx="239">
                  <c:v>43000</c:v>
                </c:pt>
                <c:pt idx="240">
                  <c:v>43001</c:v>
                </c:pt>
                <c:pt idx="241">
                  <c:v>43002</c:v>
                </c:pt>
                <c:pt idx="242">
                  <c:v>43003</c:v>
                </c:pt>
                <c:pt idx="243">
                  <c:v>43004</c:v>
                </c:pt>
                <c:pt idx="244">
                  <c:v>43005</c:v>
                </c:pt>
                <c:pt idx="245">
                  <c:v>43006</c:v>
                </c:pt>
                <c:pt idx="246">
                  <c:v>43007</c:v>
                </c:pt>
                <c:pt idx="247">
                  <c:v>43008</c:v>
                </c:pt>
                <c:pt idx="248">
                  <c:v>43009</c:v>
                </c:pt>
                <c:pt idx="249">
                  <c:v>43010</c:v>
                </c:pt>
                <c:pt idx="250">
                  <c:v>43011</c:v>
                </c:pt>
                <c:pt idx="251">
                  <c:v>43012</c:v>
                </c:pt>
                <c:pt idx="252">
                  <c:v>43013</c:v>
                </c:pt>
                <c:pt idx="253">
                  <c:v>43014</c:v>
                </c:pt>
                <c:pt idx="254">
                  <c:v>43015</c:v>
                </c:pt>
                <c:pt idx="255">
                  <c:v>43016</c:v>
                </c:pt>
                <c:pt idx="256">
                  <c:v>43017</c:v>
                </c:pt>
                <c:pt idx="257">
                  <c:v>43018</c:v>
                </c:pt>
                <c:pt idx="258">
                  <c:v>43019</c:v>
                </c:pt>
                <c:pt idx="259">
                  <c:v>43020</c:v>
                </c:pt>
                <c:pt idx="260">
                  <c:v>43021</c:v>
                </c:pt>
                <c:pt idx="261">
                  <c:v>43022</c:v>
                </c:pt>
                <c:pt idx="262">
                  <c:v>43023</c:v>
                </c:pt>
                <c:pt idx="263">
                  <c:v>43024</c:v>
                </c:pt>
                <c:pt idx="264">
                  <c:v>43025</c:v>
                </c:pt>
                <c:pt idx="265">
                  <c:v>43026</c:v>
                </c:pt>
                <c:pt idx="266">
                  <c:v>43027</c:v>
                </c:pt>
                <c:pt idx="267">
                  <c:v>43028</c:v>
                </c:pt>
                <c:pt idx="268">
                  <c:v>43029</c:v>
                </c:pt>
                <c:pt idx="269">
                  <c:v>43030</c:v>
                </c:pt>
                <c:pt idx="270">
                  <c:v>43031</c:v>
                </c:pt>
                <c:pt idx="271">
                  <c:v>43032</c:v>
                </c:pt>
                <c:pt idx="272">
                  <c:v>43033</c:v>
                </c:pt>
                <c:pt idx="273">
                  <c:v>43034</c:v>
                </c:pt>
                <c:pt idx="274">
                  <c:v>43035</c:v>
                </c:pt>
                <c:pt idx="275">
                  <c:v>43036</c:v>
                </c:pt>
                <c:pt idx="276">
                  <c:v>43037</c:v>
                </c:pt>
                <c:pt idx="277">
                  <c:v>43038</c:v>
                </c:pt>
                <c:pt idx="278">
                  <c:v>43039</c:v>
                </c:pt>
                <c:pt idx="279">
                  <c:v>43040</c:v>
                </c:pt>
                <c:pt idx="280">
                  <c:v>43041</c:v>
                </c:pt>
                <c:pt idx="281">
                  <c:v>43042</c:v>
                </c:pt>
                <c:pt idx="282">
                  <c:v>43043</c:v>
                </c:pt>
                <c:pt idx="283">
                  <c:v>43044</c:v>
                </c:pt>
                <c:pt idx="284">
                  <c:v>43045</c:v>
                </c:pt>
                <c:pt idx="285">
                  <c:v>43046</c:v>
                </c:pt>
                <c:pt idx="286">
                  <c:v>43047</c:v>
                </c:pt>
                <c:pt idx="287">
                  <c:v>43048</c:v>
                </c:pt>
                <c:pt idx="288">
                  <c:v>43049</c:v>
                </c:pt>
                <c:pt idx="289">
                  <c:v>43050</c:v>
                </c:pt>
                <c:pt idx="290">
                  <c:v>43051</c:v>
                </c:pt>
                <c:pt idx="291">
                  <c:v>43052</c:v>
                </c:pt>
                <c:pt idx="292">
                  <c:v>43053</c:v>
                </c:pt>
                <c:pt idx="293">
                  <c:v>43054</c:v>
                </c:pt>
                <c:pt idx="294">
                  <c:v>43055</c:v>
                </c:pt>
                <c:pt idx="295">
                  <c:v>43056</c:v>
                </c:pt>
                <c:pt idx="296">
                  <c:v>43057</c:v>
                </c:pt>
                <c:pt idx="297">
                  <c:v>43058</c:v>
                </c:pt>
                <c:pt idx="298">
                  <c:v>43059</c:v>
                </c:pt>
                <c:pt idx="299">
                  <c:v>43060</c:v>
                </c:pt>
                <c:pt idx="300">
                  <c:v>43061</c:v>
                </c:pt>
                <c:pt idx="301">
                  <c:v>43062</c:v>
                </c:pt>
                <c:pt idx="302">
                  <c:v>43063</c:v>
                </c:pt>
                <c:pt idx="303">
                  <c:v>43064</c:v>
                </c:pt>
                <c:pt idx="304">
                  <c:v>43065</c:v>
                </c:pt>
                <c:pt idx="305">
                  <c:v>43066</c:v>
                </c:pt>
                <c:pt idx="306">
                  <c:v>43067</c:v>
                </c:pt>
                <c:pt idx="307">
                  <c:v>43068</c:v>
                </c:pt>
                <c:pt idx="308">
                  <c:v>43069</c:v>
                </c:pt>
                <c:pt idx="309">
                  <c:v>43070</c:v>
                </c:pt>
                <c:pt idx="310">
                  <c:v>43071</c:v>
                </c:pt>
                <c:pt idx="311">
                  <c:v>43072</c:v>
                </c:pt>
                <c:pt idx="312">
                  <c:v>43073</c:v>
                </c:pt>
                <c:pt idx="313">
                  <c:v>43074</c:v>
                </c:pt>
                <c:pt idx="314">
                  <c:v>43075</c:v>
                </c:pt>
                <c:pt idx="315">
                  <c:v>43076</c:v>
                </c:pt>
                <c:pt idx="316">
                  <c:v>43077</c:v>
                </c:pt>
                <c:pt idx="317">
                  <c:v>43078</c:v>
                </c:pt>
                <c:pt idx="318">
                  <c:v>43079</c:v>
                </c:pt>
                <c:pt idx="319">
                  <c:v>43080</c:v>
                </c:pt>
                <c:pt idx="320">
                  <c:v>43081</c:v>
                </c:pt>
                <c:pt idx="321">
                  <c:v>43082</c:v>
                </c:pt>
                <c:pt idx="322">
                  <c:v>43083</c:v>
                </c:pt>
                <c:pt idx="323">
                  <c:v>43084</c:v>
                </c:pt>
                <c:pt idx="324">
                  <c:v>43085</c:v>
                </c:pt>
                <c:pt idx="325">
                  <c:v>43086</c:v>
                </c:pt>
                <c:pt idx="326">
                  <c:v>43087</c:v>
                </c:pt>
                <c:pt idx="327">
                  <c:v>43088</c:v>
                </c:pt>
                <c:pt idx="328">
                  <c:v>43089</c:v>
                </c:pt>
                <c:pt idx="329">
                  <c:v>43090</c:v>
                </c:pt>
                <c:pt idx="330">
                  <c:v>43091</c:v>
                </c:pt>
                <c:pt idx="331">
                  <c:v>43092</c:v>
                </c:pt>
                <c:pt idx="332">
                  <c:v>43093</c:v>
                </c:pt>
                <c:pt idx="333">
                  <c:v>43094</c:v>
                </c:pt>
                <c:pt idx="334">
                  <c:v>43095</c:v>
                </c:pt>
                <c:pt idx="335">
                  <c:v>43096</c:v>
                </c:pt>
                <c:pt idx="336">
                  <c:v>43097</c:v>
                </c:pt>
                <c:pt idx="337">
                  <c:v>43098</c:v>
                </c:pt>
                <c:pt idx="338">
                  <c:v>43099</c:v>
                </c:pt>
                <c:pt idx="339">
                  <c:v>43100</c:v>
                </c:pt>
                <c:pt idx="340">
                  <c:v>43101</c:v>
                </c:pt>
                <c:pt idx="341">
                  <c:v>43102</c:v>
                </c:pt>
                <c:pt idx="342">
                  <c:v>43103</c:v>
                </c:pt>
                <c:pt idx="343">
                  <c:v>43104</c:v>
                </c:pt>
                <c:pt idx="344">
                  <c:v>43105</c:v>
                </c:pt>
                <c:pt idx="345">
                  <c:v>43106</c:v>
                </c:pt>
                <c:pt idx="346">
                  <c:v>43107</c:v>
                </c:pt>
                <c:pt idx="347">
                  <c:v>43108</c:v>
                </c:pt>
                <c:pt idx="348">
                  <c:v>43109</c:v>
                </c:pt>
                <c:pt idx="349">
                  <c:v>43110</c:v>
                </c:pt>
                <c:pt idx="350">
                  <c:v>43111</c:v>
                </c:pt>
                <c:pt idx="351">
                  <c:v>43112</c:v>
                </c:pt>
                <c:pt idx="352">
                  <c:v>43113</c:v>
                </c:pt>
                <c:pt idx="353">
                  <c:v>43114</c:v>
                </c:pt>
                <c:pt idx="354">
                  <c:v>43115</c:v>
                </c:pt>
                <c:pt idx="355">
                  <c:v>43116</c:v>
                </c:pt>
                <c:pt idx="356">
                  <c:v>43117</c:v>
                </c:pt>
                <c:pt idx="357">
                  <c:v>43118</c:v>
                </c:pt>
                <c:pt idx="358">
                  <c:v>43119</c:v>
                </c:pt>
                <c:pt idx="359">
                  <c:v>43120</c:v>
                </c:pt>
                <c:pt idx="360">
                  <c:v>43121</c:v>
                </c:pt>
                <c:pt idx="361">
                  <c:v>43122</c:v>
                </c:pt>
                <c:pt idx="362">
                  <c:v>43123</c:v>
                </c:pt>
                <c:pt idx="363">
                  <c:v>43124</c:v>
                </c:pt>
                <c:pt idx="364">
                  <c:v>43125</c:v>
                </c:pt>
                <c:pt idx="365">
                  <c:v>43126</c:v>
                </c:pt>
                <c:pt idx="366">
                  <c:v>42760</c:v>
                </c:pt>
              </c:numCache>
            </c:numRef>
          </c:cat>
          <c:val>
            <c:numRef>
              <c:f>eplus_yld_12m!$D$2:$D$500</c:f>
              <c:numCache>
                <c:formatCode>General</c:formatCode>
                <c:ptCount val="499"/>
                <c:pt idx="0">
                  <c:v>99.947603230087893</c:v>
                </c:pt>
                <c:pt idx="1">
                  <c:v>99.947603230087893</c:v>
                </c:pt>
                <c:pt idx="2">
                  <c:v>99.947603230087893</c:v>
                </c:pt>
                <c:pt idx="3">
                  <c:v>99.962410672480374</c:v>
                </c:pt>
                <c:pt idx="4">
                  <c:v>99.973716341841225</c:v>
                </c:pt>
                <c:pt idx="5">
                  <c:v>100.04306255251016</c:v>
                </c:pt>
                <c:pt idx="6">
                  <c:v>100.19377614045557</c:v>
                </c:pt>
                <c:pt idx="7">
                  <c:v>100.26711446716637</c:v>
                </c:pt>
                <c:pt idx="8">
                  <c:v>100.26711446716637</c:v>
                </c:pt>
                <c:pt idx="9">
                  <c:v>100.26711446716637</c:v>
                </c:pt>
                <c:pt idx="10">
                  <c:v>100.30743589614156</c:v>
                </c:pt>
                <c:pt idx="11">
                  <c:v>100.26503011422312</c:v>
                </c:pt>
                <c:pt idx="12">
                  <c:v>100.48012209594793</c:v>
                </c:pt>
                <c:pt idx="13">
                  <c:v>100.5851347370179</c:v>
                </c:pt>
                <c:pt idx="14">
                  <c:v>100.70155551476005</c:v>
                </c:pt>
                <c:pt idx="15">
                  <c:v>100.70155551476005</c:v>
                </c:pt>
                <c:pt idx="16">
                  <c:v>100.70155551476005</c:v>
                </c:pt>
                <c:pt idx="17">
                  <c:v>100.68153130320367</c:v>
                </c:pt>
                <c:pt idx="18">
                  <c:v>100.71358651637355</c:v>
                </c:pt>
                <c:pt idx="19">
                  <c:v>100.79118935711888</c:v>
                </c:pt>
                <c:pt idx="20">
                  <c:v>100.73524640747713</c:v>
                </c:pt>
                <c:pt idx="21">
                  <c:v>100.64418903909483</c:v>
                </c:pt>
                <c:pt idx="22">
                  <c:v>100.64418903909483</c:v>
                </c:pt>
                <c:pt idx="23">
                  <c:v>100.64418903909483</c:v>
                </c:pt>
                <c:pt idx="24">
                  <c:v>100.78467102938095</c:v>
                </c:pt>
                <c:pt idx="25">
                  <c:v>100.72716912083551</c:v>
                </c:pt>
                <c:pt idx="26">
                  <c:v>100.69418127018304</c:v>
                </c:pt>
                <c:pt idx="27">
                  <c:v>100.77616284019599</c:v>
                </c:pt>
                <c:pt idx="28">
                  <c:v>100.90673846738225</c:v>
                </c:pt>
                <c:pt idx="29">
                  <c:v>100.90673846738225</c:v>
                </c:pt>
                <c:pt idx="30">
                  <c:v>100.90673846738225</c:v>
                </c:pt>
                <c:pt idx="31">
                  <c:v>101.06530071777946</c:v>
                </c:pt>
                <c:pt idx="32">
                  <c:v>101.05813991618697</c:v>
                </c:pt>
                <c:pt idx="33">
                  <c:v>101.16367883367519</c:v>
                </c:pt>
                <c:pt idx="34">
                  <c:v>101.173443571459</c:v>
                </c:pt>
                <c:pt idx="35">
                  <c:v>101.18484183225411</c:v>
                </c:pt>
                <c:pt idx="36">
                  <c:v>101.18484183225411</c:v>
                </c:pt>
                <c:pt idx="37">
                  <c:v>101.18484183225411</c:v>
                </c:pt>
                <c:pt idx="38">
                  <c:v>101.24144922903668</c:v>
                </c:pt>
                <c:pt idx="39">
                  <c:v>101.23503245880734</c:v>
                </c:pt>
                <c:pt idx="40">
                  <c:v>101.19729933323553</c:v>
                </c:pt>
                <c:pt idx="41">
                  <c:v>101.15950646679396</c:v>
                </c:pt>
                <c:pt idx="42">
                  <c:v>101.00748505360734</c:v>
                </c:pt>
                <c:pt idx="43">
                  <c:v>101.00748505360734</c:v>
                </c:pt>
                <c:pt idx="44">
                  <c:v>101.00748505360734</c:v>
                </c:pt>
                <c:pt idx="45">
                  <c:v>100.90547777965575</c:v>
                </c:pt>
                <c:pt idx="46">
                  <c:v>100.8754955921151</c:v>
                </c:pt>
                <c:pt idx="47">
                  <c:v>100.69418880128266</c:v>
                </c:pt>
                <c:pt idx="48">
                  <c:v>100.66621678857847</c:v>
                </c:pt>
                <c:pt idx="49">
                  <c:v>100.9392218754772</c:v>
                </c:pt>
                <c:pt idx="50">
                  <c:v>100.9392218754772</c:v>
                </c:pt>
                <c:pt idx="51">
                  <c:v>100.9392218754772</c:v>
                </c:pt>
                <c:pt idx="52">
                  <c:v>101.15557924801946</c:v>
                </c:pt>
                <c:pt idx="53">
                  <c:v>101.26023141216298</c:v>
                </c:pt>
                <c:pt idx="54">
                  <c:v>101.13699389475671</c:v>
                </c:pt>
                <c:pt idx="55">
                  <c:v>101.3416030178531</c:v>
                </c:pt>
                <c:pt idx="56">
                  <c:v>101.4933381574549</c:v>
                </c:pt>
                <c:pt idx="57">
                  <c:v>101.4933381574549</c:v>
                </c:pt>
                <c:pt idx="58">
                  <c:v>101.4933381574549</c:v>
                </c:pt>
                <c:pt idx="59">
                  <c:v>101.56122916218773</c:v>
                </c:pt>
                <c:pt idx="60">
                  <c:v>101.68561674997549</c:v>
                </c:pt>
                <c:pt idx="61">
                  <c:v>101.74462011933103</c:v>
                </c:pt>
                <c:pt idx="62">
                  <c:v>101.75877893874069</c:v>
                </c:pt>
                <c:pt idx="63">
                  <c:v>101.83027607753185</c:v>
                </c:pt>
                <c:pt idx="64">
                  <c:v>101.83027607753185</c:v>
                </c:pt>
                <c:pt idx="65">
                  <c:v>101.83027607753185</c:v>
                </c:pt>
                <c:pt idx="66">
                  <c:v>102.06851312507042</c:v>
                </c:pt>
                <c:pt idx="67">
                  <c:v>102.04329729275833</c:v>
                </c:pt>
                <c:pt idx="68">
                  <c:v>102.21741823715523</c:v>
                </c:pt>
                <c:pt idx="69">
                  <c:v>102.20494369323198</c:v>
                </c:pt>
                <c:pt idx="70">
                  <c:v>102.2045537659847</c:v>
                </c:pt>
                <c:pt idx="71">
                  <c:v>102.2045537659847</c:v>
                </c:pt>
                <c:pt idx="72">
                  <c:v>102.2045537659847</c:v>
                </c:pt>
                <c:pt idx="73">
                  <c:v>102.30132064345467</c:v>
                </c:pt>
                <c:pt idx="74">
                  <c:v>102.35980832206793</c:v>
                </c:pt>
                <c:pt idx="75">
                  <c:v>102.44055418834216</c:v>
                </c:pt>
                <c:pt idx="76">
                  <c:v>102.44055418834216</c:v>
                </c:pt>
                <c:pt idx="77">
                  <c:v>102.51263655182434</c:v>
                </c:pt>
                <c:pt idx="78">
                  <c:v>102.51263655182434</c:v>
                </c:pt>
                <c:pt idx="79">
                  <c:v>102.51263655182434</c:v>
                </c:pt>
                <c:pt idx="80">
                  <c:v>102.59471306975712</c:v>
                </c:pt>
                <c:pt idx="81">
                  <c:v>102.96526839259309</c:v>
                </c:pt>
                <c:pt idx="82">
                  <c:v>102.96526839259309</c:v>
                </c:pt>
                <c:pt idx="83">
                  <c:v>102.83269897542647</c:v>
                </c:pt>
                <c:pt idx="84">
                  <c:v>102.81717968569858</c:v>
                </c:pt>
                <c:pt idx="85">
                  <c:v>102.81717968569858</c:v>
                </c:pt>
                <c:pt idx="86">
                  <c:v>102.81717968569858</c:v>
                </c:pt>
                <c:pt idx="87">
                  <c:v>102.85333437748488</c:v>
                </c:pt>
                <c:pt idx="88">
                  <c:v>102.81216855485799</c:v>
                </c:pt>
                <c:pt idx="89">
                  <c:v>102.75088750503375</c:v>
                </c:pt>
                <c:pt idx="90">
                  <c:v>102.64687995310447</c:v>
                </c:pt>
                <c:pt idx="91">
                  <c:v>102.75310671210053</c:v>
                </c:pt>
                <c:pt idx="92">
                  <c:v>102.75310671210053</c:v>
                </c:pt>
                <c:pt idx="93">
                  <c:v>102.75310671210053</c:v>
                </c:pt>
                <c:pt idx="94">
                  <c:v>102.75310671210053</c:v>
                </c:pt>
                <c:pt idx="95">
                  <c:v>102.86812460630817</c:v>
                </c:pt>
                <c:pt idx="96">
                  <c:v>102.97616153941301</c:v>
                </c:pt>
                <c:pt idx="97">
                  <c:v>102.98575148819869</c:v>
                </c:pt>
                <c:pt idx="98">
                  <c:v>102.81804170033105</c:v>
                </c:pt>
                <c:pt idx="99">
                  <c:v>102.81804170033105</c:v>
                </c:pt>
                <c:pt idx="100">
                  <c:v>102.81804170033105</c:v>
                </c:pt>
                <c:pt idx="101">
                  <c:v>102.85690260314288</c:v>
                </c:pt>
                <c:pt idx="102">
                  <c:v>102.68838091245534</c:v>
                </c:pt>
                <c:pt idx="103">
                  <c:v>102.44942190025137</c:v>
                </c:pt>
                <c:pt idx="104">
                  <c:v>102.46083923421061</c:v>
                </c:pt>
                <c:pt idx="105">
                  <c:v>102.25332643356124</c:v>
                </c:pt>
                <c:pt idx="106">
                  <c:v>102.25332643356124</c:v>
                </c:pt>
                <c:pt idx="107">
                  <c:v>102.25332643356124</c:v>
                </c:pt>
                <c:pt idx="108">
                  <c:v>102.31432071490342</c:v>
                </c:pt>
                <c:pt idx="109">
                  <c:v>102.52396584757548</c:v>
                </c:pt>
                <c:pt idx="110">
                  <c:v>102.60863047363279</c:v>
                </c:pt>
                <c:pt idx="111">
                  <c:v>102.82615266840895</c:v>
                </c:pt>
                <c:pt idx="112">
                  <c:v>102.93925257189746</c:v>
                </c:pt>
                <c:pt idx="113">
                  <c:v>102.93925257189746</c:v>
                </c:pt>
                <c:pt idx="114">
                  <c:v>102.93925257189746</c:v>
                </c:pt>
                <c:pt idx="115">
                  <c:v>102.83809970744529</c:v>
                </c:pt>
                <c:pt idx="116">
                  <c:v>102.78253449913626</c:v>
                </c:pt>
                <c:pt idx="117">
                  <c:v>102.76465695446713</c:v>
                </c:pt>
                <c:pt idx="118">
                  <c:v>102.83785757517073</c:v>
                </c:pt>
                <c:pt idx="119">
                  <c:v>102.65874457732166</c:v>
                </c:pt>
                <c:pt idx="120">
                  <c:v>102.65874457732166</c:v>
                </c:pt>
                <c:pt idx="121">
                  <c:v>102.65874457732166</c:v>
                </c:pt>
                <c:pt idx="122">
                  <c:v>102.52185201029397</c:v>
                </c:pt>
                <c:pt idx="123">
                  <c:v>102.53796784898087</c:v>
                </c:pt>
                <c:pt idx="124">
                  <c:v>102.74467431402094</c:v>
                </c:pt>
                <c:pt idx="125">
                  <c:v>102.93720626473633</c:v>
                </c:pt>
                <c:pt idx="126">
                  <c:v>102.99521466947847</c:v>
                </c:pt>
                <c:pt idx="127">
                  <c:v>102.99521466947847</c:v>
                </c:pt>
                <c:pt idx="128">
                  <c:v>102.99521466947847</c:v>
                </c:pt>
                <c:pt idx="129">
                  <c:v>103.16424680930463</c:v>
                </c:pt>
                <c:pt idx="130">
                  <c:v>103.20686762560113</c:v>
                </c:pt>
                <c:pt idx="131">
                  <c:v>103.21977314289926</c:v>
                </c:pt>
                <c:pt idx="132">
                  <c:v>103.22501132301581</c:v>
                </c:pt>
                <c:pt idx="133">
                  <c:v>103.1713929608098</c:v>
                </c:pt>
                <c:pt idx="134">
                  <c:v>103.1713929608098</c:v>
                </c:pt>
                <c:pt idx="135">
                  <c:v>103.1713929608098</c:v>
                </c:pt>
                <c:pt idx="136">
                  <c:v>103.13139246779478</c:v>
                </c:pt>
                <c:pt idx="137">
                  <c:v>103.02323076171363</c:v>
                </c:pt>
                <c:pt idx="138">
                  <c:v>103.11094404898165</c:v>
                </c:pt>
                <c:pt idx="139">
                  <c:v>103.15528701021064</c:v>
                </c:pt>
                <c:pt idx="140">
                  <c:v>103.16945677444414</c:v>
                </c:pt>
                <c:pt idx="141">
                  <c:v>103.16945677444414</c:v>
                </c:pt>
                <c:pt idx="142">
                  <c:v>103.16945677444414</c:v>
                </c:pt>
                <c:pt idx="143">
                  <c:v>103.06869806958774</c:v>
                </c:pt>
                <c:pt idx="144">
                  <c:v>103.08890808906807</c:v>
                </c:pt>
                <c:pt idx="145">
                  <c:v>103.00466063532825</c:v>
                </c:pt>
                <c:pt idx="146">
                  <c:v>102.8921684663283</c:v>
                </c:pt>
                <c:pt idx="147">
                  <c:v>102.95122718268864</c:v>
                </c:pt>
                <c:pt idx="148">
                  <c:v>102.95122718268864</c:v>
                </c:pt>
                <c:pt idx="149">
                  <c:v>102.95122718268864</c:v>
                </c:pt>
                <c:pt idx="150">
                  <c:v>102.95122718268864</c:v>
                </c:pt>
                <c:pt idx="151">
                  <c:v>102.85662820340463</c:v>
                </c:pt>
                <c:pt idx="152">
                  <c:v>102.66586844207609</c:v>
                </c:pt>
                <c:pt idx="153">
                  <c:v>102.65926565231695</c:v>
                </c:pt>
                <c:pt idx="154">
                  <c:v>102.52461139545328</c:v>
                </c:pt>
                <c:pt idx="155">
                  <c:v>102.52461139545328</c:v>
                </c:pt>
                <c:pt idx="156">
                  <c:v>102.52461139545328</c:v>
                </c:pt>
                <c:pt idx="157">
                  <c:v>102.54248825210617</c:v>
                </c:pt>
                <c:pt idx="158">
                  <c:v>102.49816397164496</c:v>
                </c:pt>
                <c:pt idx="159">
                  <c:v>102.40711376323524</c:v>
                </c:pt>
                <c:pt idx="160">
                  <c:v>102.42491935202567</c:v>
                </c:pt>
                <c:pt idx="161">
                  <c:v>102.20782163068095</c:v>
                </c:pt>
                <c:pt idx="162">
                  <c:v>102.20782163068095</c:v>
                </c:pt>
                <c:pt idx="163">
                  <c:v>102.20782163068095</c:v>
                </c:pt>
                <c:pt idx="164">
                  <c:v>102.13866253156728</c:v>
                </c:pt>
                <c:pt idx="165">
                  <c:v>102.1556264941845</c:v>
                </c:pt>
                <c:pt idx="166">
                  <c:v>102.32112232510694</c:v>
                </c:pt>
                <c:pt idx="167">
                  <c:v>102.43070193706683</c:v>
                </c:pt>
                <c:pt idx="168">
                  <c:v>102.14851560406571</c:v>
                </c:pt>
                <c:pt idx="169">
                  <c:v>102.14851560406571</c:v>
                </c:pt>
                <c:pt idx="170">
                  <c:v>102.14851560406571</c:v>
                </c:pt>
                <c:pt idx="171">
                  <c:v>101.94149086514216</c:v>
                </c:pt>
                <c:pt idx="172">
                  <c:v>101.82404237013368</c:v>
                </c:pt>
                <c:pt idx="173">
                  <c:v>101.77702873862533</c:v>
                </c:pt>
                <c:pt idx="174">
                  <c:v>101.71418413058886</c:v>
                </c:pt>
                <c:pt idx="175">
                  <c:v>101.7380240217782</c:v>
                </c:pt>
                <c:pt idx="176">
                  <c:v>101.7380240217782</c:v>
                </c:pt>
                <c:pt idx="177">
                  <c:v>101.7380240217782</c:v>
                </c:pt>
                <c:pt idx="178">
                  <c:v>101.89543974230843</c:v>
                </c:pt>
                <c:pt idx="179">
                  <c:v>102.03994487130551</c:v>
                </c:pt>
                <c:pt idx="180">
                  <c:v>101.95685890383901</c:v>
                </c:pt>
                <c:pt idx="181">
                  <c:v>102.07526376806153</c:v>
                </c:pt>
                <c:pt idx="182">
                  <c:v>102.10860390956698</c:v>
                </c:pt>
                <c:pt idx="183">
                  <c:v>102.10860390956698</c:v>
                </c:pt>
                <c:pt idx="184">
                  <c:v>102.10860390956698</c:v>
                </c:pt>
                <c:pt idx="185">
                  <c:v>102.26594285581193</c:v>
                </c:pt>
                <c:pt idx="186">
                  <c:v>102.33030446590227</c:v>
                </c:pt>
                <c:pt idx="187">
                  <c:v>102.39549387605301</c:v>
                </c:pt>
                <c:pt idx="188">
                  <c:v>102.43776683344605</c:v>
                </c:pt>
                <c:pt idx="189">
                  <c:v>102.26030240265088</c:v>
                </c:pt>
                <c:pt idx="190">
                  <c:v>102.26030240265088</c:v>
                </c:pt>
                <c:pt idx="191">
                  <c:v>102.26030240265088</c:v>
                </c:pt>
                <c:pt idx="192">
                  <c:v>102.13995721119547</c:v>
                </c:pt>
                <c:pt idx="193">
                  <c:v>102.05153507495505</c:v>
                </c:pt>
                <c:pt idx="194">
                  <c:v>102.13452986772232</c:v>
                </c:pt>
                <c:pt idx="195">
                  <c:v>102.05393533271577</c:v>
                </c:pt>
                <c:pt idx="196">
                  <c:v>101.99168344819195</c:v>
                </c:pt>
                <c:pt idx="197">
                  <c:v>101.99168344819195</c:v>
                </c:pt>
                <c:pt idx="198">
                  <c:v>101.99168344819195</c:v>
                </c:pt>
                <c:pt idx="199">
                  <c:v>101.99168344819195</c:v>
                </c:pt>
                <c:pt idx="200">
                  <c:v>102.18745871769676</c:v>
                </c:pt>
                <c:pt idx="201">
                  <c:v>102.24930254930997</c:v>
                </c:pt>
                <c:pt idx="202">
                  <c:v>102.26726060103717</c:v>
                </c:pt>
                <c:pt idx="203">
                  <c:v>102.29328059946255</c:v>
                </c:pt>
                <c:pt idx="204">
                  <c:v>102.29328059946255</c:v>
                </c:pt>
                <c:pt idx="205">
                  <c:v>102.29328059946255</c:v>
                </c:pt>
                <c:pt idx="206">
                  <c:v>102.34480755623274</c:v>
                </c:pt>
                <c:pt idx="207">
                  <c:v>102.38752674352213</c:v>
                </c:pt>
                <c:pt idx="208">
                  <c:v>102.3870575305167</c:v>
                </c:pt>
                <c:pt idx="209">
                  <c:v>102.23567299847075</c:v>
                </c:pt>
                <c:pt idx="210">
                  <c:v>102.11338271077285</c:v>
                </c:pt>
                <c:pt idx="211">
                  <c:v>102.11338271077285</c:v>
                </c:pt>
                <c:pt idx="212">
                  <c:v>102.11338271077285</c:v>
                </c:pt>
                <c:pt idx="213">
                  <c:v>102.12313765537073</c:v>
                </c:pt>
                <c:pt idx="214">
                  <c:v>102.02444615852512</c:v>
                </c:pt>
                <c:pt idx="215">
                  <c:v>102.06994143048166</c:v>
                </c:pt>
                <c:pt idx="216">
                  <c:v>102.13646593600572</c:v>
                </c:pt>
                <c:pt idx="217">
                  <c:v>102.16204748009783</c:v>
                </c:pt>
                <c:pt idx="218">
                  <c:v>102.16204748009783</c:v>
                </c:pt>
                <c:pt idx="219">
                  <c:v>102.16204748009783</c:v>
                </c:pt>
                <c:pt idx="220">
                  <c:v>102.25472119113768</c:v>
                </c:pt>
                <c:pt idx="221">
                  <c:v>102.26362814083687</c:v>
                </c:pt>
                <c:pt idx="222">
                  <c:v>102.2586674630619</c:v>
                </c:pt>
                <c:pt idx="223">
                  <c:v>102.27046872197816</c:v>
                </c:pt>
                <c:pt idx="224">
                  <c:v>102.22839108863451</c:v>
                </c:pt>
                <c:pt idx="225">
                  <c:v>102.22839108863451</c:v>
                </c:pt>
                <c:pt idx="226">
                  <c:v>102.22839108863451</c:v>
                </c:pt>
                <c:pt idx="227">
                  <c:v>102.38759810281636</c:v>
                </c:pt>
                <c:pt idx="228">
                  <c:v>102.39565862405739</c:v>
                </c:pt>
                <c:pt idx="229">
                  <c:v>102.25685311158766</c:v>
                </c:pt>
                <c:pt idx="230">
                  <c:v>102.30136112978646</c:v>
                </c:pt>
                <c:pt idx="231">
                  <c:v>102.17091285587385</c:v>
                </c:pt>
                <c:pt idx="232">
                  <c:v>102.17091285587385</c:v>
                </c:pt>
                <c:pt idx="233">
                  <c:v>102.17091285587385</c:v>
                </c:pt>
                <c:pt idx="234">
                  <c:v>102.17091285587385</c:v>
                </c:pt>
                <c:pt idx="235">
                  <c:v>102.17091285587385</c:v>
                </c:pt>
                <c:pt idx="236">
                  <c:v>102.07562779951438</c:v>
                </c:pt>
                <c:pt idx="237">
                  <c:v>102.04393456377767</c:v>
                </c:pt>
                <c:pt idx="238">
                  <c:v>102.11316329644461</c:v>
                </c:pt>
                <c:pt idx="239">
                  <c:v>102.11316329644461</c:v>
                </c:pt>
                <c:pt idx="240">
                  <c:v>102.11316329644461</c:v>
                </c:pt>
                <c:pt idx="241">
                  <c:v>102.31588399269002</c:v>
                </c:pt>
                <c:pt idx="242">
                  <c:v>102.37692011005863</c:v>
                </c:pt>
                <c:pt idx="243">
                  <c:v>102.44956366407224</c:v>
                </c:pt>
                <c:pt idx="244">
                  <c:v>102.4383293969762</c:v>
                </c:pt>
                <c:pt idx="245">
                  <c:v>102.4131019497781</c:v>
                </c:pt>
                <c:pt idx="246">
                  <c:v>102.4131019497781</c:v>
                </c:pt>
                <c:pt idx="247">
                  <c:v>102.4131019497781</c:v>
                </c:pt>
                <c:pt idx="248">
                  <c:v>102.22793494988422</c:v>
                </c:pt>
                <c:pt idx="249">
                  <c:v>102.0802952946225</c:v>
                </c:pt>
                <c:pt idx="250">
                  <c:v>101.92678474117206</c:v>
                </c:pt>
                <c:pt idx="251">
                  <c:v>101.70442677726948</c:v>
                </c:pt>
                <c:pt idx="252">
                  <c:v>101.70442677726948</c:v>
                </c:pt>
                <c:pt idx="253">
                  <c:v>101.70442677726948</c:v>
                </c:pt>
                <c:pt idx="254">
                  <c:v>101.70442677726948</c:v>
                </c:pt>
                <c:pt idx="255">
                  <c:v>101.45604682041532</c:v>
                </c:pt>
                <c:pt idx="256">
                  <c:v>100.90407467695536</c:v>
                </c:pt>
                <c:pt idx="257">
                  <c:v>100.63062942109495</c:v>
                </c:pt>
                <c:pt idx="258">
                  <c:v>100.57291777676846</c:v>
                </c:pt>
                <c:pt idx="259">
                  <c:v>100.45970862027907</c:v>
                </c:pt>
                <c:pt idx="260">
                  <c:v>100.45970862027907</c:v>
                </c:pt>
                <c:pt idx="261">
                  <c:v>100.45970862027907</c:v>
                </c:pt>
                <c:pt idx="262">
                  <c:v>100.46428477550076</c:v>
                </c:pt>
                <c:pt idx="263">
                  <c:v>100.41210523316443</c:v>
                </c:pt>
                <c:pt idx="264">
                  <c:v>100.35423317992097</c:v>
                </c:pt>
                <c:pt idx="265">
                  <c:v>100.33662931236984</c:v>
                </c:pt>
                <c:pt idx="266">
                  <c:v>100.42799293242292</c:v>
                </c:pt>
                <c:pt idx="267">
                  <c:v>100.42799293242292</c:v>
                </c:pt>
                <c:pt idx="268">
                  <c:v>100.42799293242292</c:v>
                </c:pt>
                <c:pt idx="269">
                  <c:v>100.78237157296469</c:v>
                </c:pt>
                <c:pt idx="270">
                  <c:v>101.18340830980976</c:v>
                </c:pt>
                <c:pt idx="271">
                  <c:v>101.36221752764017</c:v>
                </c:pt>
                <c:pt idx="272">
                  <c:v>101.36221752764017</c:v>
                </c:pt>
                <c:pt idx="273">
                  <c:v>101.0704217244956</c:v>
                </c:pt>
                <c:pt idx="274">
                  <c:v>101.0704217244956</c:v>
                </c:pt>
                <c:pt idx="275">
                  <c:v>101.0704217244956</c:v>
                </c:pt>
                <c:pt idx="276">
                  <c:v>101.22063952935844</c:v>
                </c:pt>
                <c:pt idx="277">
                  <c:v>101.22063952935844</c:v>
                </c:pt>
                <c:pt idx="278">
                  <c:v>101.40162529865084</c:v>
                </c:pt>
                <c:pt idx="279">
                  <c:v>101.4776161787601</c:v>
                </c:pt>
                <c:pt idx="280">
                  <c:v>101.52803595888314</c:v>
                </c:pt>
                <c:pt idx="281">
                  <c:v>101.52803595888314</c:v>
                </c:pt>
                <c:pt idx="282">
                  <c:v>101.52803595888314</c:v>
                </c:pt>
                <c:pt idx="283">
                  <c:v>101.49579564203646</c:v>
                </c:pt>
                <c:pt idx="284">
                  <c:v>101.57699094440818</c:v>
                </c:pt>
                <c:pt idx="285">
                  <c:v>101.58550097280778</c:v>
                </c:pt>
                <c:pt idx="286">
                  <c:v>101.74869587606661</c:v>
                </c:pt>
                <c:pt idx="287">
                  <c:v>101.81374559298439</c:v>
                </c:pt>
                <c:pt idx="288">
                  <c:v>101.81374559298439</c:v>
                </c:pt>
                <c:pt idx="289">
                  <c:v>101.81374559298439</c:v>
                </c:pt>
                <c:pt idx="290">
                  <c:v>101.87200586660781</c:v>
                </c:pt>
                <c:pt idx="291">
                  <c:v>101.88611870119252</c:v>
                </c:pt>
                <c:pt idx="292">
                  <c:v>101.88924123854223</c:v>
                </c:pt>
                <c:pt idx="293">
                  <c:v>101.85565551063918</c:v>
                </c:pt>
                <c:pt idx="294">
                  <c:v>101.71691115968839</c:v>
                </c:pt>
                <c:pt idx="295">
                  <c:v>101.71691115968839</c:v>
                </c:pt>
                <c:pt idx="296">
                  <c:v>101.71691115968839</c:v>
                </c:pt>
                <c:pt idx="297">
                  <c:v>101.68524605883556</c:v>
                </c:pt>
                <c:pt idx="298">
                  <c:v>101.76383790090819</c:v>
                </c:pt>
                <c:pt idx="299">
                  <c:v>101.47109939121178</c:v>
                </c:pt>
                <c:pt idx="300">
                  <c:v>101.29845267562723</c:v>
                </c:pt>
                <c:pt idx="301">
                  <c:v>101.08881449244997</c:v>
                </c:pt>
                <c:pt idx="302">
                  <c:v>101.08881449244997</c:v>
                </c:pt>
                <c:pt idx="303">
                  <c:v>101.08881449244997</c:v>
                </c:pt>
                <c:pt idx="304">
                  <c:v>101.12179181407969</c:v>
                </c:pt>
                <c:pt idx="305">
                  <c:v>101.21615700801067</c:v>
                </c:pt>
                <c:pt idx="306">
                  <c:v>101.17589513800992</c:v>
                </c:pt>
                <c:pt idx="307">
                  <c:v>101.17285976146736</c:v>
                </c:pt>
                <c:pt idx="308">
                  <c:v>101.14169977019647</c:v>
                </c:pt>
                <c:pt idx="309">
                  <c:v>101.14169977019647</c:v>
                </c:pt>
                <c:pt idx="310">
                  <c:v>101.14169977019647</c:v>
                </c:pt>
                <c:pt idx="311">
                  <c:v>101.20557116884258</c:v>
                </c:pt>
                <c:pt idx="312">
                  <c:v>101.1895441305586</c:v>
                </c:pt>
                <c:pt idx="313">
                  <c:v>101.15093018250521</c:v>
                </c:pt>
                <c:pt idx="314">
                  <c:v>101.15093018250521</c:v>
                </c:pt>
                <c:pt idx="315">
                  <c:v>101.10190121979872</c:v>
                </c:pt>
                <c:pt idx="316">
                  <c:v>101.10190121979872</c:v>
                </c:pt>
                <c:pt idx="317">
                  <c:v>101.10190121979872</c:v>
                </c:pt>
                <c:pt idx="318">
                  <c:v>101.07761980108512</c:v>
                </c:pt>
                <c:pt idx="319">
                  <c:v>100.95792929647961</c:v>
                </c:pt>
                <c:pt idx="320">
                  <c:v>100.94465792872047</c:v>
                </c:pt>
                <c:pt idx="321">
                  <c:v>100.87227231874122</c:v>
                </c:pt>
                <c:pt idx="322">
                  <c:v>100.79532980879083</c:v>
                </c:pt>
                <c:pt idx="323">
                  <c:v>100.79532980879083</c:v>
                </c:pt>
                <c:pt idx="324">
                  <c:v>100.79532980879083</c:v>
                </c:pt>
                <c:pt idx="325">
                  <c:v>100.86855343562446</c:v>
                </c:pt>
                <c:pt idx="326">
                  <c:v>101.3016961847709</c:v>
                </c:pt>
                <c:pt idx="327">
                  <c:v>101.2844077666672</c:v>
                </c:pt>
                <c:pt idx="328">
                  <c:v>101.48503897862871</c:v>
                </c:pt>
                <c:pt idx="329">
                  <c:v>101.48503897862871</c:v>
                </c:pt>
                <c:pt idx="330">
                  <c:v>101.48503897862871</c:v>
                </c:pt>
                <c:pt idx="331">
                  <c:v>101.48503897862871</c:v>
                </c:pt>
                <c:pt idx="332">
                  <c:v>101.77545675872057</c:v>
                </c:pt>
                <c:pt idx="333">
                  <c:v>101.81681888327564</c:v>
                </c:pt>
                <c:pt idx="334">
                  <c:v>101.94240591101625</c:v>
                </c:pt>
                <c:pt idx="335">
                  <c:v>101.98376413352783</c:v>
                </c:pt>
                <c:pt idx="336">
                  <c:v>101.98376413352783</c:v>
                </c:pt>
                <c:pt idx="337">
                  <c:v>101.98376413352783</c:v>
                </c:pt>
                <c:pt idx="338">
                  <c:v>101.98376413352783</c:v>
                </c:pt>
                <c:pt idx="339">
                  <c:v>102.03288544994399</c:v>
                </c:pt>
                <c:pt idx="340">
                  <c:v>102.13043920268109</c:v>
                </c:pt>
                <c:pt idx="341">
                  <c:v>102.12345992333384</c:v>
                </c:pt>
                <c:pt idx="342">
                  <c:v>102.15702916379159</c:v>
                </c:pt>
                <c:pt idx="343">
                  <c:v>102.10917646229967</c:v>
                </c:pt>
                <c:pt idx="344">
                  <c:v>102.10917646229967</c:v>
                </c:pt>
                <c:pt idx="345">
                  <c:v>102.10917646229967</c:v>
                </c:pt>
                <c:pt idx="346">
                  <c:v>102.22684043803402</c:v>
                </c:pt>
                <c:pt idx="347">
                  <c:v>102.22790335298232</c:v>
                </c:pt>
                <c:pt idx="348">
                  <c:v>102.25042300195474</c:v>
                </c:pt>
                <c:pt idx="349">
                  <c:v>101.99382699500309</c:v>
                </c:pt>
                <c:pt idx="350">
                  <c:v>102.0014196859007</c:v>
                </c:pt>
                <c:pt idx="351">
                  <c:v>102.0014196859007</c:v>
                </c:pt>
                <c:pt idx="352">
                  <c:v>102.0014196859007</c:v>
                </c:pt>
                <c:pt idx="353">
                  <c:v>102.0014196859007</c:v>
                </c:pt>
                <c:pt idx="354">
                  <c:v>102.05018078088669</c:v>
                </c:pt>
                <c:pt idx="355">
                  <c:v>102.09670579950701</c:v>
                </c:pt>
                <c:pt idx="356">
                  <c:v>102.33946489981606</c:v>
                </c:pt>
                <c:pt idx="357">
                  <c:v>102.33682911533704</c:v>
                </c:pt>
                <c:pt idx="358">
                  <c:v>102.33682911533704</c:v>
                </c:pt>
                <c:pt idx="359">
                  <c:v>102.33682911533704</c:v>
                </c:pt>
                <c:pt idx="360">
                  <c:v>102.37412068935066</c:v>
                </c:pt>
                <c:pt idx="361">
                  <c:v>102.38250773992412</c:v>
                </c:pt>
                <c:pt idx="362">
                  <c:v>102.48320255086553</c:v>
                </c:pt>
                <c:pt idx="363">
                  <c:v>102.52467881784743</c:v>
                </c:pt>
                <c:pt idx="364">
                  <c:v>102.65139991256633</c:v>
                </c:pt>
                <c:pt idx="365">
                  <c:v>102.65139991256633</c:v>
                </c:pt>
                <c:pt idx="36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E9-40AC-A268-C92289717365}"/>
            </c:ext>
          </c:extLst>
        </c:ser>
        <c:ser>
          <c:idx val="3"/>
          <c:order val="3"/>
          <c:tx>
            <c:v>E plus</c:v>
          </c:tx>
          <c:spPr>
            <a:ln w="2222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eplus_yld_12m!$A$2:$A$500</c:f>
              <c:numCache>
                <c:formatCode>m/d/yyyy</c:formatCode>
                <c:ptCount val="499"/>
                <c:pt idx="0">
                  <c:v>42761</c:v>
                </c:pt>
                <c:pt idx="1">
                  <c:v>42762</c:v>
                </c:pt>
                <c:pt idx="2">
                  <c:v>42763</c:v>
                </c:pt>
                <c:pt idx="3">
                  <c:v>42764</c:v>
                </c:pt>
                <c:pt idx="4">
                  <c:v>42765</c:v>
                </c:pt>
                <c:pt idx="5">
                  <c:v>42766</c:v>
                </c:pt>
                <c:pt idx="6">
                  <c:v>42767</c:v>
                </c:pt>
                <c:pt idx="7">
                  <c:v>42768</c:v>
                </c:pt>
                <c:pt idx="8">
                  <c:v>42769</c:v>
                </c:pt>
                <c:pt idx="9">
                  <c:v>42770</c:v>
                </c:pt>
                <c:pt idx="10">
                  <c:v>42771</c:v>
                </c:pt>
                <c:pt idx="11">
                  <c:v>42772</c:v>
                </c:pt>
                <c:pt idx="12">
                  <c:v>42773</c:v>
                </c:pt>
                <c:pt idx="13">
                  <c:v>42774</c:v>
                </c:pt>
                <c:pt idx="14">
                  <c:v>42775</c:v>
                </c:pt>
                <c:pt idx="15">
                  <c:v>42776</c:v>
                </c:pt>
                <c:pt idx="16">
                  <c:v>42777</c:v>
                </c:pt>
                <c:pt idx="17">
                  <c:v>42778</c:v>
                </c:pt>
                <c:pt idx="18">
                  <c:v>42779</c:v>
                </c:pt>
                <c:pt idx="19">
                  <c:v>42780</c:v>
                </c:pt>
                <c:pt idx="20">
                  <c:v>42781</c:v>
                </c:pt>
                <c:pt idx="21">
                  <c:v>42782</c:v>
                </c:pt>
                <c:pt idx="22">
                  <c:v>42783</c:v>
                </c:pt>
                <c:pt idx="23">
                  <c:v>42784</c:v>
                </c:pt>
                <c:pt idx="24">
                  <c:v>42785</c:v>
                </c:pt>
                <c:pt idx="25">
                  <c:v>42786</c:v>
                </c:pt>
                <c:pt idx="26">
                  <c:v>42787</c:v>
                </c:pt>
                <c:pt idx="27">
                  <c:v>42788</c:v>
                </c:pt>
                <c:pt idx="28">
                  <c:v>42789</c:v>
                </c:pt>
                <c:pt idx="29">
                  <c:v>42790</c:v>
                </c:pt>
                <c:pt idx="30">
                  <c:v>42791</c:v>
                </c:pt>
                <c:pt idx="31">
                  <c:v>42792</c:v>
                </c:pt>
                <c:pt idx="32">
                  <c:v>42793</c:v>
                </c:pt>
                <c:pt idx="33">
                  <c:v>42794</c:v>
                </c:pt>
                <c:pt idx="34">
                  <c:v>42795</c:v>
                </c:pt>
                <c:pt idx="35">
                  <c:v>42796</c:v>
                </c:pt>
                <c:pt idx="36">
                  <c:v>42797</c:v>
                </c:pt>
                <c:pt idx="37">
                  <c:v>42798</c:v>
                </c:pt>
                <c:pt idx="38">
                  <c:v>42799</c:v>
                </c:pt>
                <c:pt idx="39">
                  <c:v>42800</c:v>
                </c:pt>
                <c:pt idx="40">
                  <c:v>42801</c:v>
                </c:pt>
                <c:pt idx="41">
                  <c:v>42802</c:v>
                </c:pt>
                <c:pt idx="42">
                  <c:v>42803</c:v>
                </c:pt>
                <c:pt idx="43">
                  <c:v>42804</c:v>
                </c:pt>
                <c:pt idx="44">
                  <c:v>42805</c:v>
                </c:pt>
                <c:pt idx="45">
                  <c:v>42806</c:v>
                </c:pt>
                <c:pt idx="46">
                  <c:v>42807</c:v>
                </c:pt>
                <c:pt idx="47">
                  <c:v>42808</c:v>
                </c:pt>
                <c:pt idx="48">
                  <c:v>42809</c:v>
                </c:pt>
                <c:pt idx="49">
                  <c:v>42810</c:v>
                </c:pt>
                <c:pt idx="50">
                  <c:v>42811</c:v>
                </c:pt>
                <c:pt idx="51">
                  <c:v>42812</c:v>
                </c:pt>
                <c:pt idx="52">
                  <c:v>42813</c:v>
                </c:pt>
                <c:pt idx="53">
                  <c:v>42814</c:v>
                </c:pt>
                <c:pt idx="54">
                  <c:v>42815</c:v>
                </c:pt>
                <c:pt idx="55">
                  <c:v>42816</c:v>
                </c:pt>
                <c:pt idx="56">
                  <c:v>42817</c:v>
                </c:pt>
                <c:pt idx="57">
                  <c:v>42818</c:v>
                </c:pt>
                <c:pt idx="58">
                  <c:v>42819</c:v>
                </c:pt>
                <c:pt idx="59">
                  <c:v>42820</c:v>
                </c:pt>
                <c:pt idx="60">
                  <c:v>42821</c:v>
                </c:pt>
                <c:pt idx="61">
                  <c:v>42822</c:v>
                </c:pt>
                <c:pt idx="62">
                  <c:v>42823</c:v>
                </c:pt>
                <c:pt idx="63">
                  <c:v>42824</c:v>
                </c:pt>
                <c:pt idx="64">
                  <c:v>42825</c:v>
                </c:pt>
                <c:pt idx="65">
                  <c:v>42826</c:v>
                </c:pt>
                <c:pt idx="66">
                  <c:v>42827</c:v>
                </c:pt>
                <c:pt idx="67">
                  <c:v>42828</c:v>
                </c:pt>
                <c:pt idx="68">
                  <c:v>42829</c:v>
                </c:pt>
                <c:pt idx="69">
                  <c:v>42830</c:v>
                </c:pt>
                <c:pt idx="70">
                  <c:v>42831</c:v>
                </c:pt>
                <c:pt idx="71">
                  <c:v>42832</c:v>
                </c:pt>
                <c:pt idx="72">
                  <c:v>42833</c:v>
                </c:pt>
                <c:pt idx="73">
                  <c:v>42834</c:v>
                </c:pt>
                <c:pt idx="74">
                  <c:v>42835</c:v>
                </c:pt>
                <c:pt idx="75">
                  <c:v>42836</c:v>
                </c:pt>
                <c:pt idx="76">
                  <c:v>42837</c:v>
                </c:pt>
                <c:pt idx="77">
                  <c:v>42838</c:v>
                </c:pt>
                <c:pt idx="78">
                  <c:v>42839</c:v>
                </c:pt>
                <c:pt idx="79">
                  <c:v>42840</c:v>
                </c:pt>
                <c:pt idx="80">
                  <c:v>42841</c:v>
                </c:pt>
                <c:pt idx="81">
                  <c:v>42842</c:v>
                </c:pt>
                <c:pt idx="82">
                  <c:v>42843</c:v>
                </c:pt>
                <c:pt idx="83">
                  <c:v>42844</c:v>
                </c:pt>
                <c:pt idx="84">
                  <c:v>42845</c:v>
                </c:pt>
                <c:pt idx="85">
                  <c:v>42846</c:v>
                </c:pt>
                <c:pt idx="86">
                  <c:v>42847</c:v>
                </c:pt>
                <c:pt idx="87">
                  <c:v>42848</c:v>
                </c:pt>
                <c:pt idx="88">
                  <c:v>42849</c:v>
                </c:pt>
                <c:pt idx="89">
                  <c:v>42850</c:v>
                </c:pt>
                <c:pt idx="90">
                  <c:v>42851</c:v>
                </c:pt>
                <c:pt idx="91">
                  <c:v>42852</c:v>
                </c:pt>
                <c:pt idx="92">
                  <c:v>42853</c:v>
                </c:pt>
                <c:pt idx="93">
                  <c:v>42854</c:v>
                </c:pt>
                <c:pt idx="94">
                  <c:v>42855</c:v>
                </c:pt>
                <c:pt idx="95">
                  <c:v>42856</c:v>
                </c:pt>
                <c:pt idx="96">
                  <c:v>42857</c:v>
                </c:pt>
                <c:pt idx="97">
                  <c:v>42858</c:v>
                </c:pt>
                <c:pt idx="98">
                  <c:v>42859</c:v>
                </c:pt>
                <c:pt idx="99">
                  <c:v>42860</c:v>
                </c:pt>
                <c:pt idx="100">
                  <c:v>42861</c:v>
                </c:pt>
                <c:pt idx="101">
                  <c:v>42862</c:v>
                </c:pt>
                <c:pt idx="102">
                  <c:v>42863</c:v>
                </c:pt>
                <c:pt idx="103">
                  <c:v>42864</c:v>
                </c:pt>
                <c:pt idx="104">
                  <c:v>42865</c:v>
                </c:pt>
                <c:pt idx="105">
                  <c:v>42866</c:v>
                </c:pt>
                <c:pt idx="106">
                  <c:v>42867</c:v>
                </c:pt>
                <c:pt idx="107">
                  <c:v>42868</c:v>
                </c:pt>
                <c:pt idx="108">
                  <c:v>42869</c:v>
                </c:pt>
                <c:pt idx="109">
                  <c:v>42870</c:v>
                </c:pt>
                <c:pt idx="110">
                  <c:v>42871</c:v>
                </c:pt>
                <c:pt idx="111">
                  <c:v>42872</c:v>
                </c:pt>
                <c:pt idx="112">
                  <c:v>42873</c:v>
                </c:pt>
                <c:pt idx="113">
                  <c:v>42874</c:v>
                </c:pt>
                <c:pt idx="114">
                  <c:v>42875</c:v>
                </c:pt>
                <c:pt idx="115">
                  <c:v>42876</c:v>
                </c:pt>
                <c:pt idx="116">
                  <c:v>42877</c:v>
                </c:pt>
                <c:pt idx="117">
                  <c:v>42878</c:v>
                </c:pt>
                <c:pt idx="118">
                  <c:v>42879</c:v>
                </c:pt>
                <c:pt idx="119">
                  <c:v>42880</c:v>
                </c:pt>
                <c:pt idx="120">
                  <c:v>42881</c:v>
                </c:pt>
                <c:pt idx="121">
                  <c:v>42882</c:v>
                </c:pt>
                <c:pt idx="122">
                  <c:v>42883</c:v>
                </c:pt>
                <c:pt idx="123">
                  <c:v>42884</c:v>
                </c:pt>
                <c:pt idx="124">
                  <c:v>42885</c:v>
                </c:pt>
                <c:pt idx="125">
                  <c:v>42886</c:v>
                </c:pt>
                <c:pt idx="126">
                  <c:v>42887</c:v>
                </c:pt>
                <c:pt idx="127">
                  <c:v>42888</c:v>
                </c:pt>
                <c:pt idx="128">
                  <c:v>42889</c:v>
                </c:pt>
                <c:pt idx="129">
                  <c:v>42890</c:v>
                </c:pt>
                <c:pt idx="130">
                  <c:v>42891</c:v>
                </c:pt>
                <c:pt idx="131">
                  <c:v>42892</c:v>
                </c:pt>
                <c:pt idx="132">
                  <c:v>42893</c:v>
                </c:pt>
                <c:pt idx="133">
                  <c:v>42894</c:v>
                </c:pt>
                <c:pt idx="134">
                  <c:v>42895</c:v>
                </c:pt>
                <c:pt idx="135">
                  <c:v>42896</c:v>
                </c:pt>
                <c:pt idx="136">
                  <c:v>42897</c:v>
                </c:pt>
                <c:pt idx="137">
                  <c:v>42898</c:v>
                </c:pt>
                <c:pt idx="138">
                  <c:v>42899</c:v>
                </c:pt>
                <c:pt idx="139">
                  <c:v>42900</c:v>
                </c:pt>
                <c:pt idx="140">
                  <c:v>42901</c:v>
                </c:pt>
                <c:pt idx="141">
                  <c:v>42902</c:v>
                </c:pt>
                <c:pt idx="142">
                  <c:v>42903</c:v>
                </c:pt>
                <c:pt idx="143">
                  <c:v>42904</c:v>
                </c:pt>
                <c:pt idx="144">
                  <c:v>42905</c:v>
                </c:pt>
                <c:pt idx="145">
                  <c:v>42906</c:v>
                </c:pt>
                <c:pt idx="146">
                  <c:v>42907</c:v>
                </c:pt>
                <c:pt idx="147">
                  <c:v>42908</c:v>
                </c:pt>
                <c:pt idx="148">
                  <c:v>42909</c:v>
                </c:pt>
                <c:pt idx="149">
                  <c:v>42910</c:v>
                </c:pt>
                <c:pt idx="150">
                  <c:v>42911</c:v>
                </c:pt>
                <c:pt idx="151">
                  <c:v>42912</c:v>
                </c:pt>
                <c:pt idx="152">
                  <c:v>42913</c:v>
                </c:pt>
                <c:pt idx="153">
                  <c:v>42914</c:v>
                </c:pt>
                <c:pt idx="154">
                  <c:v>42915</c:v>
                </c:pt>
                <c:pt idx="155">
                  <c:v>42916</c:v>
                </c:pt>
                <c:pt idx="156">
                  <c:v>42917</c:v>
                </c:pt>
                <c:pt idx="157">
                  <c:v>42918</c:v>
                </c:pt>
                <c:pt idx="158">
                  <c:v>42919</c:v>
                </c:pt>
                <c:pt idx="159">
                  <c:v>42920</c:v>
                </c:pt>
                <c:pt idx="160">
                  <c:v>42921</c:v>
                </c:pt>
                <c:pt idx="161">
                  <c:v>42922</c:v>
                </c:pt>
                <c:pt idx="162">
                  <c:v>42923</c:v>
                </c:pt>
                <c:pt idx="163">
                  <c:v>42924</c:v>
                </c:pt>
                <c:pt idx="164">
                  <c:v>42925</c:v>
                </c:pt>
                <c:pt idx="165">
                  <c:v>42926</c:v>
                </c:pt>
                <c:pt idx="166">
                  <c:v>42927</c:v>
                </c:pt>
                <c:pt idx="167">
                  <c:v>42928</c:v>
                </c:pt>
                <c:pt idx="168">
                  <c:v>42929</c:v>
                </c:pt>
                <c:pt idx="169">
                  <c:v>42930</c:v>
                </c:pt>
                <c:pt idx="170">
                  <c:v>42931</c:v>
                </c:pt>
                <c:pt idx="171">
                  <c:v>42932</c:v>
                </c:pt>
                <c:pt idx="172">
                  <c:v>42933</c:v>
                </c:pt>
                <c:pt idx="173">
                  <c:v>42934</c:v>
                </c:pt>
                <c:pt idx="174">
                  <c:v>42935</c:v>
                </c:pt>
                <c:pt idx="175">
                  <c:v>42936</c:v>
                </c:pt>
                <c:pt idx="176">
                  <c:v>42937</c:v>
                </c:pt>
                <c:pt idx="177">
                  <c:v>42938</c:v>
                </c:pt>
                <c:pt idx="178">
                  <c:v>42939</c:v>
                </c:pt>
                <c:pt idx="179">
                  <c:v>42940</c:v>
                </c:pt>
                <c:pt idx="180">
                  <c:v>42941</c:v>
                </c:pt>
                <c:pt idx="181">
                  <c:v>42942</c:v>
                </c:pt>
                <c:pt idx="182">
                  <c:v>42943</c:v>
                </c:pt>
                <c:pt idx="183">
                  <c:v>42944</c:v>
                </c:pt>
                <c:pt idx="184">
                  <c:v>42945</c:v>
                </c:pt>
                <c:pt idx="185">
                  <c:v>42946</c:v>
                </c:pt>
                <c:pt idx="186">
                  <c:v>42947</c:v>
                </c:pt>
                <c:pt idx="187">
                  <c:v>42948</c:v>
                </c:pt>
                <c:pt idx="188">
                  <c:v>42949</c:v>
                </c:pt>
                <c:pt idx="189">
                  <c:v>42950</c:v>
                </c:pt>
                <c:pt idx="190">
                  <c:v>42951</c:v>
                </c:pt>
                <c:pt idx="191">
                  <c:v>42952</c:v>
                </c:pt>
                <c:pt idx="192">
                  <c:v>42953</c:v>
                </c:pt>
                <c:pt idx="193">
                  <c:v>42954</c:v>
                </c:pt>
                <c:pt idx="194">
                  <c:v>42955</c:v>
                </c:pt>
                <c:pt idx="195">
                  <c:v>42956</c:v>
                </c:pt>
                <c:pt idx="196">
                  <c:v>42957</c:v>
                </c:pt>
                <c:pt idx="197">
                  <c:v>42958</c:v>
                </c:pt>
                <c:pt idx="198">
                  <c:v>42959</c:v>
                </c:pt>
                <c:pt idx="199">
                  <c:v>42960</c:v>
                </c:pt>
                <c:pt idx="200">
                  <c:v>42961</c:v>
                </c:pt>
                <c:pt idx="201">
                  <c:v>42962</c:v>
                </c:pt>
                <c:pt idx="202">
                  <c:v>42963</c:v>
                </c:pt>
                <c:pt idx="203">
                  <c:v>42964</c:v>
                </c:pt>
                <c:pt idx="204">
                  <c:v>42965</c:v>
                </c:pt>
                <c:pt idx="205">
                  <c:v>42966</c:v>
                </c:pt>
                <c:pt idx="206">
                  <c:v>42967</c:v>
                </c:pt>
                <c:pt idx="207">
                  <c:v>42968</c:v>
                </c:pt>
                <c:pt idx="208">
                  <c:v>42969</c:v>
                </c:pt>
                <c:pt idx="209">
                  <c:v>42970</c:v>
                </c:pt>
                <c:pt idx="210">
                  <c:v>42971</c:v>
                </c:pt>
                <c:pt idx="211">
                  <c:v>42972</c:v>
                </c:pt>
                <c:pt idx="212">
                  <c:v>42973</c:v>
                </c:pt>
                <c:pt idx="213">
                  <c:v>42974</c:v>
                </c:pt>
                <c:pt idx="214">
                  <c:v>42975</c:v>
                </c:pt>
                <c:pt idx="215">
                  <c:v>42976</c:v>
                </c:pt>
                <c:pt idx="216">
                  <c:v>42977</c:v>
                </c:pt>
                <c:pt idx="217">
                  <c:v>42978</c:v>
                </c:pt>
                <c:pt idx="218">
                  <c:v>42979</c:v>
                </c:pt>
                <c:pt idx="219">
                  <c:v>42980</c:v>
                </c:pt>
                <c:pt idx="220">
                  <c:v>42981</c:v>
                </c:pt>
                <c:pt idx="221">
                  <c:v>42982</c:v>
                </c:pt>
                <c:pt idx="222">
                  <c:v>42983</c:v>
                </c:pt>
                <c:pt idx="223">
                  <c:v>42984</c:v>
                </c:pt>
                <c:pt idx="224">
                  <c:v>42985</c:v>
                </c:pt>
                <c:pt idx="225">
                  <c:v>42986</c:v>
                </c:pt>
                <c:pt idx="226">
                  <c:v>42987</c:v>
                </c:pt>
                <c:pt idx="227">
                  <c:v>42988</c:v>
                </c:pt>
                <c:pt idx="228">
                  <c:v>42989</c:v>
                </c:pt>
                <c:pt idx="229">
                  <c:v>42990</c:v>
                </c:pt>
                <c:pt idx="230">
                  <c:v>42991</c:v>
                </c:pt>
                <c:pt idx="231">
                  <c:v>42992</c:v>
                </c:pt>
                <c:pt idx="232">
                  <c:v>42993</c:v>
                </c:pt>
                <c:pt idx="233">
                  <c:v>42994</c:v>
                </c:pt>
                <c:pt idx="234">
                  <c:v>42995</c:v>
                </c:pt>
                <c:pt idx="235">
                  <c:v>42996</c:v>
                </c:pt>
                <c:pt idx="236">
                  <c:v>42997</c:v>
                </c:pt>
                <c:pt idx="237">
                  <c:v>42998</c:v>
                </c:pt>
                <c:pt idx="238">
                  <c:v>42999</c:v>
                </c:pt>
                <c:pt idx="239">
                  <c:v>43000</c:v>
                </c:pt>
                <c:pt idx="240">
                  <c:v>43001</c:v>
                </c:pt>
                <c:pt idx="241">
                  <c:v>43002</c:v>
                </c:pt>
                <c:pt idx="242">
                  <c:v>43003</c:v>
                </c:pt>
                <c:pt idx="243">
                  <c:v>43004</c:v>
                </c:pt>
                <c:pt idx="244">
                  <c:v>43005</c:v>
                </c:pt>
                <c:pt idx="245">
                  <c:v>43006</c:v>
                </c:pt>
                <c:pt idx="246">
                  <c:v>43007</c:v>
                </c:pt>
                <c:pt idx="247">
                  <c:v>43008</c:v>
                </c:pt>
                <c:pt idx="248">
                  <c:v>43009</c:v>
                </c:pt>
                <c:pt idx="249">
                  <c:v>43010</c:v>
                </c:pt>
                <c:pt idx="250">
                  <c:v>43011</c:v>
                </c:pt>
                <c:pt idx="251">
                  <c:v>43012</c:v>
                </c:pt>
                <c:pt idx="252">
                  <c:v>43013</c:v>
                </c:pt>
                <c:pt idx="253">
                  <c:v>43014</c:v>
                </c:pt>
                <c:pt idx="254">
                  <c:v>43015</c:v>
                </c:pt>
                <c:pt idx="255">
                  <c:v>43016</c:v>
                </c:pt>
                <c:pt idx="256">
                  <c:v>43017</c:v>
                </c:pt>
                <c:pt idx="257">
                  <c:v>43018</c:v>
                </c:pt>
                <c:pt idx="258">
                  <c:v>43019</c:v>
                </c:pt>
                <c:pt idx="259">
                  <c:v>43020</c:v>
                </c:pt>
                <c:pt idx="260">
                  <c:v>43021</c:v>
                </c:pt>
                <c:pt idx="261">
                  <c:v>43022</c:v>
                </c:pt>
                <c:pt idx="262">
                  <c:v>43023</c:v>
                </c:pt>
                <c:pt idx="263">
                  <c:v>43024</c:v>
                </c:pt>
                <c:pt idx="264">
                  <c:v>43025</c:v>
                </c:pt>
                <c:pt idx="265">
                  <c:v>43026</c:v>
                </c:pt>
                <c:pt idx="266">
                  <c:v>43027</c:v>
                </c:pt>
                <c:pt idx="267">
                  <c:v>43028</c:v>
                </c:pt>
                <c:pt idx="268">
                  <c:v>43029</c:v>
                </c:pt>
                <c:pt idx="269">
                  <c:v>43030</c:v>
                </c:pt>
                <c:pt idx="270">
                  <c:v>43031</c:v>
                </c:pt>
                <c:pt idx="271">
                  <c:v>43032</c:v>
                </c:pt>
                <c:pt idx="272">
                  <c:v>43033</c:v>
                </c:pt>
                <c:pt idx="273">
                  <c:v>43034</c:v>
                </c:pt>
                <c:pt idx="274">
                  <c:v>43035</c:v>
                </c:pt>
                <c:pt idx="275">
                  <c:v>43036</c:v>
                </c:pt>
                <c:pt idx="276">
                  <c:v>43037</c:v>
                </c:pt>
                <c:pt idx="277">
                  <c:v>43038</c:v>
                </c:pt>
                <c:pt idx="278">
                  <c:v>43039</c:v>
                </c:pt>
                <c:pt idx="279">
                  <c:v>43040</c:v>
                </c:pt>
                <c:pt idx="280">
                  <c:v>43041</c:v>
                </c:pt>
                <c:pt idx="281">
                  <c:v>43042</c:v>
                </c:pt>
                <c:pt idx="282">
                  <c:v>43043</c:v>
                </c:pt>
                <c:pt idx="283">
                  <c:v>43044</c:v>
                </c:pt>
                <c:pt idx="284">
                  <c:v>43045</c:v>
                </c:pt>
                <c:pt idx="285">
                  <c:v>43046</c:v>
                </c:pt>
                <c:pt idx="286">
                  <c:v>43047</c:v>
                </c:pt>
                <c:pt idx="287">
                  <c:v>43048</c:v>
                </c:pt>
                <c:pt idx="288">
                  <c:v>43049</c:v>
                </c:pt>
                <c:pt idx="289">
                  <c:v>43050</c:v>
                </c:pt>
                <c:pt idx="290">
                  <c:v>43051</c:v>
                </c:pt>
                <c:pt idx="291">
                  <c:v>43052</c:v>
                </c:pt>
                <c:pt idx="292">
                  <c:v>43053</c:v>
                </c:pt>
                <c:pt idx="293">
                  <c:v>43054</c:v>
                </c:pt>
                <c:pt idx="294">
                  <c:v>43055</c:v>
                </c:pt>
                <c:pt idx="295">
                  <c:v>43056</c:v>
                </c:pt>
                <c:pt idx="296">
                  <c:v>43057</c:v>
                </c:pt>
                <c:pt idx="297">
                  <c:v>43058</c:v>
                </c:pt>
                <c:pt idx="298">
                  <c:v>43059</c:v>
                </c:pt>
                <c:pt idx="299">
                  <c:v>43060</c:v>
                </c:pt>
                <c:pt idx="300">
                  <c:v>43061</c:v>
                </c:pt>
                <c:pt idx="301">
                  <c:v>43062</c:v>
                </c:pt>
                <c:pt idx="302">
                  <c:v>43063</c:v>
                </c:pt>
                <c:pt idx="303">
                  <c:v>43064</c:v>
                </c:pt>
                <c:pt idx="304">
                  <c:v>43065</c:v>
                </c:pt>
                <c:pt idx="305">
                  <c:v>43066</c:v>
                </c:pt>
                <c:pt idx="306">
                  <c:v>43067</c:v>
                </c:pt>
                <c:pt idx="307">
                  <c:v>43068</c:v>
                </c:pt>
                <c:pt idx="308">
                  <c:v>43069</c:v>
                </c:pt>
                <c:pt idx="309">
                  <c:v>43070</c:v>
                </c:pt>
                <c:pt idx="310">
                  <c:v>43071</c:v>
                </c:pt>
                <c:pt idx="311">
                  <c:v>43072</c:v>
                </c:pt>
                <c:pt idx="312">
                  <c:v>43073</c:v>
                </c:pt>
                <c:pt idx="313">
                  <c:v>43074</c:v>
                </c:pt>
                <c:pt idx="314">
                  <c:v>43075</c:v>
                </c:pt>
                <c:pt idx="315">
                  <c:v>43076</c:v>
                </c:pt>
                <c:pt idx="316">
                  <c:v>43077</c:v>
                </c:pt>
                <c:pt idx="317">
                  <c:v>43078</c:v>
                </c:pt>
                <c:pt idx="318">
                  <c:v>43079</c:v>
                </c:pt>
                <c:pt idx="319">
                  <c:v>43080</c:v>
                </c:pt>
                <c:pt idx="320">
                  <c:v>43081</c:v>
                </c:pt>
                <c:pt idx="321">
                  <c:v>43082</c:v>
                </c:pt>
                <c:pt idx="322">
                  <c:v>43083</c:v>
                </c:pt>
                <c:pt idx="323">
                  <c:v>43084</c:v>
                </c:pt>
                <c:pt idx="324">
                  <c:v>43085</c:v>
                </c:pt>
                <c:pt idx="325">
                  <c:v>43086</c:v>
                </c:pt>
                <c:pt idx="326">
                  <c:v>43087</c:v>
                </c:pt>
                <c:pt idx="327">
                  <c:v>43088</c:v>
                </c:pt>
                <c:pt idx="328">
                  <c:v>43089</c:v>
                </c:pt>
                <c:pt idx="329">
                  <c:v>43090</c:v>
                </c:pt>
                <c:pt idx="330">
                  <c:v>43091</c:v>
                </c:pt>
                <c:pt idx="331">
                  <c:v>43092</c:v>
                </c:pt>
                <c:pt idx="332">
                  <c:v>43093</c:v>
                </c:pt>
                <c:pt idx="333">
                  <c:v>43094</c:v>
                </c:pt>
                <c:pt idx="334">
                  <c:v>43095</c:v>
                </c:pt>
                <c:pt idx="335">
                  <c:v>43096</c:v>
                </c:pt>
                <c:pt idx="336">
                  <c:v>43097</c:v>
                </c:pt>
                <c:pt idx="337">
                  <c:v>43098</c:v>
                </c:pt>
                <c:pt idx="338">
                  <c:v>43099</c:v>
                </c:pt>
                <c:pt idx="339">
                  <c:v>43100</c:v>
                </c:pt>
                <c:pt idx="340">
                  <c:v>43101</c:v>
                </c:pt>
                <c:pt idx="341">
                  <c:v>43102</c:v>
                </c:pt>
                <c:pt idx="342">
                  <c:v>43103</c:v>
                </c:pt>
                <c:pt idx="343">
                  <c:v>43104</c:v>
                </c:pt>
                <c:pt idx="344">
                  <c:v>43105</c:v>
                </c:pt>
                <c:pt idx="345">
                  <c:v>43106</c:v>
                </c:pt>
                <c:pt idx="346">
                  <c:v>43107</c:v>
                </c:pt>
                <c:pt idx="347">
                  <c:v>43108</c:v>
                </c:pt>
                <c:pt idx="348">
                  <c:v>43109</c:v>
                </c:pt>
                <c:pt idx="349">
                  <c:v>43110</c:v>
                </c:pt>
                <c:pt idx="350">
                  <c:v>43111</c:v>
                </c:pt>
                <c:pt idx="351">
                  <c:v>43112</c:v>
                </c:pt>
                <c:pt idx="352">
                  <c:v>43113</c:v>
                </c:pt>
                <c:pt idx="353">
                  <c:v>43114</c:v>
                </c:pt>
                <c:pt idx="354">
                  <c:v>43115</c:v>
                </c:pt>
                <c:pt idx="355">
                  <c:v>43116</c:v>
                </c:pt>
                <c:pt idx="356">
                  <c:v>43117</c:v>
                </c:pt>
                <c:pt idx="357">
                  <c:v>43118</c:v>
                </c:pt>
                <c:pt idx="358">
                  <c:v>43119</c:v>
                </c:pt>
                <c:pt idx="359">
                  <c:v>43120</c:v>
                </c:pt>
                <c:pt idx="360">
                  <c:v>43121</c:v>
                </c:pt>
                <c:pt idx="361">
                  <c:v>43122</c:v>
                </c:pt>
                <c:pt idx="362">
                  <c:v>43123</c:v>
                </c:pt>
                <c:pt idx="363">
                  <c:v>43124</c:v>
                </c:pt>
                <c:pt idx="364">
                  <c:v>43125</c:v>
                </c:pt>
                <c:pt idx="365">
                  <c:v>43126</c:v>
                </c:pt>
                <c:pt idx="366">
                  <c:v>42760</c:v>
                </c:pt>
              </c:numCache>
            </c:numRef>
          </c:cat>
          <c:val>
            <c:numRef>
              <c:f>eplus_yld_12m!$E$2:$E$500</c:f>
              <c:numCache>
                <c:formatCode>General</c:formatCode>
                <c:ptCount val="499"/>
                <c:pt idx="0">
                  <c:v>99.971361625333287</c:v>
                </c:pt>
                <c:pt idx="1">
                  <c:v>99.955484493206754</c:v>
                </c:pt>
                <c:pt idx="2">
                  <c:v>99.967168809307665</c:v>
                </c:pt>
                <c:pt idx="3">
                  <c:v>99.970785247663827</c:v>
                </c:pt>
                <c:pt idx="4">
                  <c:v>99.974401686019988</c:v>
                </c:pt>
                <c:pt idx="5">
                  <c:v>100.00746097000756</c:v>
                </c:pt>
                <c:pt idx="6">
                  <c:v>100.07881950320808</c:v>
                </c:pt>
                <c:pt idx="7">
                  <c:v>100.20923404374804</c:v>
                </c:pt>
                <c:pt idx="8">
                  <c:v>100.24692239816659</c:v>
                </c:pt>
                <c:pt idx="9">
                  <c:v>100.27655265318515</c:v>
                </c:pt>
                <c:pt idx="10">
                  <c:v>100.27936174713463</c:v>
                </c:pt>
                <c:pt idx="11">
                  <c:v>100.2841819243877</c:v>
                </c:pt>
                <c:pt idx="12">
                  <c:v>100.29570561978085</c:v>
                </c:pt>
                <c:pt idx="13">
                  <c:v>100.43056381127005</c:v>
                </c:pt>
                <c:pt idx="14">
                  <c:v>100.56725788614001</c:v>
                </c:pt>
                <c:pt idx="15">
                  <c:v>100.65497207232056</c:v>
                </c:pt>
                <c:pt idx="16">
                  <c:v>100.65444372252108</c:v>
                </c:pt>
                <c:pt idx="17">
                  <c:v>100.67529101201291</c:v>
                </c:pt>
                <c:pt idx="18">
                  <c:v>100.69546740785911</c:v>
                </c:pt>
                <c:pt idx="19">
                  <c:v>100.70028239242411</c:v>
                </c:pt>
                <c:pt idx="20">
                  <c:v>100.82061937845106</c:v>
                </c:pt>
                <c:pt idx="21">
                  <c:v>100.7860810888931</c:v>
                </c:pt>
                <c:pt idx="22">
                  <c:v>100.70749105545016</c:v>
                </c:pt>
                <c:pt idx="23">
                  <c:v>100.79844963939144</c:v>
                </c:pt>
                <c:pt idx="24">
                  <c:v>100.81927618680854</c:v>
                </c:pt>
                <c:pt idx="25">
                  <c:v>100.83943264527397</c:v>
                </c:pt>
                <c:pt idx="26">
                  <c:v>100.79689123453765</c:v>
                </c:pt>
                <c:pt idx="27">
                  <c:v>100.78702516434879</c:v>
                </c:pt>
                <c:pt idx="28">
                  <c:v>100.79050461640358</c:v>
                </c:pt>
                <c:pt idx="29">
                  <c:v>101.00553882910785</c:v>
                </c:pt>
                <c:pt idx="30">
                  <c:v>101.10092025239334</c:v>
                </c:pt>
                <c:pt idx="31">
                  <c:v>101.12103332565401</c:v>
                </c:pt>
                <c:pt idx="32">
                  <c:v>101.14114363260128</c:v>
                </c:pt>
                <c:pt idx="33">
                  <c:v>101.16624339567149</c:v>
                </c:pt>
                <c:pt idx="34">
                  <c:v>101.24653148492935</c:v>
                </c:pt>
                <c:pt idx="35">
                  <c:v>101.30483277086951</c:v>
                </c:pt>
                <c:pt idx="36">
                  <c:v>101.32259362979491</c:v>
                </c:pt>
                <c:pt idx="37">
                  <c:v>101.39812051158965</c:v>
                </c:pt>
                <c:pt idx="38">
                  <c:v>101.41719571430686</c:v>
                </c:pt>
                <c:pt idx="39">
                  <c:v>101.43693179745377</c:v>
                </c:pt>
                <c:pt idx="40">
                  <c:v>101.44140909421866</c:v>
                </c:pt>
                <c:pt idx="41">
                  <c:v>101.43129383680396</c:v>
                </c:pt>
                <c:pt idx="42">
                  <c:v>101.40127526565554</c:v>
                </c:pt>
                <c:pt idx="43">
                  <c:v>101.30554877064385</c:v>
                </c:pt>
                <c:pt idx="44">
                  <c:v>101.2289880110047</c:v>
                </c:pt>
                <c:pt idx="45">
                  <c:v>101.24078099132987</c:v>
                </c:pt>
                <c:pt idx="46">
                  <c:v>101.25390269383695</c:v>
                </c:pt>
                <c:pt idx="47">
                  <c:v>101.200556579146</c:v>
                </c:pt>
                <c:pt idx="48">
                  <c:v>101.09397501077555</c:v>
                </c:pt>
                <c:pt idx="49">
                  <c:v>101.08114710701591</c:v>
                </c:pt>
                <c:pt idx="50">
                  <c:v>101.08429779194741</c:v>
                </c:pt>
                <c:pt idx="51">
                  <c:v>101.44569241569779</c:v>
                </c:pt>
                <c:pt idx="52">
                  <c:v>101.45879566009583</c:v>
                </c:pt>
                <c:pt idx="53">
                  <c:v>101.4705710381873</c:v>
                </c:pt>
                <c:pt idx="54">
                  <c:v>101.61502181665549</c:v>
                </c:pt>
                <c:pt idx="55">
                  <c:v>101.47508444943936</c:v>
                </c:pt>
                <c:pt idx="56">
                  <c:v>101.64806397873865</c:v>
                </c:pt>
                <c:pt idx="57">
                  <c:v>101.84194819303517</c:v>
                </c:pt>
                <c:pt idx="58">
                  <c:v>102.0671977119478</c:v>
                </c:pt>
                <c:pt idx="59">
                  <c:v>101.89622888757972</c:v>
                </c:pt>
                <c:pt idx="60">
                  <c:v>101.90862928841283</c:v>
                </c:pt>
                <c:pt idx="61">
                  <c:v>102.07693819492061</c:v>
                </c:pt>
                <c:pt idx="62">
                  <c:v>102.03985672050638</c:v>
                </c:pt>
                <c:pt idx="63">
                  <c:v>102.0878744209236</c:v>
                </c:pt>
                <c:pt idx="64">
                  <c:v>102.16236211481481</c:v>
                </c:pt>
                <c:pt idx="65">
                  <c:v>102.39101534360996</c:v>
                </c:pt>
                <c:pt idx="66">
                  <c:v>102.41202978159158</c:v>
                </c:pt>
                <c:pt idx="67">
                  <c:v>102.42515172915596</c:v>
                </c:pt>
                <c:pt idx="68">
                  <c:v>102.41723654181209</c:v>
                </c:pt>
                <c:pt idx="69">
                  <c:v>102.59406455322404</c:v>
                </c:pt>
                <c:pt idx="70">
                  <c:v>102.60388797120515</c:v>
                </c:pt>
                <c:pt idx="71">
                  <c:v>102.58352247734031</c:v>
                </c:pt>
                <c:pt idx="72">
                  <c:v>102.69312383047794</c:v>
                </c:pt>
                <c:pt idx="73">
                  <c:v>102.70490858281805</c:v>
                </c:pt>
                <c:pt idx="74">
                  <c:v>102.7160369353403</c:v>
                </c:pt>
                <c:pt idx="75">
                  <c:v>102.77764753417341</c:v>
                </c:pt>
                <c:pt idx="76">
                  <c:v>102.8660889162867</c:v>
                </c:pt>
                <c:pt idx="77">
                  <c:v>102.94725630402989</c:v>
                </c:pt>
                <c:pt idx="78">
                  <c:v>102.98649603700225</c:v>
                </c:pt>
                <c:pt idx="79">
                  <c:v>103.00218110825449</c:v>
                </c:pt>
                <c:pt idx="80">
                  <c:v>103.01851849140132</c:v>
                </c:pt>
                <c:pt idx="81">
                  <c:v>103.03354662473494</c:v>
                </c:pt>
                <c:pt idx="82">
                  <c:v>103.330315073139</c:v>
                </c:pt>
                <c:pt idx="83">
                  <c:v>103.25666530578876</c:v>
                </c:pt>
                <c:pt idx="84">
                  <c:v>103.27297121338779</c:v>
                </c:pt>
                <c:pt idx="85">
                  <c:v>103.2181859901257</c:v>
                </c:pt>
                <c:pt idx="86">
                  <c:v>103.19730097471376</c:v>
                </c:pt>
                <c:pt idx="87">
                  <c:v>103.21165770956806</c:v>
                </c:pt>
                <c:pt idx="88">
                  <c:v>103.22862385552783</c:v>
                </c:pt>
                <c:pt idx="89">
                  <c:v>103.11703161057588</c:v>
                </c:pt>
                <c:pt idx="90">
                  <c:v>103.02294698306936</c:v>
                </c:pt>
                <c:pt idx="91">
                  <c:v>102.95950353275069</c:v>
                </c:pt>
                <c:pt idx="92">
                  <c:v>103.15581020984344</c:v>
                </c:pt>
                <c:pt idx="93">
                  <c:v>103.22242445617543</c:v>
                </c:pt>
                <c:pt idx="94">
                  <c:v>103.23852477033057</c:v>
                </c:pt>
                <c:pt idx="95">
                  <c:v>103.25397090738552</c:v>
                </c:pt>
                <c:pt idx="96">
                  <c:v>103.26941566456338</c:v>
                </c:pt>
                <c:pt idx="97">
                  <c:v>103.37816453612018</c:v>
                </c:pt>
                <c:pt idx="98">
                  <c:v>103.38512217252098</c:v>
                </c:pt>
                <c:pt idx="99">
                  <c:v>103.13462659828582</c:v>
                </c:pt>
                <c:pt idx="100">
                  <c:v>103.1762248076068</c:v>
                </c:pt>
                <c:pt idx="101">
                  <c:v>103.19298730700056</c:v>
                </c:pt>
                <c:pt idx="102">
                  <c:v>103.20844188368719</c:v>
                </c:pt>
                <c:pt idx="103">
                  <c:v>103.11026761985035</c:v>
                </c:pt>
                <c:pt idx="104">
                  <c:v>102.94008276499623</c:v>
                </c:pt>
                <c:pt idx="105">
                  <c:v>102.95491360651427</c:v>
                </c:pt>
                <c:pt idx="106">
                  <c:v>102.76742141904859</c:v>
                </c:pt>
                <c:pt idx="107">
                  <c:v>102.81179312295474</c:v>
                </c:pt>
                <c:pt idx="108">
                  <c:v>102.8240165109558</c:v>
                </c:pt>
                <c:pt idx="109">
                  <c:v>102.83558347759532</c:v>
                </c:pt>
                <c:pt idx="110">
                  <c:v>102.98352359420639</c:v>
                </c:pt>
                <c:pt idx="111">
                  <c:v>103.08215354644209</c:v>
                </c:pt>
                <c:pt idx="112">
                  <c:v>103.32524466907354</c:v>
                </c:pt>
                <c:pt idx="113">
                  <c:v>103.43269330736696</c:v>
                </c:pt>
                <c:pt idx="114">
                  <c:v>103.36403775399809</c:v>
                </c:pt>
                <c:pt idx="115">
                  <c:v>103.38013030198299</c:v>
                </c:pt>
                <c:pt idx="116">
                  <c:v>103.39296016092248</c:v>
                </c:pt>
                <c:pt idx="117">
                  <c:v>103.25122464077316</c:v>
                </c:pt>
                <c:pt idx="118">
                  <c:v>103.23467652181962</c:v>
                </c:pt>
                <c:pt idx="119">
                  <c:v>103.29324842083564</c:v>
                </c:pt>
                <c:pt idx="120">
                  <c:v>103.09585541063937</c:v>
                </c:pt>
                <c:pt idx="121">
                  <c:v>102.93207615309122</c:v>
                </c:pt>
                <c:pt idx="122">
                  <c:v>102.94560440314959</c:v>
                </c:pt>
                <c:pt idx="123">
                  <c:v>102.9591316870886</c:v>
                </c:pt>
                <c:pt idx="124">
                  <c:v>102.95169227096994</c:v>
                </c:pt>
                <c:pt idx="125">
                  <c:v>103.19944836169599</c:v>
                </c:pt>
                <c:pt idx="126">
                  <c:v>103.4564198634163</c:v>
                </c:pt>
                <c:pt idx="127">
                  <c:v>103.52888726921533</c:v>
                </c:pt>
                <c:pt idx="128">
                  <c:v>103.69448411565811</c:v>
                </c:pt>
                <c:pt idx="129">
                  <c:v>103.7088995879873</c:v>
                </c:pt>
                <c:pt idx="130">
                  <c:v>103.72201317676894</c:v>
                </c:pt>
                <c:pt idx="131">
                  <c:v>103.74488221157812</c:v>
                </c:pt>
                <c:pt idx="132">
                  <c:v>103.77815260730593</c:v>
                </c:pt>
                <c:pt idx="133">
                  <c:v>103.77305854716681</c:v>
                </c:pt>
                <c:pt idx="134">
                  <c:v>103.68929300298993</c:v>
                </c:pt>
                <c:pt idx="135">
                  <c:v>103.66076253697621</c:v>
                </c:pt>
                <c:pt idx="136">
                  <c:v>103.67323160495233</c:v>
                </c:pt>
                <c:pt idx="137">
                  <c:v>103.68504915247749</c:v>
                </c:pt>
                <c:pt idx="138">
                  <c:v>103.59012454121699</c:v>
                </c:pt>
                <c:pt idx="139">
                  <c:v>103.61888803745433</c:v>
                </c:pt>
                <c:pt idx="140">
                  <c:v>103.70691907195493</c:v>
                </c:pt>
                <c:pt idx="141">
                  <c:v>103.63543150096505</c:v>
                </c:pt>
                <c:pt idx="142">
                  <c:v>103.54239271445508</c:v>
                </c:pt>
                <c:pt idx="143">
                  <c:v>103.55552554321812</c:v>
                </c:pt>
                <c:pt idx="144">
                  <c:v>103.56735387277109</c:v>
                </c:pt>
                <c:pt idx="145">
                  <c:v>103.57722615693784</c:v>
                </c:pt>
                <c:pt idx="146">
                  <c:v>103.51083642845944</c:v>
                </c:pt>
                <c:pt idx="147">
                  <c:v>103.36677567948901</c:v>
                </c:pt>
                <c:pt idx="148">
                  <c:v>103.51122757231465</c:v>
                </c:pt>
                <c:pt idx="149">
                  <c:v>103.35345425383187</c:v>
                </c:pt>
                <c:pt idx="150">
                  <c:v>103.36660591079891</c:v>
                </c:pt>
                <c:pt idx="151">
                  <c:v>103.38106352344612</c:v>
                </c:pt>
                <c:pt idx="152">
                  <c:v>103.39029397946305</c:v>
                </c:pt>
                <c:pt idx="153">
                  <c:v>103.22380141115023</c:v>
                </c:pt>
                <c:pt idx="154">
                  <c:v>103.2114454654858</c:v>
                </c:pt>
                <c:pt idx="155">
                  <c:v>103.14615320539023</c:v>
                </c:pt>
                <c:pt idx="156">
                  <c:v>103.17119316726432</c:v>
                </c:pt>
                <c:pt idx="157">
                  <c:v>103.18444246224053</c:v>
                </c:pt>
                <c:pt idx="158">
                  <c:v>103.19507198467466</c:v>
                </c:pt>
                <c:pt idx="159">
                  <c:v>103.11011630917426</c:v>
                </c:pt>
                <c:pt idx="160">
                  <c:v>103.0119758127605</c:v>
                </c:pt>
                <c:pt idx="161">
                  <c:v>103.0035950653867</c:v>
                </c:pt>
                <c:pt idx="162">
                  <c:v>102.85023103489283</c:v>
                </c:pt>
                <c:pt idx="163">
                  <c:v>102.81554666053722</c:v>
                </c:pt>
                <c:pt idx="164">
                  <c:v>102.82620200493352</c:v>
                </c:pt>
                <c:pt idx="165">
                  <c:v>102.83817146141095</c:v>
                </c:pt>
                <c:pt idx="166">
                  <c:v>102.90731845510558</c:v>
                </c:pt>
                <c:pt idx="167">
                  <c:v>103.03750487991653</c:v>
                </c:pt>
                <c:pt idx="168">
                  <c:v>103.12948647280066</c:v>
                </c:pt>
                <c:pt idx="169">
                  <c:v>102.80194152883065</c:v>
                </c:pt>
                <c:pt idx="170">
                  <c:v>102.5180079389248</c:v>
                </c:pt>
                <c:pt idx="171">
                  <c:v>102.51681437346959</c:v>
                </c:pt>
                <c:pt idx="172">
                  <c:v>102.5149610252152</c:v>
                </c:pt>
                <c:pt idx="173">
                  <c:v>102.34096644612147</c:v>
                </c:pt>
                <c:pt idx="174">
                  <c:v>102.26113717440708</c:v>
                </c:pt>
                <c:pt idx="175">
                  <c:v>102.19446293363465</c:v>
                </c:pt>
                <c:pt idx="176">
                  <c:v>102.2038390717878</c:v>
                </c:pt>
                <c:pt idx="177">
                  <c:v>102.35680562343204</c:v>
                </c:pt>
                <c:pt idx="178">
                  <c:v>102.35560201880853</c:v>
                </c:pt>
                <c:pt idx="179">
                  <c:v>102.35505889425075</c:v>
                </c:pt>
                <c:pt idx="180">
                  <c:v>102.51112279536325</c:v>
                </c:pt>
                <c:pt idx="181">
                  <c:v>102.41161838346508</c:v>
                </c:pt>
                <c:pt idx="182">
                  <c:v>102.53524590670352</c:v>
                </c:pt>
                <c:pt idx="183">
                  <c:v>102.57627033665622</c:v>
                </c:pt>
                <c:pt idx="184">
                  <c:v>102.74719064929907</c:v>
                </c:pt>
                <c:pt idx="185">
                  <c:v>102.74666445513415</c:v>
                </c:pt>
                <c:pt idx="186">
                  <c:v>102.74432815552294</c:v>
                </c:pt>
                <c:pt idx="187">
                  <c:v>102.84272826581116</c:v>
                </c:pt>
                <c:pt idx="188">
                  <c:v>102.86473533025848</c:v>
                </c:pt>
                <c:pt idx="189">
                  <c:v>102.93080258618735</c:v>
                </c:pt>
                <c:pt idx="190">
                  <c:v>102.77730773528334</c:v>
                </c:pt>
                <c:pt idx="191">
                  <c:v>102.63278178648397</c:v>
                </c:pt>
                <c:pt idx="192">
                  <c:v>102.63109670506201</c:v>
                </c:pt>
                <c:pt idx="193">
                  <c:v>102.63007064554871</c:v>
                </c:pt>
                <c:pt idx="194">
                  <c:v>102.47871701543295</c:v>
                </c:pt>
                <c:pt idx="195">
                  <c:v>102.49749419129381</c:v>
                </c:pt>
                <c:pt idx="196">
                  <c:v>102.43439763845875</c:v>
                </c:pt>
                <c:pt idx="197">
                  <c:v>102.41882655375851</c:v>
                </c:pt>
                <c:pt idx="198">
                  <c:v>102.58497746418372</c:v>
                </c:pt>
                <c:pt idx="199">
                  <c:v>102.59714323068584</c:v>
                </c:pt>
                <c:pt idx="200">
                  <c:v>102.61062764470536</c:v>
                </c:pt>
                <c:pt idx="201">
                  <c:v>102.64060173603178</c:v>
                </c:pt>
                <c:pt idx="202">
                  <c:v>102.65276365649407</c:v>
                </c:pt>
                <c:pt idx="203">
                  <c:v>102.63657082569736</c:v>
                </c:pt>
                <c:pt idx="204">
                  <c:v>102.69819817207474</c:v>
                </c:pt>
                <c:pt idx="205">
                  <c:v>102.76308757174478</c:v>
                </c:pt>
                <c:pt idx="206">
                  <c:v>102.77589897047052</c:v>
                </c:pt>
                <c:pt idx="207">
                  <c:v>102.78805083967092</c:v>
                </c:pt>
                <c:pt idx="208">
                  <c:v>102.92072992766076</c:v>
                </c:pt>
                <c:pt idx="209">
                  <c:v>102.87103930974646</c:v>
                </c:pt>
                <c:pt idx="210">
                  <c:v>102.72325978153859</c:v>
                </c:pt>
                <c:pt idx="211">
                  <c:v>102.56009097743585</c:v>
                </c:pt>
                <c:pt idx="212">
                  <c:v>102.53198931975183</c:v>
                </c:pt>
                <c:pt idx="213">
                  <c:v>102.54548484365007</c:v>
                </c:pt>
                <c:pt idx="214">
                  <c:v>102.5589793862615</c:v>
                </c:pt>
                <c:pt idx="215">
                  <c:v>102.42390514143369</c:v>
                </c:pt>
                <c:pt idx="216">
                  <c:v>102.51477498868685</c:v>
                </c:pt>
                <c:pt idx="217">
                  <c:v>102.5923010961575</c:v>
                </c:pt>
                <c:pt idx="218">
                  <c:v>102.61101886531007</c:v>
                </c:pt>
                <c:pt idx="219">
                  <c:v>102.71620126406722</c:v>
                </c:pt>
                <c:pt idx="220">
                  <c:v>102.72896686824559</c:v>
                </c:pt>
                <c:pt idx="221">
                  <c:v>102.74239094214455</c:v>
                </c:pt>
                <c:pt idx="222">
                  <c:v>102.77756950658707</c:v>
                </c:pt>
                <c:pt idx="223">
                  <c:v>102.82921426234296</c:v>
                </c:pt>
                <c:pt idx="224">
                  <c:v>102.85053425002378</c:v>
                </c:pt>
                <c:pt idx="225">
                  <c:v>102.83101700615562</c:v>
                </c:pt>
                <c:pt idx="226">
                  <c:v>102.98013850956401</c:v>
                </c:pt>
                <c:pt idx="227">
                  <c:v>102.99288207070323</c:v>
                </c:pt>
                <c:pt idx="228">
                  <c:v>103.0062825314149</c:v>
                </c:pt>
                <c:pt idx="229">
                  <c:v>102.92760643790251</c:v>
                </c:pt>
                <c:pt idx="230">
                  <c:v>102.77974919926156</c:v>
                </c:pt>
                <c:pt idx="231">
                  <c:v>102.78987566438212</c:v>
                </c:pt>
                <c:pt idx="232">
                  <c:v>102.72551453575312</c:v>
                </c:pt>
                <c:pt idx="233">
                  <c:v>102.56546147089912</c:v>
                </c:pt>
                <c:pt idx="234">
                  <c:v>102.57824561671664</c:v>
                </c:pt>
                <c:pt idx="235">
                  <c:v>102.59168955298655</c:v>
                </c:pt>
                <c:pt idx="236">
                  <c:v>102.60513250733429</c:v>
                </c:pt>
                <c:pt idx="237">
                  <c:v>102.6185744799544</c:v>
                </c:pt>
                <c:pt idx="238">
                  <c:v>102.54417566970467</c:v>
                </c:pt>
                <c:pt idx="239">
                  <c:v>102.61975507339133</c:v>
                </c:pt>
                <c:pt idx="240">
                  <c:v>102.88087998857958</c:v>
                </c:pt>
                <c:pt idx="241">
                  <c:v>102.89297852995111</c:v>
                </c:pt>
                <c:pt idx="242">
                  <c:v>102.90639380889672</c:v>
                </c:pt>
                <c:pt idx="243">
                  <c:v>102.90729337384042</c:v>
                </c:pt>
                <c:pt idx="244">
                  <c:v>102.96681608020617</c:v>
                </c:pt>
                <c:pt idx="245">
                  <c:v>102.9341427719106</c:v>
                </c:pt>
                <c:pt idx="246">
                  <c:v>102.90145634899626</c:v>
                </c:pt>
                <c:pt idx="247">
                  <c:v>102.62110420742113</c:v>
                </c:pt>
                <c:pt idx="248">
                  <c:v>102.63526400320283</c:v>
                </c:pt>
                <c:pt idx="249">
                  <c:v>102.64810147701969</c:v>
                </c:pt>
                <c:pt idx="250">
                  <c:v>102.501087113686</c:v>
                </c:pt>
                <c:pt idx="251">
                  <c:v>102.28306107701813</c:v>
                </c:pt>
                <c:pt idx="252">
                  <c:v>102.0618907896074</c:v>
                </c:pt>
                <c:pt idx="253">
                  <c:v>101.70000461324554</c:v>
                </c:pt>
                <c:pt idx="254">
                  <c:v>101.20539105194979</c:v>
                </c:pt>
                <c:pt idx="255">
                  <c:v>101.21970452867225</c:v>
                </c:pt>
                <c:pt idx="256">
                  <c:v>101.23468706073378</c:v>
                </c:pt>
                <c:pt idx="257">
                  <c:v>101.24832803682717</c:v>
                </c:pt>
                <c:pt idx="258">
                  <c:v>100.90683533040227</c:v>
                </c:pt>
                <c:pt idx="259">
                  <c:v>100.84116903446673</c:v>
                </c:pt>
                <c:pt idx="260">
                  <c:v>100.65770636047334</c:v>
                </c:pt>
                <c:pt idx="261">
                  <c:v>100.61141134828767</c:v>
                </c:pt>
                <c:pt idx="262">
                  <c:v>100.61297705357727</c:v>
                </c:pt>
                <c:pt idx="263">
                  <c:v>100.61656609467316</c:v>
                </c:pt>
                <c:pt idx="264">
                  <c:v>100.55608153881219</c:v>
                </c:pt>
                <c:pt idx="265">
                  <c:v>100.46113644390398</c:v>
                </c:pt>
                <c:pt idx="266">
                  <c:v>100.41473426724083</c:v>
                </c:pt>
                <c:pt idx="267">
                  <c:v>100.64745167429327</c:v>
                </c:pt>
                <c:pt idx="268">
                  <c:v>100.93763936264354</c:v>
                </c:pt>
                <c:pt idx="269">
                  <c:v>100.94055598113528</c:v>
                </c:pt>
                <c:pt idx="270">
                  <c:v>100.94347259510545</c:v>
                </c:pt>
                <c:pt idx="271">
                  <c:v>101.5529225504394</c:v>
                </c:pt>
                <c:pt idx="272">
                  <c:v>101.73162772293922</c:v>
                </c:pt>
                <c:pt idx="273">
                  <c:v>101.35623933587736</c:v>
                </c:pt>
                <c:pt idx="274">
                  <c:v>101.56075397422458</c:v>
                </c:pt>
                <c:pt idx="275">
                  <c:v>101.56367460633439</c:v>
                </c:pt>
                <c:pt idx="276">
                  <c:v>101.56726364743028</c:v>
                </c:pt>
                <c:pt idx="277">
                  <c:v>101.57018427507234</c:v>
                </c:pt>
                <c:pt idx="278">
                  <c:v>101.75221350398084</c:v>
                </c:pt>
                <c:pt idx="279">
                  <c:v>101.80047936602642</c:v>
                </c:pt>
                <c:pt idx="280">
                  <c:v>101.80337408086999</c:v>
                </c:pt>
                <c:pt idx="281">
                  <c:v>101.87963146967024</c:v>
                </c:pt>
                <c:pt idx="282">
                  <c:v>101.82787784982534</c:v>
                </c:pt>
                <c:pt idx="283">
                  <c:v>101.83143949366095</c:v>
                </c:pt>
                <c:pt idx="284">
                  <c:v>101.8336675018725</c:v>
                </c:pt>
                <c:pt idx="285">
                  <c:v>101.85723394686038</c:v>
                </c:pt>
                <c:pt idx="286">
                  <c:v>101.84879511067679</c:v>
                </c:pt>
                <c:pt idx="287">
                  <c:v>101.99771334490021</c:v>
                </c:pt>
                <c:pt idx="288">
                  <c:v>102.14974962820212</c:v>
                </c:pt>
                <c:pt idx="289">
                  <c:v>102.15131681662379</c:v>
                </c:pt>
                <c:pt idx="290">
                  <c:v>102.17681790758533</c:v>
                </c:pt>
                <c:pt idx="291">
                  <c:v>102.20231418620926</c:v>
                </c:pt>
                <c:pt idx="292">
                  <c:v>102.26302628193218</c:v>
                </c:pt>
                <c:pt idx="293">
                  <c:v>102.3243698951367</c:v>
                </c:pt>
                <c:pt idx="294">
                  <c:v>102.28146714729077</c:v>
                </c:pt>
                <c:pt idx="295">
                  <c:v>102.0957643987315</c:v>
                </c:pt>
                <c:pt idx="296">
                  <c:v>101.98222534927778</c:v>
                </c:pt>
                <c:pt idx="297">
                  <c:v>102.00710298943639</c:v>
                </c:pt>
                <c:pt idx="298">
                  <c:v>102.03264206977052</c:v>
                </c:pt>
                <c:pt idx="299">
                  <c:v>102.11410659468106</c:v>
                </c:pt>
                <c:pt idx="300">
                  <c:v>101.83490796600231</c:v>
                </c:pt>
                <c:pt idx="301">
                  <c:v>101.53689300470978</c:v>
                </c:pt>
                <c:pt idx="302">
                  <c:v>101.3624413042368</c:v>
                </c:pt>
                <c:pt idx="303">
                  <c:v>101.43438543411101</c:v>
                </c:pt>
                <c:pt idx="304">
                  <c:v>101.45871578820972</c:v>
                </c:pt>
                <c:pt idx="305">
                  <c:v>101.48505128765909</c:v>
                </c:pt>
                <c:pt idx="306">
                  <c:v>101.59508994853103</c:v>
                </c:pt>
                <c:pt idx="307">
                  <c:v>101.4300750606281</c:v>
                </c:pt>
                <c:pt idx="308">
                  <c:v>101.48059738567305</c:v>
                </c:pt>
                <c:pt idx="309">
                  <c:v>101.41656706069242</c:v>
                </c:pt>
                <c:pt idx="310">
                  <c:v>101.38399143985447</c:v>
                </c:pt>
                <c:pt idx="311">
                  <c:v>101.40906278937389</c:v>
                </c:pt>
                <c:pt idx="312">
                  <c:v>101.43547018106223</c:v>
                </c:pt>
                <c:pt idx="313">
                  <c:v>101.35531544206476</c:v>
                </c:pt>
                <c:pt idx="314">
                  <c:v>101.25698072307407</c:v>
                </c:pt>
                <c:pt idx="315">
                  <c:v>101.23441194466362</c:v>
                </c:pt>
                <c:pt idx="316">
                  <c:v>101.10908278194525</c:v>
                </c:pt>
                <c:pt idx="317">
                  <c:v>101.13489035998457</c:v>
                </c:pt>
                <c:pt idx="318">
                  <c:v>101.1606930146496</c:v>
                </c:pt>
                <c:pt idx="319">
                  <c:v>101.1723753785035</c:v>
                </c:pt>
                <c:pt idx="320">
                  <c:v>100.91857512442893</c:v>
                </c:pt>
                <c:pt idx="321">
                  <c:v>100.82785384724028</c:v>
                </c:pt>
                <c:pt idx="322">
                  <c:v>100.70264515727716</c:v>
                </c:pt>
                <c:pt idx="323">
                  <c:v>100.59685536082863</c:v>
                </c:pt>
                <c:pt idx="324">
                  <c:v>100.62481092432847</c:v>
                </c:pt>
                <c:pt idx="325">
                  <c:v>100.63653843023631</c:v>
                </c:pt>
                <c:pt idx="326">
                  <c:v>100.64826527830334</c:v>
                </c:pt>
                <c:pt idx="327">
                  <c:v>101.12089570598167</c:v>
                </c:pt>
                <c:pt idx="328">
                  <c:v>101.19245058269547</c:v>
                </c:pt>
                <c:pt idx="329">
                  <c:v>101.56107223061032</c:v>
                </c:pt>
                <c:pt idx="330">
                  <c:v>101.90827374143414</c:v>
                </c:pt>
                <c:pt idx="331">
                  <c:v>102.03336847722525</c:v>
                </c:pt>
                <c:pt idx="332">
                  <c:v>102.04365144891742</c:v>
                </c:pt>
                <c:pt idx="333">
                  <c:v>102.05526719400034</c:v>
                </c:pt>
                <c:pt idx="334">
                  <c:v>102.06621574367128</c:v>
                </c:pt>
                <c:pt idx="335">
                  <c:v>102.17780626824677</c:v>
                </c:pt>
                <c:pt idx="336">
                  <c:v>102.29926715193508</c:v>
                </c:pt>
                <c:pt idx="337">
                  <c:v>102.30687361522889</c:v>
                </c:pt>
                <c:pt idx="338">
                  <c:v>102.40558185374599</c:v>
                </c:pt>
                <c:pt idx="339">
                  <c:v>102.41650609683761</c:v>
                </c:pt>
                <c:pt idx="340">
                  <c:v>102.42676550858867</c:v>
                </c:pt>
                <c:pt idx="341">
                  <c:v>102.43768873229141</c:v>
                </c:pt>
                <c:pt idx="342">
                  <c:v>102.47717222343856</c:v>
                </c:pt>
                <c:pt idx="343">
                  <c:v>102.48676436061952</c:v>
                </c:pt>
                <c:pt idx="344">
                  <c:v>102.28921095984516</c:v>
                </c:pt>
                <c:pt idx="345">
                  <c:v>102.43452888041212</c:v>
                </c:pt>
                <c:pt idx="346">
                  <c:v>102.44545288076631</c:v>
                </c:pt>
                <c:pt idx="347">
                  <c:v>102.45637634715487</c:v>
                </c:pt>
                <c:pt idx="348">
                  <c:v>102.44936515766399</c:v>
                </c:pt>
                <c:pt idx="349">
                  <c:v>102.47955348959974</c:v>
                </c:pt>
                <c:pt idx="350">
                  <c:v>102.11856757032682</c:v>
                </c:pt>
                <c:pt idx="351">
                  <c:v>102.16084397428892</c:v>
                </c:pt>
                <c:pt idx="352">
                  <c:v>102.17112334806792</c:v>
                </c:pt>
                <c:pt idx="353">
                  <c:v>102.18206852707995</c:v>
                </c:pt>
                <c:pt idx="354">
                  <c:v>102.19301316902693</c:v>
                </c:pt>
                <c:pt idx="355">
                  <c:v>102.2958861822985</c:v>
                </c:pt>
                <c:pt idx="356">
                  <c:v>102.30549203934829</c:v>
                </c:pt>
                <c:pt idx="357">
                  <c:v>102.50075839718488</c:v>
                </c:pt>
                <c:pt idx="358">
                  <c:v>102.44260626179735</c:v>
                </c:pt>
                <c:pt idx="359">
                  <c:v>102.40302443340089</c:v>
                </c:pt>
                <c:pt idx="360">
                  <c:v>102.41328963109855</c:v>
                </c:pt>
                <c:pt idx="361">
                  <c:v>102.42621371368996</c:v>
                </c:pt>
                <c:pt idx="362">
                  <c:v>102.41055182620254</c:v>
                </c:pt>
                <c:pt idx="363">
                  <c:v>102.55313195447684</c:v>
                </c:pt>
                <c:pt idx="364">
                  <c:v>102.73070993538055</c:v>
                </c:pt>
                <c:pt idx="365">
                  <c:v>102.98421037983466</c:v>
                </c:pt>
                <c:pt idx="36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E9-40AC-A268-C92289717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0022544"/>
        <c:axId val="839646960"/>
      </c:lineChart>
      <c:dateAx>
        <c:axId val="790022544"/>
        <c:scaling>
          <c:orientation val="minMax"/>
        </c:scaling>
        <c:delete val="0"/>
        <c:axPos val="b"/>
        <c:numFmt formatCode="[$]dd/mmm;@" c16r2:formatcode2="[$-en-ES]dd/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39646960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839646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9002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/>
              <a:t>Active DV01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display_dashboard_re!$D$54</c:f>
              <c:strCache>
                <c:ptCount val="1"/>
                <c:pt idx="0">
                  <c:v>Gobierno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display_dashboard_re!$D$55:$D$69</c:f>
              <c:numCache>
                <c:formatCode>0.00</c:formatCode>
                <c:ptCount val="15"/>
                <c:pt idx="0">
                  <c:v>-2.3071267378624218E-3</c:v>
                </c:pt>
                <c:pt idx="1">
                  <c:v>-1.8408149413680843E-3</c:v>
                </c:pt>
                <c:pt idx="2">
                  <c:v>0.10958483719641801</c:v>
                </c:pt>
                <c:pt idx="3">
                  <c:v>-3.2354779623259201E-2</c:v>
                </c:pt>
                <c:pt idx="4">
                  <c:v>-1.5192246588862564E-2</c:v>
                </c:pt>
                <c:pt idx="5">
                  <c:v>-2.0622973799694674E-2</c:v>
                </c:pt>
                <c:pt idx="6">
                  <c:v>-1.1063326108448365E-2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0.17512777745051283</c:v>
                </c:pt>
                <c:pt idx="12">
                  <c:v>0</c:v>
                </c:pt>
                <c:pt idx="13">
                  <c:v>-1.842316188624081E-2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7-4655-BBB8-A4A031BF2FFB}"/>
            </c:ext>
          </c:extLst>
        </c:ser>
        <c:ser>
          <c:idx val="1"/>
          <c:order val="1"/>
          <c:tx>
            <c:strRef>
              <c:f>display_dashboard_re!$E$54</c:f>
              <c:strCache>
                <c:ptCount val="1"/>
                <c:pt idx="0">
                  <c:v>Gobierno UF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display_dashboard_re!$E$55:$E$69</c:f>
              <c:numCache>
                <c:formatCode>0.00</c:formatCode>
                <c:ptCount val="15"/>
                <c:pt idx="0">
                  <c:v>-2.0169290173565908E-4</c:v>
                </c:pt>
                <c:pt idx="1">
                  <c:v>-2.2449392691060853E-2</c:v>
                </c:pt>
                <c:pt idx="2">
                  <c:v>-8.2248225780608031E-2</c:v>
                </c:pt>
                <c:pt idx="3">
                  <c:v>2.8870853753264897E-2</c:v>
                </c:pt>
                <c:pt idx="4">
                  <c:v>-4.6158341650349995E-2</c:v>
                </c:pt>
                <c:pt idx="5">
                  <c:v>-4.2842893728079513E-2</c:v>
                </c:pt>
                <c:pt idx="6">
                  <c:v>-2.257776136089722E-2</c:v>
                </c:pt>
                <c:pt idx="7">
                  <c:v>0.33413078012397979</c:v>
                </c:pt>
                <c:pt idx="8">
                  <c:v>-1.7729187741117383E-3</c:v>
                </c:pt>
                <c:pt idx="9">
                  <c:v>0</c:v>
                </c:pt>
                <c:pt idx="10">
                  <c:v>-4.0519497616123348E-2</c:v>
                </c:pt>
                <c:pt idx="11">
                  <c:v>-1.9149343792207924E-3</c:v>
                </c:pt>
                <c:pt idx="12">
                  <c:v>0</c:v>
                </c:pt>
                <c:pt idx="13">
                  <c:v>0</c:v>
                </c:pt>
                <c:pt idx="14">
                  <c:v>-3.2155345695086934E-2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87-4655-BBB8-A4A031BF2FFB}"/>
            </c:ext>
          </c:extLst>
        </c:ser>
        <c:ser>
          <c:idx val="2"/>
          <c:order val="2"/>
          <c:tx>
            <c:strRef>
              <c:f>display_dashboard_re!$F$54</c:f>
              <c:strCache>
                <c:ptCount val="1"/>
                <c:pt idx="0">
                  <c:v>Spread $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display_dashboard_re!$F$55:$F$69</c:f>
              <c:numCache>
                <c:formatCode>0.00</c:formatCode>
                <c:ptCount val="15"/>
                <c:pt idx="0">
                  <c:v>8.9161412650799431E-3</c:v>
                </c:pt>
                <c:pt idx="1">
                  <c:v>3.7285452849909834E-2</c:v>
                </c:pt>
                <c:pt idx="2">
                  <c:v>6.7266137312646759E-2</c:v>
                </c:pt>
                <c:pt idx="3">
                  <c:v>0.1920801096950048</c:v>
                </c:pt>
                <c:pt idx="4">
                  <c:v>-5.9361296221945442E-2</c:v>
                </c:pt>
                <c:pt idx="5">
                  <c:v>-1.1037617372062242E-2</c:v>
                </c:pt>
                <c:pt idx="6">
                  <c:v>0</c:v>
                </c:pt>
                <c:pt idx="7">
                  <c:v>8.9867015164689836E-3</c:v>
                </c:pt>
                <c:pt idx="8">
                  <c:v>0.13722802134321216</c:v>
                </c:pt>
                <c:pt idx="9">
                  <c:v>0</c:v>
                </c:pt>
                <c:pt idx="10">
                  <c:v>0</c:v>
                </c:pt>
                <c:pt idx="11">
                  <c:v>-1.4849085328977336E-3</c:v>
                </c:pt>
                <c:pt idx="12">
                  <c:v>0</c:v>
                </c:pt>
                <c:pt idx="13">
                  <c:v>0</c:v>
                </c:pt>
                <c:pt idx="14">
                  <c:v>-9.5558547999228368E-6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87-4655-BBB8-A4A031BF2FFB}"/>
            </c:ext>
          </c:extLst>
        </c:ser>
        <c:ser>
          <c:idx val="3"/>
          <c:order val="3"/>
          <c:tx>
            <c:strRef>
              <c:f>display_dashboard_re!$G$54</c:f>
              <c:strCache>
                <c:ptCount val="1"/>
                <c:pt idx="0">
                  <c:v>Spread UF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display_dashboard_re!$G$55:$G$69</c:f>
              <c:numCache>
                <c:formatCode>0.00</c:formatCode>
                <c:ptCount val="15"/>
                <c:pt idx="0">
                  <c:v>-6.2266549212103813E-3</c:v>
                </c:pt>
                <c:pt idx="1">
                  <c:v>-4.9809433530056887E-2</c:v>
                </c:pt>
                <c:pt idx="2">
                  <c:v>-4.4715750337247326E-2</c:v>
                </c:pt>
                <c:pt idx="3">
                  <c:v>3.7680340295858206E-2</c:v>
                </c:pt>
                <c:pt idx="4">
                  <c:v>-0.36477181077256238</c:v>
                </c:pt>
                <c:pt idx="5">
                  <c:v>-0.1786480122098823</c:v>
                </c:pt>
                <c:pt idx="6">
                  <c:v>6.7511743211385866E-2</c:v>
                </c:pt>
                <c:pt idx="7">
                  <c:v>0.22405127480616971</c:v>
                </c:pt>
                <c:pt idx="8">
                  <c:v>-6.9452597530989285E-2</c:v>
                </c:pt>
                <c:pt idx="9">
                  <c:v>1.5858687501109948E-2</c:v>
                </c:pt>
                <c:pt idx="10">
                  <c:v>-5.5937332318345821E-2</c:v>
                </c:pt>
                <c:pt idx="11">
                  <c:v>0.17111313965989411</c:v>
                </c:pt>
                <c:pt idx="12">
                  <c:v>4.7441518018503936E-2</c:v>
                </c:pt>
                <c:pt idx="13">
                  <c:v>-1.0136393558636374E-3</c:v>
                </c:pt>
                <c:pt idx="14">
                  <c:v>-8.8610449289920692E-3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87-4655-BBB8-A4A031BF2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"/>
        <c:overlap val="-27"/>
        <c:axId val="334428176"/>
        <c:axId val="326236048"/>
      </c:barChart>
      <c:catAx>
        <c:axId val="334428176"/>
        <c:scaling>
          <c:orientation val="minMax"/>
        </c:scaling>
        <c:delete val="0"/>
        <c:axPos val="b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326236048"/>
        <c:crosses val="autoZero"/>
        <c:auto val="1"/>
        <c:lblAlgn val="ctr"/>
        <c:lblOffset val="100"/>
        <c:noMultiLvlLbl val="0"/>
      </c:catAx>
      <c:valAx>
        <c:axId val="326236048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33442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n-US" sz="1400" b="1"/>
              <a:t>Volatilidad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display_portfolios!$Q$19</c:f>
              <c:strCache>
                <c:ptCount val="1"/>
                <c:pt idx="0">
                  <c:v>PCR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2-48C8-909C-D086B14C91B1}"/>
              </c:ext>
            </c:extLst>
          </c:dPt>
          <c:dPt>
            <c:idx val="1"/>
            <c:bubble3D val="0"/>
            <c:spPr>
              <a:solidFill>
                <a:srgbClr val="597B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2-48C8-909C-D086B14C91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22-48C8-909C-D086B14C91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22-48C8-909C-D086B14C91B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422-48C8-909C-D086B14C91B1}"/>
              </c:ext>
            </c:extLst>
          </c:dPt>
          <c:cat>
            <c:strRef>
              <c:f>display_portfolios!$L$20:$L$24</c:f>
              <c:strCache>
                <c:ptCount val="5"/>
                <c:pt idx="0">
                  <c:v>$</c:v>
                </c:pt>
                <c:pt idx="1">
                  <c:v>UF</c:v>
                </c:pt>
                <c:pt idx="2">
                  <c:v>US$</c:v>
                </c:pt>
                <c:pt idx="3">
                  <c:v>EU</c:v>
                </c:pt>
                <c:pt idx="4">
                  <c:v>Otros</c:v>
                </c:pt>
              </c:strCache>
            </c:strRef>
          </c:cat>
          <c:val>
            <c:numRef>
              <c:f>display_portfolios!$Q$20:$Q$24</c:f>
              <c:numCache>
                <c:formatCode>#,#00%</c:formatCode>
                <c:ptCount val="5"/>
                <c:pt idx="0">
                  <c:v>0.63687821560208369</c:v>
                </c:pt>
                <c:pt idx="1">
                  <c:v>0.36374739293494546</c:v>
                </c:pt>
                <c:pt idx="2">
                  <c:v>-6.2560853702913193E-4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422-48C8-909C-D086B14C9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n-US" sz="1400" b="1" i="0" dirty="0"/>
              <a:t>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display_portfolios!$N$19</c:f>
              <c:strCache>
                <c:ptCount val="1"/>
                <c:pt idx="0">
                  <c:v>Weight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27-4012-83E7-721AD640F32F}"/>
              </c:ext>
            </c:extLst>
          </c:dPt>
          <c:dPt>
            <c:idx val="1"/>
            <c:bubble3D val="0"/>
            <c:spPr>
              <a:solidFill>
                <a:srgbClr val="597B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827-4012-83E7-721AD640F3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827-4012-83E7-721AD640F3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827-4012-83E7-721AD640F3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827-4012-83E7-721AD640F32F}"/>
              </c:ext>
            </c:extLst>
          </c:dPt>
          <c:cat>
            <c:strRef>
              <c:f>display_portfolios!$L$20:$L$24</c:f>
              <c:strCache>
                <c:ptCount val="5"/>
                <c:pt idx="0">
                  <c:v>$</c:v>
                </c:pt>
                <c:pt idx="1">
                  <c:v>UF</c:v>
                </c:pt>
                <c:pt idx="2">
                  <c:v>US$</c:v>
                </c:pt>
                <c:pt idx="3">
                  <c:v>EU</c:v>
                </c:pt>
                <c:pt idx="4">
                  <c:v>Otros</c:v>
                </c:pt>
              </c:strCache>
            </c:strRef>
          </c:cat>
          <c:val>
            <c:numRef>
              <c:f>display_portfolios!$N$20:$N$24</c:f>
              <c:numCache>
                <c:formatCode>#,#00%</c:formatCode>
                <c:ptCount val="5"/>
                <c:pt idx="0">
                  <c:v>0.77717859036615033</c:v>
                </c:pt>
                <c:pt idx="1">
                  <c:v>0.22262821399994451</c:v>
                </c:pt>
                <c:pt idx="2">
                  <c:v>1.931956339050247E-4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827-4012-83E7-721AD640F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Implied Rate in Bonds Curve</a:t>
            </a:r>
          </a:p>
        </c:rich>
      </c:tx>
      <c:layout>
        <c:manualLayout>
          <c:xMode val="edge"/>
          <c:yMode val="edge"/>
          <c:x val="0.27512022327436314"/>
          <c:y val="2.78660516512283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521603457967384"/>
          <c:y val="0.16696085001139888"/>
          <c:w val="0.8268851371489554"/>
          <c:h val="0.61724382873783568"/>
        </c:manualLayout>
      </c:layout>
      <c:lineChart>
        <c:grouping val="standard"/>
        <c:varyColors val="0"/>
        <c:ser>
          <c:idx val="0"/>
          <c:order val="0"/>
          <c:tx>
            <c:v>Market Zero Coupon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market_zero_curve!$A$2:$A$1341</c:f>
              <c:numCache>
                <c:formatCode>m/d/yyyy</c:formatCode>
                <c:ptCount val="1340"/>
                <c:pt idx="0">
                  <c:v>43130</c:v>
                </c:pt>
                <c:pt idx="1">
                  <c:v>43131</c:v>
                </c:pt>
                <c:pt idx="2">
                  <c:v>43132</c:v>
                </c:pt>
                <c:pt idx="3">
                  <c:v>43133</c:v>
                </c:pt>
                <c:pt idx="4">
                  <c:v>43134</c:v>
                </c:pt>
                <c:pt idx="5">
                  <c:v>43135</c:v>
                </c:pt>
                <c:pt idx="6">
                  <c:v>43136</c:v>
                </c:pt>
                <c:pt idx="7">
                  <c:v>43137</c:v>
                </c:pt>
                <c:pt idx="8">
                  <c:v>43138</c:v>
                </c:pt>
                <c:pt idx="9">
                  <c:v>43139</c:v>
                </c:pt>
                <c:pt idx="10">
                  <c:v>43140</c:v>
                </c:pt>
                <c:pt idx="11">
                  <c:v>43141</c:v>
                </c:pt>
                <c:pt idx="12">
                  <c:v>43142</c:v>
                </c:pt>
                <c:pt idx="13">
                  <c:v>43143</c:v>
                </c:pt>
                <c:pt idx="14">
                  <c:v>43144</c:v>
                </c:pt>
                <c:pt idx="15">
                  <c:v>43145</c:v>
                </c:pt>
                <c:pt idx="16">
                  <c:v>43146</c:v>
                </c:pt>
                <c:pt idx="17">
                  <c:v>43147</c:v>
                </c:pt>
                <c:pt idx="18">
                  <c:v>43148</c:v>
                </c:pt>
                <c:pt idx="19">
                  <c:v>43149</c:v>
                </c:pt>
                <c:pt idx="20">
                  <c:v>43150</c:v>
                </c:pt>
                <c:pt idx="21">
                  <c:v>43151</c:v>
                </c:pt>
                <c:pt idx="22">
                  <c:v>43152</c:v>
                </c:pt>
                <c:pt idx="23">
                  <c:v>43153</c:v>
                </c:pt>
                <c:pt idx="24">
                  <c:v>43154</c:v>
                </c:pt>
                <c:pt idx="25">
                  <c:v>43155</c:v>
                </c:pt>
                <c:pt idx="26">
                  <c:v>43156</c:v>
                </c:pt>
                <c:pt idx="27">
                  <c:v>43157</c:v>
                </c:pt>
                <c:pt idx="28">
                  <c:v>43158</c:v>
                </c:pt>
                <c:pt idx="29">
                  <c:v>43159</c:v>
                </c:pt>
                <c:pt idx="30">
                  <c:v>43160</c:v>
                </c:pt>
                <c:pt idx="31">
                  <c:v>43161</c:v>
                </c:pt>
                <c:pt idx="32">
                  <c:v>43162</c:v>
                </c:pt>
                <c:pt idx="33">
                  <c:v>43163</c:v>
                </c:pt>
                <c:pt idx="34">
                  <c:v>43164</c:v>
                </c:pt>
                <c:pt idx="35">
                  <c:v>43165</c:v>
                </c:pt>
                <c:pt idx="36">
                  <c:v>43166</c:v>
                </c:pt>
                <c:pt idx="37">
                  <c:v>43167</c:v>
                </c:pt>
                <c:pt idx="38">
                  <c:v>43168</c:v>
                </c:pt>
                <c:pt idx="39">
                  <c:v>43169</c:v>
                </c:pt>
                <c:pt idx="40">
                  <c:v>43170</c:v>
                </c:pt>
                <c:pt idx="41">
                  <c:v>43171</c:v>
                </c:pt>
                <c:pt idx="42">
                  <c:v>43172</c:v>
                </c:pt>
                <c:pt idx="43">
                  <c:v>43173</c:v>
                </c:pt>
                <c:pt idx="44">
                  <c:v>43174</c:v>
                </c:pt>
                <c:pt idx="45">
                  <c:v>43175</c:v>
                </c:pt>
                <c:pt idx="46">
                  <c:v>43176</c:v>
                </c:pt>
                <c:pt idx="47">
                  <c:v>43177</c:v>
                </c:pt>
                <c:pt idx="48">
                  <c:v>43178</c:v>
                </c:pt>
                <c:pt idx="49">
                  <c:v>43179</c:v>
                </c:pt>
                <c:pt idx="50">
                  <c:v>43180</c:v>
                </c:pt>
                <c:pt idx="51">
                  <c:v>43181</c:v>
                </c:pt>
                <c:pt idx="52">
                  <c:v>43182</c:v>
                </c:pt>
                <c:pt idx="53">
                  <c:v>43183</c:v>
                </c:pt>
                <c:pt idx="54">
                  <c:v>43184</c:v>
                </c:pt>
                <c:pt idx="55">
                  <c:v>43185</c:v>
                </c:pt>
                <c:pt idx="56">
                  <c:v>43186</c:v>
                </c:pt>
                <c:pt idx="57">
                  <c:v>43187</c:v>
                </c:pt>
                <c:pt idx="58">
                  <c:v>43188</c:v>
                </c:pt>
                <c:pt idx="59">
                  <c:v>43189</c:v>
                </c:pt>
                <c:pt idx="60">
                  <c:v>43190</c:v>
                </c:pt>
                <c:pt idx="61">
                  <c:v>43191</c:v>
                </c:pt>
                <c:pt idx="62">
                  <c:v>43192</c:v>
                </c:pt>
                <c:pt idx="63">
                  <c:v>43193</c:v>
                </c:pt>
                <c:pt idx="64">
                  <c:v>43194</c:v>
                </c:pt>
                <c:pt idx="65">
                  <c:v>43195</c:v>
                </c:pt>
                <c:pt idx="66">
                  <c:v>43196</c:v>
                </c:pt>
                <c:pt idx="67">
                  <c:v>43197</c:v>
                </c:pt>
                <c:pt idx="68">
                  <c:v>43198</c:v>
                </c:pt>
                <c:pt idx="69">
                  <c:v>43199</c:v>
                </c:pt>
                <c:pt idx="70">
                  <c:v>43200</c:v>
                </c:pt>
                <c:pt idx="71">
                  <c:v>43201</c:v>
                </c:pt>
                <c:pt idx="72">
                  <c:v>43202</c:v>
                </c:pt>
                <c:pt idx="73">
                  <c:v>43203</c:v>
                </c:pt>
                <c:pt idx="74">
                  <c:v>43204</c:v>
                </c:pt>
                <c:pt idx="75">
                  <c:v>43205</c:v>
                </c:pt>
                <c:pt idx="76">
                  <c:v>43206</c:v>
                </c:pt>
                <c:pt idx="77">
                  <c:v>43207</c:v>
                </c:pt>
                <c:pt idx="78">
                  <c:v>43208</c:v>
                </c:pt>
                <c:pt idx="79">
                  <c:v>43209</c:v>
                </c:pt>
                <c:pt idx="80">
                  <c:v>43210</c:v>
                </c:pt>
                <c:pt idx="81">
                  <c:v>43211</c:v>
                </c:pt>
                <c:pt idx="82">
                  <c:v>43212</c:v>
                </c:pt>
                <c:pt idx="83">
                  <c:v>43213</c:v>
                </c:pt>
                <c:pt idx="84">
                  <c:v>43214</c:v>
                </c:pt>
                <c:pt idx="85">
                  <c:v>43215</c:v>
                </c:pt>
                <c:pt idx="86">
                  <c:v>43216</c:v>
                </c:pt>
                <c:pt idx="87">
                  <c:v>43217</c:v>
                </c:pt>
                <c:pt idx="88">
                  <c:v>43218</c:v>
                </c:pt>
                <c:pt idx="89">
                  <c:v>43219</c:v>
                </c:pt>
                <c:pt idx="90">
                  <c:v>43220</c:v>
                </c:pt>
                <c:pt idx="91">
                  <c:v>43221</c:v>
                </c:pt>
                <c:pt idx="92">
                  <c:v>43222</c:v>
                </c:pt>
                <c:pt idx="93">
                  <c:v>43223</c:v>
                </c:pt>
                <c:pt idx="94">
                  <c:v>43224</c:v>
                </c:pt>
                <c:pt idx="95">
                  <c:v>43225</c:v>
                </c:pt>
                <c:pt idx="96">
                  <c:v>43226</c:v>
                </c:pt>
                <c:pt idx="97">
                  <c:v>43227</c:v>
                </c:pt>
                <c:pt idx="98">
                  <c:v>43228</c:v>
                </c:pt>
                <c:pt idx="99">
                  <c:v>43229</c:v>
                </c:pt>
                <c:pt idx="100">
                  <c:v>43230</c:v>
                </c:pt>
                <c:pt idx="101">
                  <c:v>43231</c:v>
                </c:pt>
                <c:pt idx="102">
                  <c:v>43232</c:v>
                </c:pt>
                <c:pt idx="103">
                  <c:v>43233</c:v>
                </c:pt>
                <c:pt idx="104">
                  <c:v>43234</c:v>
                </c:pt>
                <c:pt idx="105">
                  <c:v>43235</c:v>
                </c:pt>
                <c:pt idx="106">
                  <c:v>43236</c:v>
                </c:pt>
                <c:pt idx="107">
                  <c:v>43237</c:v>
                </c:pt>
                <c:pt idx="108">
                  <c:v>43238</c:v>
                </c:pt>
                <c:pt idx="109">
                  <c:v>43239</c:v>
                </c:pt>
                <c:pt idx="110">
                  <c:v>43240</c:v>
                </c:pt>
                <c:pt idx="111">
                  <c:v>43241</c:v>
                </c:pt>
                <c:pt idx="112">
                  <c:v>43242</c:v>
                </c:pt>
                <c:pt idx="113">
                  <c:v>43243</c:v>
                </c:pt>
                <c:pt idx="114">
                  <c:v>43244</c:v>
                </c:pt>
                <c:pt idx="115">
                  <c:v>43245</c:v>
                </c:pt>
                <c:pt idx="116">
                  <c:v>43246</c:v>
                </c:pt>
                <c:pt idx="117">
                  <c:v>43247</c:v>
                </c:pt>
                <c:pt idx="118">
                  <c:v>43248</c:v>
                </c:pt>
                <c:pt idx="119">
                  <c:v>43249</c:v>
                </c:pt>
                <c:pt idx="120">
                  <c:v>43250</c:v>
                </c:pt>
                <c:pt idx="121">
                  <c:v>43251</c:v>
                </c:pt>
                <c:pt idx="122">
                  <c:v>43252</c:v>
                </c:pt>
                <c:pt idx="123">
                  <c:v>43253</c:v>
                </c:pt>
                <c:pt idx="124">
                  <c:v>43254</c:v>
                </c:pt>
                <c:pt idx="125">
                  <c:v>43255</c:v>
                </c:pt>
                <c:pt idx="126">
                  <c:v>43256</c:v>
                </c:pt>
                <c:pt idx="127">
                  <c:v>43257</c:v>
                </c:pt>
                <c:pt idx="128">
                  <c:v>43258</c:v>
                </c:pt>
                <c:pt idx="129">
                  <c:v>43259</c:v>
                </c:pt>
                <c:pt idx="130">
                  <c:v>43260</c:v>
                </c:pt>
                <c:pt idx="131">
                  <c:v>43261</c:v>
                </c:pt>
                <c:pt idx="132">
                  <c:v>43262</c:v>
                </c:pt>
                <c:pt idx="133">
                  <c:v>43263</c:v>
                </c:pt>
                <c:pt idx="134">
                  <c:v>43264</c:v>
                </c:pt>
                <c:pt idx="135">
                  <c:v>43265</c:v>
                </c:pt>
                <c:pt idx="136">
                  <c:v>43266</c:v>
                </c:pt>
                <c:pt idx="137">
                  <c:v>43267</c:v>
                </c:pt>
                <c:pt idx="138">
                  <c:v>43268</c:v>
                </c:pt>
                <c:pt idx="139">
                  <c:v>43269</c:v>
                </c:pt>
                <c:pt idx="140">
                  <c:v>43270</c:v>
                </c:pt>
                <c:pt idx="141">
                  <c:v>43271</c:v>
                </c:pt>
                <c:pt idx="142">
                  <c:v>43272</c:v>
                </c:pt>
                <c:pt idx="143">
                  <c:v>43273</c:v>
                </c:pt>
                <c:pt idx="144">
                  <c:v>43274</c:v>
                </c:pt>
                <c:pt idx="145">
                  <c:v>43275</c:v>
                </c:pt>
                <c:pt idx="146">
                  <c:v>43276</c:v>
                </c:pt>
                <c:pt idx="147">
                  <c:v>43277</c:v>
                </c:pt>
                <c:pt idx="148">
                  <c:v>43278</c:v>
                </c:pt>
                <c:pt idx="149">
                  <c:v>43279</c:v>
                </c:pt>
                <c:pt idx="150">
                  <c:v>43280</c:v>
                </c:pt>
                <c:pt idx="151">
                  <c:v>43281</c:v>
                </c:pt>
                <c:pt idx="152">
                  <c:v>43282</c:v>
                </c:pt>
                <c:pt idx="153">
                  <c:v>43283</c:v>
                </c:pt>
                <c:pt idx="154">
                  <c:v>43284</c:v>
                </c:pt>
                <c:pt idx="155">
                  <c:v>43285</c:v>
                </c:pt>
                <c:pt idx="156">
                  <c:v>43286</c:v>
                </c:pt>
                <c:pt idx="157">
                  <c:v>43287</c:v>
                </c:pt>
                <c:pt idx="158">
                  <c:v>43288</c:v>
                </c:pt>
                <c:pt idx="159">
                  <c:v>43289</c:v>
                </c:pt>
                <c:pt idx="160">
                  <c:v>43290</c:v>
                </c:pt>
                <c:pt idx="161">
                  <c:v>43291</c:v>
                </c:pt>
                <c:pt idx="162">
                  <c:v>43292</c:v>
                </c:pt>
                <c:pt idx="163">
                  <c:v>43293</c:v>
                </c:pt>
                <c:pt idx="164">
                  <c:v>43294</c:v>
                </c:pt>
                <c:pt idx="165">
                  <c:v>43295</c:v>
                </c:pt>
                <c:pt idx="166">
                  <c:v>43296</c:v>
                </c:pt>
                <c:pt idx="167">
                  <c:v>43297</c:v>
                </c:pt>
                <c:pt idx="168">
                  <c:v>43298</c:v>
                </c:pt>
                <c:pt idx="169">
                  <c:v>43299</c:v>
                </c:pt>
                <c:pt idx="170">
                  <c:v>43300</c:v>
                </c:pt>
                <c:pt idx="171">
                  <c:v>43301</c:v>
                </c:pt>
                <c:pt idx="172">
                  <c:v>43302</c:v>
                </c:pt>
                <c:pt idx="173">
                  <c:v>43303</c:v>
                </c:pt>
                <c:pt idx="174">
                  <c:v>43304</c:v>
                </c:pt>
                <c:pt idx="175">
                  <c:v>43305</c:v>
                </c:pt>
                <c:pt idx="176">
                  <c:v>43306</c:v>
                </c:pt>
                <c:pt idx="177">
                  <c:v>43307</c:v>
                </c:pt>
                <c:pt idx="178">
                  <c:v>43308</c:v>
                </c:pt>
                <c:pt idx="179">
                  <c:v>43309</c:v>
                </c:pt>
                <c:pt idx="180">
                  <c:v>43310</c:v>
                </c:pt>
                <c:pt idx="181">
                  <c:v>43311</c:v>
                </c:pt>
                <c:pt idx="182">
                  <c:v>43312</c:v>
                </c:pt>
                <c:pt idx="183">
                  <c:v>43313</c:v>
                </c:pt>
                <c:pt idx="184">
                  <c:v>43314</c:v>
                </c:pt>
                <c:pt idx="185">
                  <c:v>43315</c:v>
                </c:pt>
                <c:pt idx="186">
                  <c:v>43316</c:v>
                </c:pt>
                <c:pt idx="187">
                  <c:v>43317</c:v>
                </c:pt>
                <c:pt idx="188">
                  <c:v>43318</c:v>
                </c:pt>
                <c:pt idx="189">
                  <c:v>43319</c:v>
                </c:pt>
                <c:pt idx="190">
                  <c:v>43320</c:v>
                </c:pt>
                <c:pt idx="191">
                  <c:v>43321</c:v>
                </c:pt>
                <c:pt idx="192">
                  <c:v>43322</c:v>
                </c:pt>
                <c:pt idx="193">
                  <c:v>43323</c:v>
                </c:pt>
                <c:pt idx="194">
                  <c:v>43324</c:v>
                </c:pt>
                <c:pt idx="195">
                  <c:v>43325</c:v>
                </c:pt>
                <c:pt idx="196">
                  <c:v>43326</c:v>
                </c:pt>
                <c:pt idx="197">
                  <c:v>43327</c:v>
                </c:pt>
                <c:pt idx="198">
                  <c:v>43328</c:v>
                </c:pt>
                <c:pt idx="199">
                  <c:v>43329</c:v>
                </c:pt>
                <c:pt idx="200">
                  <c:v>43330</c:v>
                </c:pt>
                <c:pt idx="201">
                  <c:v>43331</c:v>
                </c:pt>
                <c:pt idx="202">
                  <c:v>43332</c:v>
                </c:pt>
                <c:pt idx="203">
                  <c:v>43333</c:v>
                </c:pt>
                <c:pt idx="204">
                  <c:v>43334</c:v>
                </c:pt>
                <c:pt idx="205">
                  <c:v>43335</c:v>
                </c:pt>
                <c:pt idx="206">
                  <c:v>43336</c:v>
                </c:pt>
                <c:pt idx="207">
                  <c:v>43337</c:v>
                </c:pt>
                <c:pt idx="208">
                  <c:v>43338</c:v>
                </c:pt>
                <c:pt idx="209">
                  <c:v>43339</c:v>
                </c:pt>
                <c:pt idx="210">
                  <c:v>43340</c:v>
                </c:pt>
                <c:pt idx="211">
                  <c:v>43341</c:v>
                </c:pt>
                <c:pt idx="212">
                  <c:v>43342</c:v>
                </c:pt>
                <c:pt idx="213">
                  <c:v>43343</c:v>
                </c:pt>
                <c:pt idx="214">
                  <c:v>43344</c:v>
                </c:pt>
                <c:pt idx="215">
                  <c:v>43345</c:v>
                </c:pt>
                <c:pt idx="216">
                  <c:v>43346</c:v>
                </c:pt>
                <c:pt idx="217">
                  <c:v>43347</c:v>
                </c:pt>
                <c:pt idx="218">
                  <c:v>43348</c:v>
                </c:pt>
                <c:pt idx="219">
                  <c:v>43349</c:v>
                </c:pt>
                <c:pt idx="220">
                  <c:v>43350</c:v>
                </c:pt>
                <c:pt idx="221">
                  <c:v>43351</c:v>
                </c:pt>
                <c:pt idx="222">
                  <c:v>43352</c:v>
                </c:pt>
                <c:pt idx="223">
                  <c:v>43353</c:v>
                </c:pt>
                <c:pt idx="224">
                  <c:v>43354</c:v>
                </c:pt>
                <c:pt idx="225">
                  <c:v>43355</c:v>
                </c:pt>
                <c:pt idx="226">
                  <c:v>43356</c:v>
                </c:pt>
                <c:pt idx="227">
                  <c:v>43357</c:v>
                </c:pt>
                <c:pt idx="228">
                  <c:v>43358</c:v>
                </c:pt>
                <c:pt idx="229">
                  <c:v>43359</c:v>
                </c:pt>
                <c:pt idx="230">
                  <c:v>43360</c:v>
                </c:pt>
                <c:pt idx="231">
                  <c:v>43361</c:v>
                </c:pt>
                <c:pt idx="232">
                  <c:v>43362</c:v>
                </c:pt>
                <c:pt idx="233">
                  <c:v>43363</c:v>
                </c:pt>
                <c:pt idx="234">
                  <c:v>43364</c:v>
                </c:pt>
                <c:pt idx="235">
                  <c:v>43365</c:v>
                </c:pt>
                <c:pt idx="236">
                  <c:v>43366</c:v>
                </c:pt>
                <c:pt idx="237">
                  <c:v>43367</c:v>
                </c:pt>
                <c:pt idx="238">
                  <c:v>43368</c:v>
                </c:pt>
                <c:pt idx="239">
                  <c:v>43369</c:v>
                </c:pt>
                <c:pt idx="240">
                  <c:v>43370</c:v>
                </c:pt>
                <c:pt idx="241">
                  <c:v>43371</c:v>
                </c:pt>
                <c:pt idx="242">
                  <c:v>43372</c:v>
                </c:pt>
                <c:pt idx="243">
                  <c:v>43373</c:v>
                </c:pt>
                <c:pt idx="244">
                  <c:v>43374</c:v>
                </c:pt>
                <c:pt idx="245">
                  <c:v>43375</c:v>
                </c:pt>
                <c:pt idx="246">
                  <c:v>43376</c:v>
                </c:pt>
                <c:pt idx="247">
                  <c:v>43377</c:v>
                </c:pt>
                <c:pt idx="248">
                  <c:v>43378</c:v>
                </c:pt>
                <c:pt idx="249">
                  <c:v>43379</c:v>
                </c:pt>
                <c:pt idx="250">
                  <c:v>43380</c:v>
                </c:pt>
                <c:pt idx="251">
                  <c:v>43381</c:v>
                </c:pt>
                <c:pt idx="252">
                  <c:v>43382</c:v>
                </c:pt>
                <c:pt idx="253">
                  <c:v>43383</c:v>
                </c:pt>
                <c:pt idx="254">
                  <c:v>43384</c:v>
                </c:pt>
                <c:pt idx="255">
                  <c:v>43385</c:v>
                </c:pt>
                <c:pt idx="256">
                  <c:v>43386</c:v>
                </c:pt>
                <c:pt idx="257">
                  <c:v>43387</c:v>
                </c:pt>
                <c:pt idx="258">
                  <c:v>43388</c:v>
                </c:pt>
                <c:pt idx="259">
                  <c:v>43389</c:v>
                </c:pt>
                <c:pt idx="260">
                  <c:v>43390</c:v>
                </c:pt>
                <c:pt idx="261">
                  <c:v>43391</c:v>
                </c:pt>
                <c:pt idx="262">
                  <c:v>43392</c:v>
                </c:pt>
                <c:pt idx="263">
                  <c:v>43393</c:v>
                </c:pt>
                <c:pt idx="264">
                  <c:v>43394</c:v>
                </c:pt>
                <c:pt idx="265">
                  <c:v>43395</c:v>
                </c:pt>
                <c:pt idx="266">
                  <c:v>43396</c:v>
                </c:pt>
                <c:pt idx="267">
                  <c:v>43397</c:v>
                </c:pt>
                <c:pt idx="268">
                  <c:v>43398</c:v>
                </c:pt>
                <c:pt idx="269">
                  <c:v>43399</c:v>
                </c:pt>
                <c:pt idx="270">
                  <c:v>43400</c:v>
                </c:pt>
                <c:pt idx="271">
                  <c:v>43401</c:v>
                </c:pt>
                <c:pt idx="272">
                  <c:v>43402</c:v>
                </c:pt>
                <c:pt idx="273">
                  <c:v>43403</c:v>
                </c:pt>
                <c:pt idx="274">
                  <c:v>43404</c:v>
                </c:pt>
                <c:pt idx="275">
                  <c:v>43405</c:v>
                </c:pt>
                <c:pt idx="276">
                  <c:v>43406</c:v>
                </c:pt>
                <c:pt idx="277">
                  <c:v>43407</c:v>
                </c:pt>
                <c:pt idx="278">
                  <c:v>43408</c:v>
                </c:pt>
                <c:pt idx="279">
                  <c:v>43409</c:v>
                </c:pt>
                <c:pt idx="280">
                  <c:v>43410</c:v>
                </c:pt>
                <c:pt idx="281">
                  <c:v>43411</c:v>
                </c:pt>
                <c:pt idx="282">
                  <c:v>43412</c:v>
                </c:pt>
                <c:pt idx="283">
                  <c:v>43413</c:v>
                </c:pt>
                <c:pt idx="284">
                  <c:v>43414</c:v>
                </c:pt>
                <c:pt idx="285">
                  <c:v>43415</c:v>
                </c:pt>
                <c:pt idx="286">
                  <c:v>43416</c:v>
                </c:pt>
                <c:pt idx="287">
                  <c:v>43417</c:v>
                </c:pt>
                <c:pt idx="288">
                  <c:v>43418</c:v>
                </c:pt>
                <c:pt idx="289">
                  <c:v>43419</c:v>
                </c:pt>
                <c:pt idx="290">
                  <c:v>43420</c:v>
                </c:pt>
                <c:pt idx="291">
                  <c:v>43421</c:v>
                </c:pt>
                <c:pt idx="292">
                  <c:v>43422</c:v>
                </c:pt>
                <c:pt idx="293">
                  <c:v>43423</c:v>
                </c:pt>
                <c:pt idx="294">
                  <c:v>43424</c:v>
                </c:pt>
                <c:pt idx="295">
                  <c:v>43425</c:v>
                </c:pt>
                <c:pt idx="296">
                  <c:v>43426</c:v>
                </c:pt>
                <c:pt idx="297">
                  <c:v>43427</c:v>
                </c:pt>
                <c:pt idx="298">
                  <c:v>43428</c:v>
                </c:pt>
                <c:pt idx="299">
                  <c:v>43429</c:v>
                </c:pt>
                <c:pt idx="300">
                  <c:v>43430</c:v>
                </c:pt>
                <c:pt idx="301">
                  <c:v>43431</c:v>
                </c:pt>
                <c:pt idx="302">
                  <c:v>43432</c:v>
                </c:pt>
                <c:pt idx="303">
                  <c:v>43433</c:v>
                </c:pt>
                <c:pt idx="304">
                  <c:v>43434</c:v>
                </c:pt>
                <c:pt idx="305">
                  <c:v>43435</c:v>
                </c:pt>
                <c:pt idx="306">
                  <c:v>43436</c:v>
                </c:pt>
                <c:pt idx="307">
                  <c:v>43437</c:v>
                </c:pt>
                <c:pt idx="308">
                  <c:v>43438</c:v>
                </c:pt>
                <c:pt idx="309">
                  <c:v>43439</c:v>
                </c:pt>
                <c:pt idx="310">
                  <c:v>43440</c:v>
                </c:pt>
                <c:pt idx="311">
                  <c:v>43441</c:v>
                </c:pt>
                <c:pt idx="312">
                  <c:v>43442</c:v>
                </c:pt>
                <c:pt idx="313">
                  <c:v>43443</c:v>
                </c:pt>
                <c:pt idx="314">
                  <c:v>43444</c:v>
                </c:pt>
                <c:pt idx="315">
                  <c:v>43445</c:v>
                </c:pt>
                <c:pt idx="316">
                  <c:v>43446</c:v>
                </c:pt>
                <c:pt idx="317">
                  <c:v>43447</c:v>
                </c:pt>
                <c:pt idx="318">
                  <c:v>43448</c:v>
                </c:pt>
                <c:pt idx="319">
                  <c:v>43449</c:v>
                </c:pt>
                <c:pt idx="320">
                  <c:v>43450</c:v>
                </c:pt>
                <c:pt idx="321">
                  <c:v>43451</c:v>
                </c:pt>
                <c:pt idx="322">
                  <c:v>43452</c:v>
                </c:pt>
                <c:pt idx="323">
                  <c:v>43453</c:v>
                </c:pt>
                <c:pt idx="324">
                  <c:v>43454</c:v>
                </c:pt>
                <c:pt idx="325">
                  <c:v>43455</c:v>
                </c:pt>
                <c:pt idx="326">
                  <c:v>43456</c:v>
                </c:pt>
                <c:pt idx="327">
                  <c:v>43457</c:v>
                </c:pt>
                <c:pt idx="328">
                  <c:v>43458</c:v>
                </c:pt>
                <c:pt idx="329">
                  <c:v>43459</c:v>
                </c:pt>
                <c:pt idx="330">
                  <c:v>43460</c:v>
                </c:pt>
                <c:pt idx="331">
                  <c:v>43461</c:v>
                </c:pt>
                <c:pt idx="332">
                  <c:v>43462</c:v>
                </c:pt>
                <c:pt idx="333">
                  <c:v>43463</c:v>
                </c:pt>
                <c:pt idx="334">
                  <c:v>43464</c:v>
                </c:pt>
                <c:pt idx="335">
                  <c:v>43465</c:v>
                </c:pt>
                <c:pt idx="336">
                  <c:v>43466</c:v>
                </c:pt>
                <c:pt idx="337">
                  <c:v>43467</c:v>
                </c:pt>
                <c:pt idx="338">
                  <c:v>43468</c:v>
                </c:pt>
                <c:pt idx="339">
                  <c:v>43469</c:v>
                </c:pt>
                <c:pt idx="340">
                  <c:v>43470</c:v>
                </c:pt>
                <c:pt idx="341">
                  <c:v>43471</c:v>
                </c:pt>
                <c:pt idx="342">
                  <c:v>43472</c:v>
                </c:pt>
                <c:pt idx="343">
                  <c:v>43473</c:v>
                </c:pt>
                <c:pt idx="344">
                  <c:v>43474</c:v>
                </c:pt>
                <c:pt idx="345">
                  <c:v>43475</c:v>
                </c:pt>
                <c:pt idx="346">
                  <c:v>43476</c:v>
                </c:pt>
                <c:pt idx="347">
                  <c:v>43477</c:v>
                </c:pt>
                <c:pt idx="348">
                  <c:v>43478</c:v>
                </c:pt>
                <c:pt idx="349">
                  <c:v>43479</c:v>
                </c:pt>
                <c:pt idx="350">
                  <c:v>43480</c:v>
                </c:pt>
                <c:pt idx="351">
                  <c:v>43481</c:v>
                </c:pt>
                <c:pt idx="352">
                  <c:v>43482</c:v>
                </c:pt>
                <c:pt idx="353">
                  <c:v>43483</c:v>
                </c:pt>
                <c:pt idx="354">
                  <c:v>43484</c:v>
                </c:pt>
                <c:pt idx="355">
                  <c:v>43485</c:v>
                </c:pt>
                <c:pt idx="356">
                  <c:v>43486</c:v>
                </c:pt>
                <c:pt idx="357">
                  <c:v>43487</c:v>
                </c:pt>
                <c:pt idx="358">
                  <c:v>43488</c:v>
                </c:pt>
                <c:pt idx="359">
                  <c:v>43489</c:v>
                </c:pt>
                <c:pt idx="360">
                  <c:v>43490</c:v>
                </c:pt>
                <c:pt idx="361">
                  <c:v>43491</c:v>
                </c:pt>
                <c:pt idx="362">
                  <c:v>43492</c:v>
                </c:pt>
                <c:pt idx="363">
                  <c:v>43493</c:v>
                </c:pt>
                <c:pt idx="364">
                  <c:v>43494</c:v>
                </c:pt>
                <c:pt idx="365">
                  <c:v>43495</c:v>
                </c:pt>
                <c:pt idx="366">
                  <c:v>43496</c:v>
                </c:pt>
                <c:pt idx="367">
                  <c:v>43497</c:v>
                </c:pt>
                <c:pt idx="368">
                  <c:v>43498</c:v>
                </c:pt>
                <c:pt idx="369">
                  <c:v>43499</c:v>
                </c:pt>
                <c:pt idx="370">
                  <c:v>43500</c:v>
                </c:pt>
                <c:pt idx="371">
                  <c:v>43501</c:v>
                </c:pt>
                <c:pt idx="372">
                  <c:v>43502</c:v>
                </c:pt>
                <c:pt idx="373">
                  <c:v>43503</c:v>
                </c:pt>
                <c:pt idx="374">
                  <c:v>43504</c:v>
                </c:pt>
                <c:pt idx="375">
                  <c:v>43505</c:v>
                </c:pt>
                <c:pt idx="376">
                  <c:v>43506</c:v>
                </c:pt>
                <c:pt idx="377">
                  <c:v>43507</c:v>
                </c:pt>
                <c:pt idx="378">
                  <c:v>43508</c:v>
                </c:pt>
                <c:pt idx="379">
                  <c:v>43509</c:v>
                </c:pt>
                <c:pt idx="380">
                  <c:v>43510</c:v>
                </c:pt>
                <c:pt idx="381">
                  <c:v>43511</c:v>
                </c:pt>
                <c:pt idx="382">
                  <c:v>43512</c:v>
                </c:pt>
                <c:pt idx="383">
                  <c:v>43513</c:v>
                </c:pt>
                <c:pt idx="384">
                  <c:v>43514</c:v>
                </c:pt>
                <c:pt idx="385">
                  <c:v>43515</c:v>
                </c:pt>
                <c:pt idx="386">
                  <c:v>43516</c:v>
                </c:pt>
                <c:pt idx="387">
                  <c:v>43517</c:v>
                </c:pt>
                <c:pt idx="388">
                  <c:v>43518</c:v>
                </c:pt>
                <c:pt idx="389">
                  <c:v>43519</c:v>
                </c:pt>
                <c:pt idx="390">
                  <c:v>43520</c:v>
                </c:pt>
                <c:pt idx="391">
                  <c:v>43521</c:v>
                </c:pt>
                <c:pt idx="392">
                  <c:v>43522</c:v>
                </c:pt>
                <c:pt idx="393">
                  <c:v>43523</c:v>
                </c:pt>
                <c:pt idx="394">
                  <c:v>43524</c:v>
                </c:pt>
                <c:pt idx="395">
                  <c:v>43525</c:v>
                </c:pt>
                <c:pt idx="396">
                  <c:v>43526</c:v>
                </c:pt>
                <c:pt idx="397">
                  <c:v>43527</c:v>
                </c:pt>
                <c:pt idx="398">
                  <c:v>43528</c:v>
                </c:pt>
                <c:pt idx="399">
                  <c:v>43529</c:v>
                </c:pt>
                <c:pt idx="400">
                  <c:v>43530</c:v>
                </c:pt>
                <c:pt idx="401">
                  <c:v>43531</c:v>
                </c:pt>
                <c:pt idx="402">
                  <c:v>43532</c:v>
                </c:pt>
                <c:pt idx="403">
                  <c:v>43533</c:v>
                </c:pt>
                <c:pt idx="404">
                  <c:v>43534</c:v>
                </c:pt>
                <c:pt idx="405">
                  <c:v>43535</c:v>
                </c:pt>
                <c:pt idx="406">
                  <c:v>43536</c:v>
                </c:pt>
                <c:pt idx="407">
                  <c:v>43537</c:v>
                </c:pt>
                <c:pt idx="408">
                  <c:v>43538</c:v>
                </c:pt>
                <c:pt idx="409">
                  <c:v>43539</c:v>
                </c:pt>
                <c:pt idx="410">
                  <c:v>43540</c:v>
                </c:pt>
                <c:pt idx="411">
                  <c:v>43541</c:v>
                </c:pt>
                <c:pt idx="412">
                  <c:v>43542</c:v>
                </c:pt>
                <c:pt idx="413">
                  <c:v>43543</c:v>
                </c:pt>
                <c:pt idx="414">
                  <c:v>43544</c:v>
                </c:pt>
                <c:pt idx="415">
                  <c:v>43545</c:v>
                </c:pt>
                <c:pt idx="416">
                  <c:v>43546</c:v>
                </c:pt>
                <c:pt idx="417">
                  <c:v>43547</c:v>
                </c:pt>
                <c:pt idx="418">
                  <c:v>43548</c:v>
                </c:pt>
                <c:pt idx="419">
                  <c:v>43549</c:v>
                </c:pt>
                <c:pt idx="420">
                  <c:v>43550</c:v>
                </c:pt>
                <c:pt idx="421">
                  <c:v>43551</c:v>
                </c:pt>
                <c:pt idx="422">
                  <c:v>43552</c:v>
                </c:pt>
                <c:pt idx="423">
                  <c:v>43553</c:v>
                </c:pt>
                <c:pt idx="424">
                  <c:v>43554</c:v>
                </c:pt>
                <c:pt idx="425">
                  <c:v>43555</c:v>
                </c:pt>
                <c:pt idx="426">
                  <c:v>43556</c:v>
                </c:pt>
                <c:pt idx="427">
                  <c:v>43557</c:v>
                </c:pt>
                <c:pt idx="428">
                  <c:v>43558</c:v>
                </c:pt>
                <c:pt idx="429">
                  <c:v>43559</c:v>
                </c:pt>
                <c:pt idx="430">
                  <c:v>43560</c:v>
                </c:pt>
                <c:pt idx="431">
                  <c:v>43561</c:v>
                </c:pt>
                <c:pt idx="432">
                  <c:v>43562</c:v>
                </c:pt>
                <c:pt idx="433">
                  <c:v>43563</c:v>
                </c:pt>
                <c:pt idx="434">
                  <c:v>43564</c:v>
                </c:pt>
                <c:pt idx="435">
                  <c:v>43565</c:v>
                </c:pt>
                <c:pt idx="436">
                  <c:v>43566</c:v>
                </c:pt>
                <c:pt idx="437">
                  <c:v>43567</c:v>
                </c:pt>
                <c:pt idx="438">
                  <c:v>43568</c:v>
                </c:pt>
                <c:pt idx="439">
                  <c:v>43569</c:v>
                </c:pt>
                <c:pt idx="440">
                  <c:v>43570</c:v>
                </c:pt>
                <c:pt idx="441">
                  <c:v>43571</c:v>
                </c:pt>
                <c:pt idx="442">
                  <c:v>43572</c:v>
                </c:pt>
                <c:pt idx="443">
                  <c:v>43573</c:v>
                </c:pt>
                <c:pt idx="444">
                  <c:v>43574</c:v>
                </c:pt>
                <c:pt idx="445">
                  <c:v>43575</c:v>
                </c:pt>
                <c:pt idx="446">
                  <c:v>43576</c:v>
                </c:pt>
                <c:pt idx="447">
                  <c:v>43577</c:v>
                </c:pt>
                <c:pt idx="448">
                  <c:v>43578</c:v>
                </c:pt>
                <c:pt idx="449">
                  <c:v>43579</c:v>
                </c:pt>
                <c:pt idx="450">
                  <c:v>43580</c:v>
                </c:pt>
                <c:pt idx="451">
                  <c:v>43581</c:v>
                </c:pt>
                <c:pt idx="452">
                  <c:v>43582</c:v>
                </c:pt>
                <c:pt idx="453">
                  <c:v>43583</c:v>
                </c:pt>
                <c:pt idx="454">
                  <c:v>43584</c:v>
                </c:pt>
                <c:pt idx="455">
                  <c:v>43585</c:v>
                </c:pt>
                <c:pt idx="456">
                  <c:v>43586</c:v>
                </c:pt>
                <c:pt idx="457">
                  <c:v>43587</c:v>
                </c:pt>
                <c:pt idx="458">
                  <c:v>43588</c:v>
                </c:pt>
                <c:pt idx="459">
                  <c:v>43589</c:v>
                </c:pt>
                <c:pt idx="460">
                  <c:v>43590</c:v>
                </c:pt>
                <c:pt idx="461">
                  <c:v>43591</c:v>
                </c:pt>
                <c:pt idx="462">
                  <c:v>43592</c:v>
                </c:pt>
                <c:pt idx="463">
                  <c:v>43593</c:v>
                </c:pt>
                <c:pt idx="464">
                  <c:v>43594</c:v>
                </c:pt>
                <c:pt idx="465">
                  <c:v>43595</c:v>
                </c:pt>
                <c:pt idx="466">
                  <c:v>43596</c:v>
                </c:pt>
                <c:pt idx="467">
                  <c:v>43597</c:v>
                </c:pt>
                <c:pt idx="468">
                  <c:v>43598</c:v>
                </c:pt>
                <c:pt idx="469">
                  <c:v>43599</c:v>
                </c:pt>
                <c:pt idx="470">
                  <c:v>43600</c:v>
                </c:pt>
                <c:pt idx="471">
                  <c:v>43601</c:v>
                </c:pt>
                <c:pt idx="472">
                  <c:v>43602</c:v>
                </c:pt>
                <c:pt idx="473">
                  <c:v>43603</c:v>
                </c:pt>
                <c:pt idx="474">
                  <c:v>43604</c:v>
                </c:pt>
                <c:pt idx="475">
                  <c:v>43605</c:v>
                </c:pt>
                <c:pt idx="476">
                  <c:v>43606</c:v>
                </c:pt>
                <c:pt idx="477">
                  <c:v>43607</c:v>
                </c:pt>
                <c:pt idx="478">
                  <c:v>43608</c:v>
                </c:pt>
                <c:pt idx="479">
                  <c:v>43609</c:v>
                </c:pt>
                <c:pt idx="480">
                  <c:v>43610</c:v>
                </c:pt>
                <c:pt idx="481">
                  <c:v>43611</c:v>
                </c:pt>
                <c:pt idx="482">
                  <c:v>43612</c:v>
                </c:pt>
                <c:pt idx="483">
                  <c:v>43613</c:v>
                </c:pt>
                <c:pt idx="484">
                  <c:v>43614</c:v>
                </c:pt>
                <c:pt idx="485">
                  <c:v>43615</c:v>
                </c:pt>
                <c:pt idx="486">
                  <c:v>43616</c:v>
                </c:pt>
                <c:pt idx="487">
                  <c:v>43617</c:v>
                </c:pt>
                <c:pt idx="488">
                  <c:v>43618</c:v>
                </c:pt>
                <c:pt idx="489">
                  <c:v>43619</c:v>
                </c:pt>
                <c:pt idx="490">
                  <c:v>43620</c:v>
                </c:pt>
                <c:pt idx="491">
                  <c:v>43621</c:v>
                </c:pt>
                <c:pt idx="492">
                  <c:v>43622</c:v>
                </c:pt>
                <c:pt idx="493">
                  <c:v>43623</c:v>
                </c:pt>
                <c:pt idx="494">
                  <c:v>43624</c:v>
                </c:pt>
                <c:pt idx="495">
                  <c:v>43625</c:v>
                </c:pt>
                <c:pt idx="496">
                  <c:v>43626</c:v>
                </c:pt>
                <c:pt idx="497">
                  <c:v>43627</c:v>
                </c:pt>
                <c:pt idx="498">
                  <c:v>43628</c:v>
                </c:pt>
                <c:pt idx="499">
                  <c:v>43629</c:v>
                </c:pt>
                <c:pt idx="500">
                  <c:v>43630</c:v>
                </c:pt>
                <c:pt idx="501">
                  <c:v>43631</c:v>
                </c:pt>
                <c:pt idx="502">
                  <c:v>43632</c:v>
                </c:pt>
                <c:pt idx="503">
                  <c:v>43633</c:v>
                </c:pt>
                <c:pt idx="504">
                  <c:v>43634</c:v>
                </c:pt>
                <c:pt idx="505">
                  <c:v>43635</c:v>
                </c:pt>
                <c:pt idx="506">
                  <c:v>43636</c:v>
                </c:pt>
                <c:pt idx="507">
                  <c:v>43637</c:v>
                </c:pt>
                <c:pt idx="508">
                  <c:v>43638</c:v>
                </c:pt>
                <c:pt idx="509">
                  <c:v>43639</c:v>
                </c:pt>
                <c:pt idx="510">
                  <c:v>43640</c:v>
                </c:pt>
                <c:pt idx="511">
                  <c:v>43641</c:v>
                </c:pt>
                <c:pt idx="512">
                  <c:v>43642</c:v>
                </c:pt>
                <c:pt idx="513">
                  <c:v>43643</c:v>
                </c:pt>
                <c:pt idx="514">
                  <c:v>43644</c:v>
                </c:pt>
                <c:pt idx="515">
                  <c:v>43645</c:v>
                </c:pt>
                <c:pt idx="516">
                  <c:v>43646</c:v>
                </c:pt>
                <c:pt idx="517">
                  <c:v>43647</c:v>
                </c:pt>
                <c:pt idx="518">
                  <c:v>43648</c:v>
                </c:pt>
                <c:pt idx="519">
                  <c:v>43649</c:v>
                </c:pt>
                <c:pt idx="520">
                  <c:v>43650</c:v>
                </c:pt>
                <c:pt idx="521">
                  <c:v>43651</c:v>
                </c:pt>
                <c:pt idx="522">
                  <c:v>43652</c:v>
                </c:pt>
                <c:pt idx="523">
                  <c:v>43653</c:v>
                </c:pt>
                <c:pt idx="524">
                  <c:v>43654</c:v>
                </c:pt>
                <c:pt idx="525">
                  <c:v>43655</c:v>
                </c:pt>
                <c:pt idx="526">
                  <c:v>43656</c:v>
                </c:pt>
                <c:pt idx="527">
                  <c:v>43657</c:v>
                </c:pt>
                <c:pt idx="528">
                  <c:v>43658</c:v>
                </c:pt>
                <c:pt idx="529">
                  <c:v>43659</c:v>
                </c:pt>
                <c:pt idx="530">
                  <c:v>43660</c:v>
                </c:pt>
                <c:pt idx="531">
                  <c:v>43661</c:v>
                </c:pt>
                <c:pt idx="532">
                  <c:v>43662</c:v>
                </c:pt>
                <c:pt idx="533">
                  <c:v>43663</c:v>
                </c:pt>
                <c:pt idx="534">
                  <c:v>43664</c:v>
                </c:pt>
                <c:pt idx="535">
                  <c:v>43665</c:v>
                </c:pt>
                <c:pt idx="536">
                  <c:v>43666</c:v>
                </c:pt>
                <c:pt idx="537">
                  <c:v>43667</c:v>
                </c:pt>
                <c:pt idx="538">
                  <c:v>43668</c:v>
                </c:pt>
                <c:pt idx="539">
                  <c:v>43669</c:v>
                </c:pt>
                <c:pt idx="540">
                  <c:v>43670</c:v>
                </c:pt>
                <c:pt idx="541">
                  <c:v>43671</c:v>
                </c:pt>
                <c:pt idx="542">
                  <c:v>43672</c:v>
                </c:pt>
                <c:pt idx="543">
                  <c:v>43673</c:v>
                </c:pt>
                <c:pt idx="544">
                  <c:v>43674</c:v>
                </c:pt>
                <c:pt idx="545">
                  <c:v>43675</c:v>
                </c:pt>
                <c:pt idx="546">
                  <c:v>43676</c:v>
                </c:pt>
                <c:pt idx="547">
                  <c:v>43677</c:v>
                </c:pt>
                <c:pt idx="548">
                  <c:v>43678</c:v>
                </c:pt>
                <c:pt idx="549">
                  <c:v>43679</c:v>
                </c:pt>
                <c:pt idx="550">
                  <c:v>43680</c:v>
                </c:pt>
                <c:pt idx="551">
                  <c:v>43681</c:v>
                </c:pt>
                <c:pt idx="552">
                  <c:v>43682</c:v>
                </c:pt>
                <c:pt idx="553">
                  <c:v>43683</c:v>
                </c:pt>
                <c:pt idx="554">
                  <c:v>43684</c:v>
                </c:pt>
                <c:pt idx="555">
                  <c:v>43685</c:v>
                </c:pt>
                <c:pt idx="556">
                  <c:v>43686</c:v>
                </c:pt>
                <c:pt idx="557">
                  <c:v>43687</c:v>
                </c:pt>
                <c:pt idx="558">
                  <c:v>43688</c:v>
                </c:pt>
                <c:pt idx="559">
                  <c:v>43689</c:v>
                </c:pt>
                <c:pt idx="560">
                  <c:v>43690</c:v>
                </c:pt>
                <c:pt idx="561">
                  <c:v>43691</c:v>
                </c:pt>
                <c:pt idx="562">
                  <c:v>43692</c:v>
                </c:pt>
                <c:pt idx="563">
                  <c:v>43693</c:v>
                </c:pt>
                <c:pt idx="564">
                  <c:v>43694</c:v>
                </c:pt>
                <c:pt idx="565">
                  <c:v>43695</c:v>
                </c:pt>
                <c:pt idx="566">
                  <c:v>43696</c:v>
                </c:pt>
                <c:pt idx="567">
                  <c:v>43697</c:v>
                </c:pt>
                <c:pt idx="568">
                  <c:v>43698</c:v>
                </c:pt>
                <c:pt idx="569">
                  <c:v>43699</c:v>
                </c:pt>
                <c:pt idx="570">
                  <c:v>43700</c:v>
                </c:pt>
                <c:pt idx="571">
                  <c:v>43701</c:v>
                </c:pt>
                <c:pt idx="572">
                  <c:v>43702</c:v>
                </c:pt>
                <c:pt idx="573">
                  <c:v>43703</c:v>
                </c:pt>
                <c:pt idx="574">
                  <c:v>43704</c:v>
                </c:pt>
                <c:pt idx="575">
                  <c:v>43705</c:v>
                </c:pt>
                <c:pt idx="576">
                  <c:v>43706</c:v>
                </c:pt>
                <c:pt idx="577">
                  <c:v>43707</c:v>
                </c:pt>
                <c:pt idx="578">
                  <c:v>43708</c:v>
                </c:pt>
                <c:pt idx="579">
                  <c:v>43709</c:v>
                </c:pt>
                <c:pt idx="580">
                  <c:v>43710</c:v>
                </c:pt>
                <c:pt idx="581">
                  <c:v>43711</c:v>
                </c:pt>
                <c:pt idx="582">
                  <c:v>43712</c:v>
                </c:pt>
                <c:pt idx="583">
                  <c:v>43713</c:v>
                </c:pt>
                <c:pt idx="584">
                  <c:v>43714</c:v>
                </c:pt>
                <c:pt idx="585">
                  <c:v>43715</c:v>
                </c:pt>
                <c:pt idx="586">
                  <c:v>43716</c:v>
                </c:pt>
                <c:pt idx="587">
                  <c:v>43717</c:v>
                </c:pt>
                <c:pt idx="588">
                  <c:v>43718</c:v>
                </c:pt>
                <c:pt idx="589">
                  <c:v>43719</c:v>
                </c:pt>
                <c:pt idx="590">
                  <c:v>43720</c:v>
                </c:pt>
                <c:pt idx="591">
                  <c:v>43721</c:v>
                </c:pt>
                <c:pt idx="592">
                  <c:v>43722</c:v>
                </c:pt>
                <c:pt idx="593">
                  <c:v>43723</c:v>
                </c:pt>
                <c:pt idx="594">
                  <c:v>43724</c:v>
                </c:pt>
                <c:pt idx="595">
                  <c:v>43725</c:v>
                </c:pt>
                <c:pt idx="596">
                  <c:v>43726</c:v>
                </c:pt>
                <c:pt idx="597">
                  <c:v>43727</c:v>
                </c:pt>
                <c:pt idx="598">
                  <c:v>43728</c:v>
                </c:pt>
                <c:pt idx="599">
                  <c:v>43729</c:v>
                </c:pt>
                <c:pt idx="600">
                  <c:v>43730</c:v>
                </c:pt>
                <c:pt idx="601">
                  <c:v>43731</c:v>
                </c:pt>
                <c:pt idx="602">
                  <c:v>43732</c:v>
                </c:pt>
                <c:pt idx="603">
                  <c:v>43733</c:v>
                </c:pt>
                <c:pt idx="604">
                  <c:v>43734</c:v>
                </c:pt>
                <c:pt idx="605">
                  <c:v>43735</c:v>
                </c:pt>
                <c:pt idx="606">
                  <c:v>43736</c:v>
                </c:pt>
                <c:pt idx="607">
                  <c:v>43737</c:v>
                </c:pt>
                <c:pt idx="608">
                  <c:v>43738</c:v>
                </c:pt>
                <c:pt idx="609">
                  <c:v>43739</c:v>
                </c:pt>
                <c:pt idx="610">
                  <c:v>43740</c:v>
                </c:pt>
                <c:pt idx="611">
                  <c:v>43741</c:v>
                </c:pt>
                <c:pt idx="612">
                  <c:v>43742</c:v>
                </c:pt>
                <c:pt idx="613">
                  <c:v>43743</c:v>
                </c:pt>
                <c:pt idx="614">
                  <c:v>43744</c:v>
                </c:pt>
                <c:pt idx="615">
                  <c:v>43745</c:v>
                </c:pt>
                <c:pt idx="616">
                  <c:v>43746</c:v>
                </c:pt>
                <c:pt idx="617">
                  <c:v>43747</c:v>
                </c:pt>
                <c:pt idx="618">
                  <c:v>43748</c:v>
                </c:pt>
                <c:pt idx="619">
                  <c:v>43749</c:v>
                </c:pt>
                <c:pt idx="620">
                  <c:v>43750</c:v>
                </c:pt>
                <c:pt idx="621">
                  <c:v>43751</c:v>
                </c:pt>
                <c:pt idx="622">
                  <c:v>43752</c:v>
                </c:pt>
                <c:pt idx="623">
                  <c:v>43753</c:v>
                </c:pt>
                <c:pt idx="624">
                  <c:v>43754</c:v>
                </c:pt>
                <c:pt idx="625">
                  <c:v>43755</c:v>
                </c:pt>
                <c:pt idx="626">
                  <c:v>43756</c:v>
                </c:pt>
                <c:pt idx="627">
                  <c:v>43757</c:v>
                </c:pt>
                <c:pt idx="628">
                  <c:v>43758</c:v>
                </c:pt>
                <c:pt idx="629">
                  <c:v>43759</c:v>
                </c:pt>
                <c:pt idx="630">
                  <c:v>43760</c:v>
                </c:pt>
                <c:pt idx="631">
                  <c:v>43761</c:v>
                </c:pt>
                <c:pt idx="632">
                  <c:v>43762</c:v>
                </c:pt>
                <c:pt idx="633">
                  <c:v>43763</c:v>
                </c:pt>
                <c:pt idx="634">
                  <c:v>43764</c:v>
                </c:pt>
                <c:pt idx="635">
                  <c:v>43765</c:v>
                </c:pt>
                <c:pt idx="636">
                  <c:v>43766</c:v>
                </c:pt>
                <c:pt idx="637">
                  <c:v>43767</c:v>
                </c:pt>
                <c:pt idx="638">
                  <c:v>43768</c:v>
                </c:pt>
                <c:pt idx="639">
                  <c:v>43769</c:v>
                </c:pt>
                <c:pt idx="640">
                  <c:v>43770</c:v>
                </c:pt>
                <c:pt idx="641">
                  <c:v>43771</c:v>
                </c:pt>
                <c:pt idx="642">
                  <c:v>43772</c:v>
                </c:pt>
                <c:pt idx="643">
                  <c:v>43773</c:v>
                </c:pt>
                <c:pt idx="644">
                  <c:v>43774</c:v>
                </c:pt>
                <c:pt idx="645">
                  <c:v>43775</c:v>
                </c:pt>
                <c:pt idx="646">
                  <c:v>43776</c:v>
                </c:pt>
                <c:pt idx="647">
                  <c:v>43777</c:v>
                </c:pt>
                <c:pt idx="648">
                  <c:v>43778</c:v>
                </c:pt>
                <c:pt idx="649">
                  <c:v>43779</c:v>
                </c:pt>
                <c:pt idx="650">
                  <c:v>43780</c:v>
                </c:pt>
                <c:pt idx="651">
                  <c:v>43781</c:v>
                </c:pt>
                <c:pt idx="652">
                  <c:v>43782</c:v>
                </c:pt>
                <c:pt idx="653">
                  <c:v>43783</c:v>
                </c:pt>
                <c:pt idx="654">
                  <c:v>43784</c:v>
                </c:pt>
                <c:pt idx="655">
                  <c:v>43785</c:v>
                </c:pt>
                <c:pt idx="656">
                  <c:v>43786</c:v>
                </c:pt>
                <c:pt idx="657">
                  <c:v>43787</c:v>
                </c:pt>
                <c:pt idx="658">
                  <c:v>43788</c:v>
                </c:pt>
                <c:pt idx="659">
                  <c:v>43789</c:v>
                </c:pt>
                <c:pt idx="660">
                  <c:v>43790</c:v>
                </c:pt>
                <c:pt idx="661">
                  <c:v>43791</c:v>
                </c:pt>
                <c:pt idx="662">
                  <c:v>43792</c:v>
                </c:pt>
                <c:pt idx="663">
                  <c:v>43793</c:v>
                </c:pt>
                <c:pt idx="664">
                  <c:v>43794</c:v>
                </c:pt>
                <c:pt idx="665">
                  <c:v>43795</c:v>
                </c:pt>
                <c:pt idx="666">
                  <c:v>43796</c:v>
                </c:pt>
                <c:pt idx="667">
                  <c:v>43797</c:v>
                </c:pt>
                <c:pt idx="668">
                  <c:v>43798</c:v>
                </c:pt>
                <c:pt idx="669">
                  <c:v>43799</c:v>
                </c:pt>
                <c:pt idx="670">
                  <c:v>43800</c:v>
                </c:pt>
                <c:pt idx="671">
                  <c:v>43801</c:v>
                </c:pt>
                <c:pt idx="672">
                  <c:v>43802</c:v>
                </c:pt>
                <c:pt idx="673">
                  <c:v>43803</c:v>
                </c:pt>
                <c:pt idx="674">
                  <c:v>43804</c:v>
                </c:pt>
                <c:pt idx="675">
                  <c:v>43805</c:v>
                </c:pt>
                <c:pt idx="676">
                  <c:v>43806</c:v>
                </c:pt>
                <c:pt idx="677">
                  <c:v>43807</c:v>
                </c:pt>
                <c:pt idx="678">
                  <c:v>43808</c:v>
                </c:pt>
                <c:pt idx="679">
                  <c:v>43809</c:v>
                </c:pt>
                <c:pt idx="680">
                  <c:v>43810</c:v>
                </c:pt>
                <c:pt idx="681">
                  <c:v>43811</c:v>
                </c:pt>
                <c:pt idx="682">
                  <c:v>43812</c:v>
                </c:pt>
                <c:pt idx="683">
                  <c:v>43813</c:v>
                </c:pt>
                <c:pt idx="684">
                  <c:v>43814</c:v>
                </c:pt>
                <c:pt idx="685">
                  <c:v>43815</c:v>
                </c:pt>
                <c:pt idx="686">
                  <c:v>43816</c:v>
                </c:pt>
                <c:pt idx="687">
                  <c:v>43817</c:v>
                </c:pt>
                <c:pt idx="688">
                  <c:v>43818</c:v>
                </c:pt>
                <c:pt idx="689">
                  <c:v>43819</c:v>
                </c:pt>
                <c:pt idx="690">
                  <c:v>43820</c:v>
                </c:pt>
                <c:pt idx="691">
                  <c:v>43821</c:v>
                </c:pt>
                <c:pt idx="692">
                  <c:v>43822</c:v>
                </c:pt>
                <c:pt idx="693">
                  <c:v>43823</c:v>
                </c:pt>
                <c:pt idx="694">
                  <c:v>43824</c:v>
                </c:pt>
                <c:pt idx="695">
                  <c:v>43825</c:v>
                </c:pt>
                <c:pt idx="696">
                  <c:v>43826</c:v>
                </c:pt>
                <c:pt idx="697">
                  <c:v>43827</c:v>
                </c:pt>
                <c:pt idx="698">
                  <c:v>43828</c:v>
                </c:pt>
                <c:pt idx="699">
                  <c:v>43829</c:v>
                </c:pt>
                <c:pt idx="700">
                  <c:v>43830</c:v>
                </c:pt>
                <c:pt idx="701">
                  <c:v>43831</c:v>
                </c:pt>
                <c:pt idx="702">
                  <c:v>43832</c:v>
                </c:pt>
                <c:pt idx="703">
                  <c:v>43833</c:v>
                </c:pt>
                <c:pt idx="704">
                  <c:v>43834</c:v>
                </c:pt>
                <c:pt idx="705">
                  <c:v>43835</c:v>
                </c:pt>
                <c:pt idx="706">
                  <c:v>43836</c:v>
                </c:pt>
                <c:pt idx="707">
                  <c:v>43837</c:v>
                </c:pt>
                <c:pt idx="708">
                  <c:v>43838</c:v>
                </c:pt>
                <c:pt idx="709">
                  <c:v>43839</c:v>
                </c:pt>
                <c:pt idx="710">
                  <c:v>43840</c:v>
                </c:pt>
                <c:pt idx="711">
                  <c:v>43841</c:v>
                </c:pt>
                <c:pt idx="712">
                  <c:v>43842</c:v>
                </c:pt>
                <c:pt idx="713">
                  <c:v>43843</c:v>
                </c:pt>
                <c:pt idx="714">
                  <c:v>43844</c:v>
                </c:pt>
                <c:pt idx="715">
                  <c:v>43845</c:v>
                </c:pt>
                <c:pt idx="716">
                  <c:v>43846</c:v>
                </c:pt>
                <c:pt idx="717">
                  <c:v>43847</c:v>
                </c:pt>
                <c:pt idx="718">
                  <c:v>43848</c:v>
                </c:pt>
                <c:pt idx="719">
                  <c:v>43849</c:v>
                </c:pt>
                <c:pt idx="720">
                  <c:v>43850</c:v>
                </c:pt>
                <c:pt idx="721">
                  <c:v>43851</c:v>
                </c:pt>
                <c:pt idx="722">
                  <c:v>43852</c:v>
                </c:pt>
                <c:pt idx="723">
                  <c:v>43853</c:v>
                </c:pt>
                <c:pt idx="724">
                  <c:v>43854</c:v>
                </c:pt>
                <c:pt idx="725">
                  <c:v>43855</c:v>
                </c:pt>
                <c:pt idx="726">
                  <c:v>43856</c:v>
                </c:pt>
                <c:pt idx="727">
                  <c:v>43857</c:v>
                </c:pt>
                <c:pt idx="728">
                  <c:v>43858</c:v>
                </c:pt>
                <c:pt idx="729">
                  <c:v>43859</c:v>
                </c:pt>
                <c:pt idx="730">
                  <c:v>43860</c:v>
                </c:pt>
                <c:pt idx="731">
                  <c:v>43861</c:v>
                </c:pt>
                <c:pt idx="732">
                  <c:v>43862</c:v>
                </c:pt>
                <c:pt idx="733">
                  <c:v>43863</c:v>
                </c:pt>
                <c:pt idx="734">
                  <c:v>43864</c:v>
                </c:pt>
                <c:pt idx="735">
                  <c:v>43865</c:v>
                </c:pt>
                <c:pt idx="736">
                  <c:v>43866</c:v>
                </c:pt>
                <c:pt idx="737">
                  <c:v>43867</c:v>
                </c:pt>
                <c:pt idx="738">
                  <c:v>43868</c:v>
                </c:pt>
                <c:pt idx="739">
                  <c:v>43869</c:v>
                </c:pt>
                <c:pt idx="740">
                  <c:v>43870</c:v>
                </c:pt>
                <c:pt idx="741">
                  <c:v>43871</c:v>
                </c:pt>
                <c:pt idx="742">
                  <c:v>43872</c:v>
                </c:pt>
                <c:pt idx="743">
                  <c:v>43873</c:v>
                </c:pt>
                <c:pt idx="744">
                  <c:v>43874</c:v>
                </c:pt>
                <c:pt idx="745">
                  <c:v>43875</c:v>
                </c:pt>
                <c:pt idx="746">
                  <c:v>43876</c:v>
                </c:pt>
                <c:pt idx="747">
                  <c:v>43877</c:v>
                </c:pt>
                <c:pt idx="748">
                  <c:v>43878</c:v>
                </c:pt>
                <c:pt idx="749">
                  <c:v>43879</c:v>
                </c:pt>
                <c:pt idx="750">
                  <c:v>43880</c:v>
                </c:pt>
                <c:pt idx="751">
                  <c:v>43881</c:v>
                </c:pt>
                <c:pt idx="752">
                  <c:v>43882</c:v>
                </c:pt>
                <c:pt idx="753">
                  <c:v>43883</c:v>
                </c:pt>
                <c:pt idx="754">
                  <c:v>43884</c:v>
                </c:pt>
                <c:pt idx="755">
                  <c:v>43885</c:v>
                </c:pt>
                <c:pt idx="756">
                  <c:v>43886</c:v>
                </c:pt>
                <c:pt idx="757">
                  <c:v>43887</c:v>
                </c:pt>
                <c:pt idx="758">
                  <c:v>43888</c:v>
                </c:pt>
                <c:pt idx="759">
                  <c:v>43889</c:v>
                </c:pt>
                <c:pt idx="760">
                  <c:v>43890</c:v>
                </c:pt>
                <c:pt idx="761">
                  <c:v>43891</c:v>
                </c:pt>
                <c:pt idx="762">
                  <c:v>43892</c:v>
                </c:pt>
                <c:pt idx="763">
                  <c:v>43893</c:v>
                </c:pt>
                <c:pt idx="764">
                  <c:v>43894</c:v>
                </c:pt>
                <c:pt idx="765">
                  <c:v>43895</c:v>
                </c:pt>
                <c:pt idx="766">
                  <c:v>43896</c:v>
                </c:pt>
                <c:pt idx="767">
                  <c:v>43897</c:v>
                </c:pt>
                <c:pt idx="768">
                  <c:v>43898</c:v>
                </c:pt>
                <c:pt idx="769">
                  <c:v>43899</c:v>
                </c:pt>
                <c:pt idx="770">
                  <c:v>43900</c:v>
                </c:pt>
                <c:pt idx="771">
                  <c:v>43901</c:v>
                </c:pt>
                <c:pt idx="772">
                  <c:v>43902</c:v>
                </c:pt>
                <c:pt idx="773">
                  <c:v>43903</c:v>
                </c:pt>
                <c:pt idx="774">
                  <c:v>43904</c:v>
                </c:pt>
                <c:pt idx="775">
                  <c:v>43905</c:v>
                </c:pt>
                <c:pt idx="776">
                  <c:v>43906</c:v>
                </c:pt>
                <c:pt idx="777">
                  <c:v>43907</c:v>
                </c:pt>
                <c:pt idx="778">
                  <c:v>43908</c:v>
                </c:pt>
                <c:pt idx="779">
                  <c:v>43909</c:v>
                </c:pt>
                <c:pt idx="780">
                  <c:v>43910</c:v>
                </c:pt>
                <c:pt idx="781">
                  <c:v>43911</c:v>
                </c:pt>
                <c:pt idx="782">
                  <c:v>43912</c:v>
                </c:pt>
                <c:pt idx="783">
                  <c:v>43913</c:v>
                </c:pt>
                <c:pt idx="784">
                  <c:v>43914</c:v>
                </c:pt>
                <c:pt idx="785">
                  <c:v>43915</c:v>
                </c:pt>
                <c:pt idx="786">
                  <c:v>43916</c:v>
                </c:pt>
                <c:pt idx="787">
                  <c:v>43917</c:v>
                </c:pt>
                <c:pt idx="788">
                  <c:v>43918</c:v>
                </c:pt>
                <c:pt idx="789">
                  <c:v>43919</c:v>
                </c:pt>
                <c:pt idx="790">
                  <c:v>43920</c:v>
                </c:pt>
                <c:pt idx="791">
                  <c:v>43921</c:v>
                </c:pt>
                <c:pt idx="792">
                  <c:v>43922</c:v>
                </c:pt>
                <c:pt idx="793">
                  <c:v>43923</c:v>
                </c:pt>
                <c:pt idx="794">
                  <c:v>43924</c:v>
                </c:pt>
                <c:pt idx="795">
                  <c:v>43925</c:v>
                </c:pt>
                <c:pt idx="796">
                  <c:v>43926</c:v>
                </c:pt>
                <c:pt idx="797">
                  <c:v>43927</c:v>
                </c:pt>
                <c:pt idx="798">
                  <c:v>43928</c:v>
                </c:pt>
                <c:pt idx="799">
                  <c:v>43929</c:v>
                </c:pt>
                <c:pt idx="800">
                  <c:v>43930</c:v>
                </c:pt>
                <c:pt idx="801">
                  <c:v>43931</c:v>
                </c:pt>
                <c:pt idx="802">
                  <c:v>43932</c:v>
                </c:pt>
                <c:pt idx="803">
                  <c:v>43933</c:v>
                </c:pt>
                <c:pt idx="804">
                  <c:v>43934</c:v>
                </c:pt>
                <c:pt idx="805">
                  <c:v>43935</c:v>
                </c:pt>
                <c:pt idx="806">
                  <c:v>43936</c:v>
                </c:pt>
                <c:pt idx="807">
                  <c:v>43937</c:v>
                </c:pt>
                <c:pt idx="808">
                  <c:v>43938</c:v>
                </c:pt>
                <c:pt idx="809">
                  <c:v>43939</c:v>
                </c:pt>
                <c:pt idx="810">
                  <c:v>43940</c:v>
                </c:pt>
                <c:pt idx="811">
                  <c:v>43941</c:v>
                </c:pt>
                <c:pt idx="812">
                  <c:v>43942</c:v>
                </c:pt>
                <c:pt idx="813">
                  <c:v>43943</c:v>
                </c:pt>
                <c:pt idx="814">
                  <c:v>43944</c:v>
                </c:pt>
                <c:pt idx="815">
                  <c:v>43945</c:v>
                </c:pt>
                <c:pt idx="816">
                  <c:v>43946</c:v>
                </c:pt>
                <c:pt idx="817">
                  <c:v>43947</c:v>
                </c:pt>
                <c:pt idx="818">
                  <c:v>43948</c:v>
                </c:pt>
                <c:pt idx="819">
                  <c:v>43949</c:v>
                </c:pt>
                <c:pt idx="820">
                  <c:v>43950</c:v>
                </c:pt>
                <c:pt idx="821">
                  <c:v>43951</c:v>
                </c:pt>
                <c:pt idx="822">
                  <c:v>43952</c:v>
                </c:pt>
                <c:pt idx="823">
                  <c:v>43953</c:v>
                </c:pt>
                <c:pt idx="824">
                  <c:v>43954</c:v>
                </c:pt>
                <c:pt idx="825">
                  <c:v>43955</c:v>
                </c:pt>
                <c:pt idx="826">
                  <c:v>43956</c:v>
                </c:pt>
                <c:pt idx="827">
                  <c:v>43957</c:v>
                </c:pt>
                <c:pt idx="828">
                  <c:v>43958</c:v>
                </c:pt>
                <c:pt idx="829">
                  <c:v>43959</c:v>
                </c:pt>
                <c:pt idx="830">
                  <c:v>43960</c:v>
                </c:pt>
                <c:pt idx="831">
                  <c:v>43961</c:v>
                </c:pt>
                <c:pt idx="832">
                  <c:v>43962</c:v>
                </c:pt>
                <c:pt idx="833">
                  <c:v>43963</c:v>
                </c:pt>
                <c:pt idx="834">
                  <c:v>43964</c:v>
                </c:pt>
                <c:pt idx="835">
                  <c:v>43965</c:v>
                </c:pt>
                <c:pt idx="836">
                  <c:v>43966</c:v>
                </c:pt>
                <c:pt idx="837">
                  <c:v>43967</c:v>
                </c:pt>
                <c:pt idx="838">
                  <c:v>43968</c:v>
                </c:pt>
                <c:pt idx="839">
                  <c:v>43969</c:v>
                </c:pt>
                <c:pt idx="840">
                  <c:v>43970</c:v>
                </c:pt>
                <c:pt idx="841">
                  <c:v>43971</c:v>
                </c:pt>
                <c:pt idx="842">
                  <c:v>43972</c:v>
                </c:pt>
                <c:pt idx="843">
                  <c:v>43973</c:v>
                </c:pt>
                <c:pt idx="844">
                  <c:v>43974</c:v>
                </c:pt>
                <c:pt idx="845">
                  <c:v>43975</c:v>
                </c:pt>
                <c:pt idx="846">
                  <c:v>43976</c:v>
                </c:pt>
                <c:pt idx="847">
                  <c:v>43977</c:v>
                </c:pt>
                <c:pt idx="848">
                  <c:v>43978</c:v>
                </c:pt>
                <c:pt idx="849">
                  <c:v>43979</c:v>
                </c:pt>
                <c:pt idx="850">
                  <c:v>43980</c:v>
                </c:pt>
                <c:pt idx="851">
                  <c:v>43981</c:v>
                </c:pt>
                <c:pt idx="852">
                  <c:v>43982</c:v>
                </c:pt>
                <c:pt idx="853">
                  <c:v>43983</c:v>
                </c:pt>
                <c:pt idx="854">
                  <c:v>43984</c:v>
                </c:pt>
                <c:pt idx="855">
                  <c:v>43985</c:v>
                </c:pt>
                <c:pt idx="856">
                  <c:v>43986</c:v>
                </c:pt>
                <c:pt idx="857">
                  <c:v>43987</c:v>
                </c:pt>
                <c:pt idx="858">
                  <c:v>43988</c:v>
                </c:pt>
                <c:pt idx="859">
                  <c:v>43989</c:v>
                </c:pt>
                <c:pt idx="860">
                  <c:v>43990</c:v>
                </c:pt>
                <c:pt idx="861">
                  <c:v>43991</c:v>
                </c:pt>
                <c:pt idx="862">
                  <c:v>43992</c:v>
                </c:pt>
                <c:pt idx="863">
                  <c:v>43993</c:v>
                </c:pt>
                <c:pt idx="864">
                  <c:v>43994</c:v>
                </c:pt>
                <c:pt idx="865">
                  <c:v>43995</c:v>
                </c:pt>
                <c:pt idx="866">
                  <c:v>43996</c:v>
                </c:pt>
                <c:pt idx="867">
                  <c:v>43997</c:v>
                </c:pt>
                <c:pt idx="868">
                  <c:v>43998</c:v>
                </c:pt>
                <c:pt idx="869">
                  <c:v>43999</c:v>
                </c:pt>
                <c:pt idx="870">
                  <c:v>44000</c:v>
                </c:pt>
                <c:pt idx="871">
                  <c:v>44001</c:v>
                </c:pt>
                <c:pt idx="872">
                  <c:v>44002</c:v>
                </c:pt>
                <c:pt idx="873">
                  <c:v>44003</c:v>
                </c:pt>
                <c:pt idx="874">
                  <c:v>44004</c:v>
                </c:pt>
                <c:pt idx="875">
                  <c:v>44005</c:v>
                </c:pt>
                <c:pt idx="876">
                  <c:v>44006</c:v>
                </c:pt>
                <c:pt idx="877">
                  <c:v>44007</c:v>
                </c:pt>
                <c:pt idx="878">
                  <c:v>44008</c:v>
                </c:pt>
                <c:pt idx="879">
                  <c:v>44009</c:v>
                </c:pt>
                <c:pt idx="880">
                  <c:v>44010</c:v>
                </c:pt>
                <c:pt idx="881">
                  <c:v>44011</c:v>
                </c:pt>
                <c:pt idx="882">
                  <c:v>44012</c:v>
                </c:pt>
                <c:pt idx="883">
                  <c:v>44013</c:v>
                </c:pt>
                <c:pt idx="884">
                  <c:v>44014</c:v>
                </c:pt>
                <c:pt idx="885">
                  <c:v>44015</c:v>
                </c:pt>
                <c:pt idx="886">
                  <c:v>44016</c:v>
                </c:pt>
                <c:pt idx="887">
                  <c:v>44017</c:v>
                </c:pt>
                <c:pt idx="888">
                  <c:v>44018</c:v>
                </c:pt>
                <c:pt idx="889">
                  <c:v>44019</c:v>
                </c:pt>
                <c:pt idx="890">
                  <c:v>44020</c:v>
                </c:pt>
                <c:pt idx="891">
                  <c:v>44021</c:v>
                </c:pt>
                <c:pt idx="892">
                  <c:v>44022</c:v>
                </c:pt>
                <c:pt idx="893">
                  <c:v>44023</c:v>
                </c:pt>
                <c:pt idx="894">
                  <c:v>44024</c:v>
                </c:pt>
                <c:pt idx="895">
                  <c:v>44025</c:v>
                </c:pt>
                <c:pt idx="896">
                  <c:v>44026</c:v>
                </c:pt>
                <c:pt idx="897">
                  <c:v>44027</c:v>
                </c:pt>
                <c:pt idx="898">
                  <c:v>44028</c:v>
                </c:pt>
                <c:pt idx="899">
                  <c:v>44029</c:v>
                </c:pt>
                <c:pt idx="900">
                  <c:v>44030</c:v>
                </c:pt>
                <c:pt idx="901">
                  <c:v>44031</c:v>
                </c:pt>
                <c:pt idx="902">
                  <c:v>44032</c:v>
                </c:pt>
                <c:pt idx="903">
                  <c:v>44033</c:v>
                </c:pt>
                <c:pt idx="904">
                  <c:v>44034</c:v>
                </c:pt>
                <c:pt idx="905">
                  <c:v>44035</c:v>
                </c:pt>
                <c:pt idx="906">
                  <c:v>44036</c:v>
                </c:pt>
                <c:pt idx="907">
                  <c:v>44037</c:v>
                </c:pt>
                <c:pt idx="908">
                  <c:v>44038</c:v>
                </c:pt>
                <c:pt idx="909">
                  <c:v>44039</c:v>
                </c:pt>
                <c:pt idx="910">
                  <c:v>44040</c:v>
                </c:pt>
                <c:pt idx="911">
                  <c:v>44041</c:v>
                </c:pt>
                <c:pt idx="912">
                  <c:v>44042</c:v>
                </c:pt>
                <c:pt idx="913">
                  <c:v>44043</c:v>
                </c:pt>
                <c:pt idx="914">
                  <c:v>44044</c:v>
                </c:pt>
                <c:pt idx="915">
                  <c:v>44045</c:v>
                </c:pt>
                <c:pt idx="916">
                  <c:v>44046</c:v>
                </c:pt>
                <c:pt idx="917">
                  <c:v>44047</c:v>
                </c:pt>
                <c:pt idx="918">
                  <c:v>44048</c:v>
                </c:pt>
                <c:pt idx="919">
                  <c:v>44049</c:v>
                </c:pt>
                <c:pt idx="920">
                  <c:v>44050</c:v>
                </c:pt>
                <c:pt idx="921">
                  <c:v>44051</c:v>
                </c:pt>
                <c:pt idx="922">
                  <c:v>44052</c:v>
                </c:pt>
                <c:pt idx="923">
                  <c:v>44053</c:v>
                </c:pt>
                <c:pt idx="924">
                  <c:v>44054</c:v>
                </c:pt>
                <c:pt idx="925">
                  <c:v>44055</c:v>
                </c:pt>
                <c:pt idx="926">
                  <c:v>44056</c:v>
                </c:pt>
                <c:pt idx="927">
                  <c:v>44057</c:v>
                </c:pt>
                <c:pt idx="928">
                  <c:v>44058</c:v>
                </c:pt>
                <c:pt idx="929">
                  <c:v>44059</c:v>
                </c:pt>
                <c:pt idx="930">
                  <c:v>44060</c:v>
                </c:pt>
                <c:pt idx="931">
                  <c:v>44061</c:v>
                </c:pt>
                <c:pt idx="932">
                  <c:v>44062</c:v>
                </c:pt>
                <c:pt idx="933">
                  <c:v>44063</c:v>
                </c:pt>
                <c:pt idx="934">
                  <c:v>44064</c:v>
                </c:pt>
                <c:pt idx="935">
                  <c:v>44065</c:v>
                </c:pt>
                <c:pt idx="936">
                  <c:v>44066</c:v>
                </c:pt>
                <c:pt idx="937">
                  <c:v>44067</c:v>
                </c:pt>
                <c:pt idx="938">
                  <c:v>44068</c:v>
                </c:pt>
                <c:pt idx="939">
                  <c:v>44069</c:v>
                </c:pt>
                <c:pt idx="940">
                  <c:v>44070</c:v>
                </c:pt>
                <c:pt idx="941">
                  <c:v>44071</c:v>
                </c:pt>
                <c:pt idx="942">
                  <c:v>44072</c:v>
                </c:pt>
                <c:pt idx="943">
                  <c:v>44073</c:v>
                </c:pt>
                <c:pt idx="944">
                  <c:v>44074</c:v>
                </c:pt>
                <c:pt idx="945">
                  <c:v>44075</c:v>
                </c:pt>
                <c:pt idx="946">
                  <c:v>44076</c:v>
                </c:pt>
                <c:pt idx="947">
                  <c:v>44077</c:v>
                </c:pt>
                <c:pt idx="948">
                  <c:v>44078</c:v>
                </c:pt>
                <c:pt idx="949">
                  <c:v>44079</c:v>
                </c:pt>
                <c:pt idx="950">
                  <c:v>44080</c:v>
                </c:pt>
                <c:pt idx="951">
                  <c:v>44081</c:v>
                </c:pt>
                <c:pt idx="952">
                  <c:v>44082</c:v>
                </c:pt>
                <c:pt idx="953">
                  <c:v>44083</c:v>
                </c:pt>
                <c:pt idx="954">
                  <c:v>44084</c:v>
                </c:pt>
                <c:pt idx="955">
                  <c:v>44085</c:v>
                </c:pt>
                <c:pt idx="956">
                  <c:v>44086</c:v>
                </c:pt>
                <c:pt idx="957">
                  <c:v>44087</c:v>
                </c:pt>
                <c:pt idx="958">
                  <c:v>44088</c:v>
                </c:pt>
                <c:pt idx="959">
                  <c:v>44089</c:v>
                </c:pt>
                <c:pt idx="960">
                  <c:v>44090</c:v>
                </c:pt>
                <c:pt idx="961">
                  <c:v>44091</c:v>
                </c:pt>
                <c:pt idx="962">
                  <c:v>44092</c:v>
                </c:pt>
                <c:pt idx="963">
                  <c:v>44093</c:v>
                </c:pt>
                <c:pt idx="964">
                  <c:v>44094</c:v>
                </c:pt>
                <c:pt idx="965">
                  <c:v>44095</c:v>
                </c:pt>
                <c:pt idx="966">
                  <c:v>44096</c:v>
                </c:pt>
                <c:pt idx="967">
                  <c:v>44097</c:v>
                </c:pt>
                <c:pt idx="968">
                  <c:v>44098</c:v>
                </c:pt>
                <c:pt idx="969">
                  <c:v>44099</c:v>
                </c:pt>
                <c:pt idx="970">
                  <c:v>44100</c:v>
                </c:pt>
                <c:pt idx="971">
                  <c:v>44101</c:v>
                </c:pt>
                <c:pt idx="972">
                  <c:v>44102</c:v>
                </c:pt>
                <c:pt idx="973">
                  <c:v>44103</c:v>
                </c:pt>
                <c:pt idx="974">
                  <c:v>44104</c:v>
                </c:pt>
                <c:pt idx="975">
                  <c:v>44105</c:v>
                </c:pt>
                <c:pt idx="976">
                  <c:v>44106</c:v>
                </c:pt>
                <c:pt idx="977">
                  <c:v>44107</c:v>
                </c:pt>
                <c:pt idx="978">
                  <c:v>44108</c:v>
                </c:pt>
                <c:pt idx="979">
                  <c:v>44109</c:v>
                </c:pt>
                <c:pt idx="980">
                  <c:v>44110</c:v>
                </c:pt>
                <c:pt idx="981">
                  <c:v>44111</c:v>
                </c:pt>
                <c:pt idx="982">
                  <c:v>44112</c:v>
                </c:pt>
                <c:pt idx="983">
                  <c:v>44113</c:v>
                </c:pt>
                <c:pt idx="984">
                  <c:v>44114</c:v>
                </c:pt>
                <c:pt idx="985">
                  <c:v>44115</c:v>
                </c:pt>
                <c:pt idx="986">
                  <c:v>44116</c:v>
                </c:pt>
                <c:pt idx="987">
                  <c:v>44117</c:v>
                </c:pt>
                <c:pt idx="988">
                  <c:v>44118</c:v>
                </c:pt>
                <c:pt idx="989">
                  <c:v>44119</c:v>
                </c:pt>
                <c:pt idx="990">
                  <c:v>44120</c:v>
                </c:pt>
                <c:pt idx="991">
                  <c:v>44121</c:v>
                </c:pt>
                <c:pt idx="992">
                  <c:v>44122</c:v>
                </c:pt>
                <c:pt idx="993">
                  <c:v>44123</c:v>
                </c:pt>
                <c:pt idx="994">
                  <c:v>44124</c:v>
                </c:pt>
                <c:pt idx="995">
                  <c:v>44125</c:v>
                </c:pt>
                <c:pt idx="996">
                  <c:v>44126</c:v>
                </c:pt>
                <c:pt idx="997">
                  <c:v>44127</c:v>
                </c:pt>
                <c:pt idx="998">
                  <c:v>44128</c:v>
                </c:pt>
                <c:pt idx="999">
                  <c:v>44129</c:v>
                </c:pt>
                <c:pt idx="1000">
                  <c:v>44130</c:v>
                </c:pt>
                <c:pt idx="1001">
                  <c:v>44131</c:v>
                </c:pt>
                <c:pt idx="1002">
                  <c:v>44132</c:v>
                </c:pt>
                <c:pt idx="1003">
                  <c:v>44133</c:v>
                </c:pt>
                <c:pt idx="1004">
                  <c:v>44134</c:v>
                </c:pt>
                <c:pt idx="1005">
                  <c:v>44135</c:v>
                </c:pt>
                <c:pt idx="1006">
                  <c:v>44136</c:v>
                </c:pt>
                <c:pt idx="1007">
                  <c:v>44137</c:v>
                </c:pt>
                <c:pt idx="1008">
                  <c:v>44138</c:v>
                </c:pt>
                <c:pt idx="1009">
                  <c:v>44139</c:v>
                </c:pt>
                <c:pt idx="1010">
                  <c:v>44140</c:v>
                </c:pt>
                <c:pt idx="1011">
                  <c:v>44141</c:v>
                </c:pt>
                <c:pt idx="1012">
                  <c:v>44142</c:v>
                </c:pt>
                <c:pt idx="1013">
                  <c:v>44143</c:v>
                </c:pt>
                <c:pt idx="1014">
                  <c:v>44144</c:v>
                </c:pt>
                <c:pt idx="1015">
                  <c:v>44145</c:v>
                </c:pt>
                <c:pt idx="1016">
                  <c:v>44146</c:v>
                </c:pt>
                <c:pt idx="1017">
                  <c:v>44147</c:v>
                </c:pt>
                <c:pt idx="1018">
                  <c:v>44148</c:v>
                </c:pt>
                <c:pt idx="1019">
                  <c:v>44149</c:v>
                </c:pt>
                <c:pt idx="1020">
                  <c:v>44150</c:v>
                </c:pt>
                <c:pt idx="1021">
                  <c:v>44151</c:v>
                </c:pt>
                <c:pt idx="1022">
                  <c:v>44152</c:v>
                </c:pt>
                <c:pt idx="1023">
                  <c:v>44153</c:v>
                </c:pt>
                <c:pt idx="1024">
                  <c:v>44154</c:v>
                </c:pt>
                <c:pt idx="1025">
                  <c:v>44155</c:v>
                </c:pt>
                <c:pt idx="1026">
                  <c:v>44156</c:v>
                </c:pt>
                <c:pt idx="1027">
                  <c:v>44157</c:v>
                </c:pt>
                <c:pt idx="1028">
                  <c:v>44158</c:v>
                </c:pt>
                <c:pt idx="1029">
                  <c:v>44159</c:v>
                </c:pt>
                <c:pt idx="1030">
                  <c:v>44160</c:v>
                </c:pt>
                <c:pt idx="1031">
                  <c:v>44161</c:v>
                </c:pt>
                <c:pt idx="1032">
                  <c:v>44162</c:v>
                </c:pt>
                <c:pt idx="1033">
                  <c:v>44163</c:v>
                </c:pt>
                <c:pt idx="1034">
                  <c:v>44164</c:v>
                </c:pt>
                <c:pt idx="1035">
                  <c:v>44165</c:v>
                </c:pt>
                <c:pt idx="1036">
                  <c:v>44166</c:v>
                </c:pt>
                <c:pt idx="1037">
                  <c:v>44167</c:v>
                </c:pt>
                <c:pt idx="1038">
                  <c:v>44168</c:v>
                </c:pt>
                <c:pt idx="1039">
                  <c:v>44169</c:v>
                </c:pt>
                <c:pt idx="1040">
                  <c:v>44170</c:v>
                </c:pt>
                <c:pt idx="1041">
                  <c:v>44171</c:v>
                </c:pt>
                <c:pt idx="1042">
                  <c:v>44172</c:v>
                </c:pt>
                <c:pt idx="1043">
                  <c:v>44173</c:v>
                </c:pt>
                <c:pt idx="1044">
                  <c:v>44174</c:v>
                </c:pt>
                <c:pt idx="1045">
                  <c:v>44175</c:v>
                </c:pt>
                <c:pt idx="1046">
                  <c:v>44176</c:v>
                </c:pt>
                <c:pt idx="1047">
                  <c:v>44177</c:v>
                </c:pt>
                <c:pt idx="1048">
                  <c:v>44178</c:v>
                </c:pt>
                <c:pt idx="1049">
                  <c:v>44179</c:v>
                </c:pt>
                <c:pt idx="1050">
                  <c:v>44180</c:v>
                </c:pt>
                <c:pt idx="1051">
                  <c:v>44181</c:v>
                </c:pt>
                <c:pt idx="1052">
                  <c:v>44182</c:v>
                </c:pt>
                <c:pt idx="1053">
                  <c:v>44183</c:v>
                </c:pt>
                <c:pt idx="1054">
                  <c:v>44184</c:v>
                </c:pt>
                <c:pt idx="1055">
                  <c:v>44185</c:v>
                </c:pt>
                <c:pt idx="1056">
                  <c:v>44186</c:v>
                </c:pt>
                <c:pt idx="1057">
                  <c:v>44187</c:v>
                </c:pt>
                <c:pt idx="1058">
                  <c:v>44188</c:v>
                </c:pt>
                <c:pt idx="1059">
                  <c:v>44189</c:v>
                </c:pt>
                <c:pt idx="1060">
                  <c:v>44190</c:v>
                </c:pt>
                <c:pt idx="1061">
                  <c:v>44191</c:v>
                </c:pt>
                <c:pt idx="1062">
                  <c:v>44192</c:v>
                </c:pt>
                <c:pt idx="1063">
                  <c:v>44193</c:v>
                </c:pt>
                <c:pt idx="1064">
                  <c:v>44194</c:v>
                </c:pt>
                <c:pt idx="1065">
                  <c:v>44195</c:v>
                </c:pt>
                <c:pt idx="1066">
                  <c:v>44196</c:v>
                </c:pt>
                <c:pt idx="1067">
                  <c:v>44197</c:v>
                </c:pt>
                <c:pt idx="1068">
                  <c:v>44198</c:v>
                </c:pt>
                <c:pt idx="1069">
                  <c:v>44199</c:v>
                </c:pt>
                <c:pt idx="1070">
                  <c:v>44200</c:v>
                </c:pt>
                <c:pt idx="1071">
                  <c:v>44201</c:v>
                </c:pt>
                <c:pt idx="1072">
                  <c:v>44202</c:v>
                </c:pt>
                <c:pt idx="1073">
                  <c:v>44203</c:v>
                </c:pt>
                <c:pt idx="1074">
                  <c:v>44204</c:v>
                </c:pt>
                <c:pt idx="1075">
                  <c:v>44205</c:v>
                </c:pt>
                <c:pt idx="1076">
                  <c:v>44206</c:v>
                </c:pt>
                <c:pt idx="1077">
                  <c:v>44207</c:v>
                </c:pt>
                <c:pt idx="1078">
                  <c:v>44208</c:v>
                </c:pt>
                <c:pt idx="1079">
                  <c:v>44209</c:v>
                </c:pt>
                <c:pt idx="1080">
                  <c:v>44210</c:v>
                </c:pt>
                <c:pt idx="1081">
                  <c:v>44211</c:v>
                </c:pt>
                <c:pt idx="1082">
                  <c:v>44212</c:v>
                </c:pt>
                <c:pt idx="1083">
                  <c:v>44213</c:v>
                </c:pt>
                <c:pt idx="1084">
                  <c:v>44214</c:v>
                </c:pt>
                <c:pt idx="1085">
                  <c:v>44215</c:v>
                </c:pt>
                <c:pt idx="1086">
                  <c:v>44216</c:v>
                </c:pt>
                <c:pt idx="1087">
                  <c:v>44217</c:v>
                </c:pt>
                <c:pt idx="1088">
                  <c:v>44218</c:v>
                </c:pt>
                <c:pt idx="1089">
                  <c:v>44219</c:v>
                </c:pt>
                <c:pt idx="1090">
                  <c:v>44220</c:v>
                </c:pt>
                <c:pt idx="1091">
                  <c:v>44221</c:v>
                </c:pt>
                <c:pt idx="1092">
                  <c:v>44222</c:v>
                </c:pt>
                <c:pt idx="1093">
                  <c:v>44223</c:v>
                </c:pt>
                <c:pt idx="1094">
                  <c:v>44224</c:v>
                </c:pt>
                <c:pt idx="1095">
                  <c:v>44225</c:v>
                </c:pt>
                <c:pt idx="1096">
                  <c:v>44226</c:v>
                </c:pt>
                <c:pt idx="1097">
                  <c:v>44227</c:v>
                </c:pt>
                <c:pt idx="1098">
                  <c:v>44228</c:v>
                </c:pt>
                <c:pt idx="1099">
                  <c:v>44229</c:v>
                </c:pt>
                <c:pt idx="1100">
                  <c:v>44230</c:v>
                </c:pt>
                <c:pt idx="1101">
                  <c:v>44231</c:v>
                </c:pt>
                <c:pt idx="1102">
                  <c:v>44232</c:v>
                </c:pt>
                <c:pt idx="1103">
                  <c:v>44233</c:v>
                </c:pt>
                <c:pt idx="1104">
                  <c:v>44234</c:v>
                </c:pt>
                <c:pt idx="1105">
                  <c:v>44235</c:v>
                </c:pt>
                <c:pt idx="1106">
                  <c:v>44236</c:v>
                </c:pt>
                <c:pt idx="1107">
                  <c:v>44237</c:v>
                </c:pt>
                <c:pt idx="1108">
                  <c:v>44238</c:v>
                </c:pt>
                <c:pt idx="1109">
                  <c:v>44239</c:v>
                </c:pt>
                <c:pt idx="1110">
                  <c:v>44240</c:v>
                </c:pt>
                <c:pt idx="1111">
                  <c:v>44241</c:v>
                </c:pt>
                <c:pt idx="1112">
                  <c:v>44242</c:v>
                </c:pt>
                <c:pt idx="1113">
                  <c:v>44243</c:v>
                </c:pt>
                <c:pt idx="1114">
                  <c:v>44244</c:v>
                </c:pt>
                <c:pt idx="1115">
                  <c:v>44245</c:v>
                </c:pt>
                <c:pt idx="1116">
                  <c:v>44246</c:v>
                </c:pt>
                <c:pt idx="1117">
                  <c:v>44247</c:v>
                </c:pt>
                <c:pt idx="1118">
                  <c:v>44248</c:v>
                </c:pt>
                <c:pt idx="1119">
                  <c:v>44249</c:v>
                </c:pt>
                <c:pt idx="1120">
                  <c:v>44250</c:v>
                </c:pt>
                <c:pt idx="1121">
                  <c:v>44251</c:v>
                </c:pt>
                <c:pt idx="1122">
                  <c:v>44252</c:v>
                </c:pt>
                <c:pt idx="1123">
                  <c:v>44253</c:v>
                </c:pt>
                <c:pt idx="1124">
                  <c:v>44254</c:v>
                </c:pt>
                <c:pt idx="1125">
                  <c:v>44255</c:v>
                </c:pt>
                <c:pt idx="1126">
                  <c:v>44256</c:v>
                </c:pt>
                <c:pt idx="1127">
                  <c:v>44257</c:v>
                </c:pt>
                <c:pt idx="1128">
                  <c:v>44258</c:v>
                </c:pt>
                <c:pt idx="1129">
                  <c:v>44259</c:v>
                </c:pt>
                <c:pt idx="1130">
                  <c:v>44260</c:v>
                </c:pt>
                <c:pt idx="1131">
                  <c:v>44261</c:v>
                </c:pt>
                <c:pt idx="1132">
                  <c:v>44262</c:v>
                </c:pt>
                <c:pt idx="1133">
                  <c:v>44263</c:v>
                </c:pt>
                <c:pt idx="1134">
                  <c:v>44264</c:v>
                </c:pt>
                <c:pt idx="1135">
                  <c:v>44265</c:v>
                </c:pt>
                <c:pt idx="1136">
                  <c:v>44266</c:v>
                </c:pt>
                <c:pt idx="1137">
                  <c:v>44267</c:v>
                </c:pt>
                <c:pt idx="1138">
                  <c:v>44268</c:v>
                </c:pt>
                <c:pt idx="1139">
                  <c:v>44269</c:v>
                </c:pt>
                <c:pt idx="1140">
                  <c:v>44270</c:v>
                </c:pt>
                <c:pt idx="1141">
                  <c:v>44271</c:v>
                </c:pt>
                <c:pt idx="1142">
                  <c:v>44272</c:v>
                </c:pt>
                <c:pt idx="1143">
                  <c:v>44273</c:v>
                </c:pt>
                <c:pt idx="1144">
                  <c:v>44274</c:v>
                </c:pt>
                <c:pt idx="1145">
                  <c:v>44275</c:v>
                </c:pt>
                <c:pt idx="1146">
                  <c:v>44276</c:v>
                </c:pt>
                <c:pt idx="1147">
                  <c:v>44277</c:v>
                </c:pt>
                <c:pt idx="1148">
                  <c:v>44278</c:v>
                </c:pt>
                <c:pt idx="1149">
                  <c:v>44279</c:v>
                </c:pt>
                <c:pt idx="1150">
                  <c:v>44280</c:v>
                </c:pt>
                <c:pt idx="1151">
                  <c:v>44281</c:v>
                </c:pt>
                <c:pt idx="1152">
                  <c:v>44282</c:v>
                </c:pt>
                <c:pt idx="1153">
                  <c:v>44283</c:v>
                </c:pt>
                <c:pt idx="1154">
                  <c:v>44284</c:v>
                </c:pt>
                <c:pt idx="1155">
                  <c:v>44285</c:v>
                </c:pt>
                <c:pt idx="1156">
                  <c:v>44286</c:v>
                </c:pt>
                <c:pt idx="1157">
                  <c:v>44287</c:v>
                </c:pt>
                <c:pt idx="1158">
                  <c:v>44288</c:v>
                </c:pt>
                <c:pt idx="1159">
                  <c:v>44289</c:v>
                </c:pt>
                <c:pt idx="1160">
                  <c:v>44290</c:v>
                </c:pt>
                <c:pt idx="1161">
                  <c:v>44291</c:v>
                </c:pt>
                <c:pt idx="1162">
                  <c:v>44292</c:v>
                </c:pt>
                <c:pt idx="1163">
                  <c:v>44293</c:v>
                </c:pt>
                <c:pt idx="1164">
                  <c:v>44294</c:v>
                </c:pt>
                <c:pt idx="1165">
                  <c:v>44295</c:v>
                </c:pt>
                <c:pt idx="1166">
                  <c:v>44296</c:v>
                </c:pt>
                <c:pt idx="1167">
                  <c:v>44297</c:v>
                </c:pt>
                <c:pt idx="1168">
                  <c:v>44298</c:v>
                </c:pt>
                <c:pt idx="1169">
                  <c:v>44299</c:v>
                </c:pt>
                <c:pt idx="1170">
                  <c:v>44300</c:v>
                </c:pt>
                <c:pt idx="1171">
                  <c:v>44301</c:v>
                </c:pt>
                <c:pt idx="1172">
                  <c:v>44302</c:v>
                </c:pt>
                <c:pt idx="1173">
                  <c:v>44303</c:v>
                </c:pt>
                <c:pt idx="1174">
                  <c:v>44304</c:v>
                </c:pt>
                <c:pt idx="1175">
                  <c:v>44305</c:v>
                </c:pt>
                <c:pt idx="1176">
                  <c:v>44306</c:v>
                </c:pt>
                <c:pt idx="1177">
                  <c:v>44307</c:v>
                </c:pt>
                <c:pt idx="1178">
                  <c:v>44308</c:v>
                </c:pt>
                <c:pt idx="1179">
                  <c:v>44309</c:v>
                </c:pt>
                <c:pt idx="1180">
                  <c:v>44310</c:v>
                </c:pt>
                <c:pt idx="1181">
                  <c:v>44311</c:v>
                </c:pt>
                <c:pt idx="1182">
                  <c:v>44312</c:v>
                </c:pt>
                <c:pt idx="1183">
                  <c:v>44313</c:v>
                </c:pt>
                <c:pt idx="1184">
                  <c:v>44314</c:v>
                </c:pt>
                <c:pt idx="1185">
                  <c:v>44315</c:v>
                </c:pt>
                <c:pt idx="1186">
                  <c:v>44316</c:v>
                </c:pt>
                <c:pt idx="1187">
                  <c:v>44317</c:v>
                </c:pt>
                <c:pt idx="1188">
                  <c:v>44318</c:v>
                </c:pt>
                <c:pt idx="1189">
                  <c:v>44319</c:v>
                </c:pt>
                <c:pt idx="1190">
                  <c:v>44320</c:v>
                </c:pt>
                <c:pt idx="1191">
                  <c:v>44321</c:v>
                </c:pt>
                <c:pt idx="1192">
                  <c:v>44322</c:v>
                </c:pt>
                <c:pt idx="1193">
                  <c:v>44323</c:v>
                </c:pt>
                <c:pt idx="1194">
                  <c:v>44324</c:v>
                </c:pt>
                <c:pt idx="1195">
                  <c:v>44325</c:v>
                </c:pt>
                <c:pt idx="1196">
                  <c:v>44326</c:v>
                </c:pt>
                <c:pt idx="1197">
                  <c:v>44327</c:v>
                </c:pt>
                <c:pt idx="1198">
                  <c:v>44328</c:v>
                </c:pt>
                <c:pt idx="1199">
                  <c:v>44329</c:v>
                </c:pt>
                <c:pt idx="1200">
                  <c:v>44330</c:v>
                </c:pt>
                <c:pt idx="1201">
                  <c:v>44331</c:v>
                </c:pt>
                <c:pt idx="1202">
                  <c:v>44332</c:v>
                </c:pt>
                <c:pt idx="1203">
                  <c:v>44333</c:v>
                </c:pt>
                <c:pt idx="1204">
                  <c:v>44334</c:v>
                </c:pt>
                <c:pt idx="1205">
                  <c:v>44335</c:v>
                </c:pt>
                <c:pt idx="1206">
                  <c:v>44336</c:v>
                </c:pt>
                <c:pt idx="1207">
                  <c:v>44337</c:v>
                </c:pt>
                <c:pt idx="1208">
                  <c:v>44338</c:v>
                </c:pt>
                <c:pt idx="1209">
                  <c:v>44339</c:v>
                </c:pt>
                <c:pt idx="1210">
                  <c:v>44340</c:v>
                </c:pt>
                <c:pt idx="1211">
                  <c:v>44341</c:v>
                </c:pt>
                <c:pt idx="1212">
                  <c:v>44342</c:v>
                </c:pt>
                <c:pt idx="1213">
                  <c:v>44343</c:v>
                </c:pt>
                <c:pt idx="1214">
                  <c:v>44344</c:v>
                </c:pt>
                <c:pt idx="1215">
                  <c:v>44345</c:v>
                </c:pt>
                <c:pt idx="1216">
                  <c:v>44346</c:v>
                </c:pt>
                <c:pt idx="1217">
                  <c:v>44347</c:v>
                </c:pt>
                <c:pt idx="1218">
                  <c:v>44348</c:v>
                </c:pt>
                <c:pt idx="1219">
                  <c:v>44349</c:v>
                </c:pt>
                <c:pt idx="1220">
                  <c:v>44350</c:v>
                </c:pt>
                <c:pt idx="1221">
                  <c:v>44351</c:v>
                </c:pt>
                <c:pt idx="1222">
                  <c:v>44352</c:v>
                </c:pt>
                <c:pt idx="1223">
                  <c:v>44353</c:v>
                </c:pt>
                <c:pt idx="1224">
                  <c:v>44354</c:v>
                </c:pt>
                <c:pt idx="1225">
                  <c:v>44355</c:v>
                </c:pt>
                <c:pt idx="1226">
                  <c:v>44356</c:v>
                </c:pt>
                <c:pt idx="1227">
                  <c:v>44357</c:v>
                </c:pt>
                <c:pt idx="1228">
                  <c:v>44358</c:v>
                </c:pt>
                <c:pt idx="1229">
                  <c:v>44359</c:v>
                </c:pt>
                <c:pt idx="1230">
                  <c:v>44360</c:v>
                </c:pt>
                <c:pt idx="1231">
                  <c:v>44361</c:v>
                </c:pt>
                <c:pt idx="1232">
                  <c:v>44362</c:v>
                </c:pt>
                <c:pt idx="1233">
                  <c:v>44363</c:v>
                </c:pt>
                <c:pt idx="1234">
                  <c:v>44364</c:v>
                </c:pt>
                <c:pt idx="1235">
                  <c:v>44365</c:v>
                </c:pt>
                <c:pt idx="1236">
                  <c:v>44366</c:v>
                </c:pt>
                <c:pt idx="1237">
                  <c:v>44367</c:v>
                </c:pt>
                <c:pt idx="1238">
                  <c:v>44368</c:v>
                </c:pt>
                <c:pt idx="1239">
                  <c:v>44369</c:v>
                </c:pt>
                <c:pt idx="1240">
                  <c:v>44370</c:v>
                </c:pt>
                <c:pt idx="1241">
                  <c:v>44371</c:v>
                </c:pt>
                <c:pt idx="1242">
                  <c:v>44372</c:v>
                </c:pt>
                <c:pt idx="1243">
                  <c:v>44373</c:v>
                </c:pt>
                <c:pt idx="1244">
                  <c:v>44374</c:v>
                </c:pt>
                <c:pt idx="1245">
                  <c:v>44375</c:v>
                </c:pt>
                <c:pt idx="1246">
                  <c:v>44376</c:v>
                </c:pt>
                <c:pt idx="1247">
                  <c:v>44377</c:v>
                </c:pt>
                <c:pt idx="1248">
                  <c:v>44378</c:v>
                </c:pt>
                <c:pt idx="1249">
                  <c:v>44379</c:v>
                </c:pt>
                <c:pt idx="1250">
                  <c:v>44380</c:v>
                </c:pt>
                <c:pt idx="1251">
                  <c:v>44381</c:v>
                </c:pt>
                <c:pt idx="1252">
                  <c:v>44382</c:v>
                </c:pt>
                <c:pt idx="1253">
                  <c:v>44383</c:v>
                </c:pt>
                <c:pt idx="1254">
                  <c:v>44384</c:v>
                </c:pt>
                <c:pt idx="1255">
                  <c:v>44385</c:v>
                </c:pt>
                <c:pt idx="1256">
                  <c:v>44386</c:v>
                </c:pt>
                <c:pt idx="1257">
                  <c:v>44387</c:v>
                </c:pt>
                <c:pt idx="1258">
                  <c:v>44388</c:v>
                </c:pt>
                <c:pt idx="1259">
                  <c:v>44389</c:v>
                </c:pt>
                <c:pt idx="1260">
                  <c:v>44390</c:v>
                </c:pt>
                <c:pt idx="1261">
                  <c:v>44391</c:v>
                </c:pt>
                <c:pt idx="1262">
                  <c:v>44392</c:v>
                </c:pt>
                <c:pt idx="1263">
                  <c:v>44393</c:v>
                </c:pt>
                <c:pt idx="1264">
                  <c:v>44394</c:v>
                </c:pt>
                <c:pt idx="1265">
                  <c:v>44395</c:v>
                </c:pt>
                <c:pt idx="1266">
                  <c:v>44396</c:v>
                </c:pt>
                <c:pt idx="1267">
                  <c:v>44397</c:v>
                </c:pt>
                <c:pt idx="1268">
                  <c:v>44398</c:v>
                </c:pt>
                <c:pt idx="1269">
                  <c:v>44399</c:v>
                </c:pt>
                <c:pt idx="1270">
                  <c:v>44400</c:v>
                </c:pt>
                <c:pt idx="1271">
                  <c:v>44401</c:v>
                </c:pt>
                <c:pt idx="1272">
                  <c:v>44402</c:v>
                </c:pt>
                <c:pt idx="1273">
                  <c:v>44403</c:v>
                </c:pt>
                <c:pt idx="1274">
                  <c:v>44404</c:v>
                </c:pt>
                <c:pt idx="1275">
                  <c:v>44405</c:v>
                </c:pt>
                <c:pt idx="1276">
                  <c:v>44406</c:v>
                </c:pt>
                <c:pt idx="1277">
                  <c:v>44407</c:v>
                </c:pt>
                <c:pt idx="1278">
                  <c:v>44408</c:v>
                </c:pt>
                <c:pt idx="1279">
                  <c:v>44409</c:v>
                </c:pt>
                <c:pt idx="1280">
                  <c:v>44410</c:v>
                </c:pt>
                <c:pt idx="1281">
                  <c:v>44411</c:v>
                </c:pt>
                <c:pt idx="1282">
                  <c:v>44412</c:v>
                </c:pt>
                <c:pt idx="1283">
                  <c:v>44413</c:v>
                </c:pt>
                <c:pt idx="1284">
                  <c:v>44414</c:v>
                </c:pt>
                <c:pt idx="1285">
                  <c:v>44415</c:v>
                </c:pt>
                <c:pt idx="1286">
                  <c:v>44416</c:v>
                </c:pt>
                <c:pt idx="1287">
                  <c:v>44417</c:v>
                </c:pt>
                <c:pt idx="1288">
                  <c:v>44418</c:v>
                </c:pt>
                <c:pt idx="1289">
                  <c:v>44419</c:v>
                </c:pt>
                <c:pt idx="1290">
                  <c:v>44420</c:v>
                </c:pt>
                <c:pt idx="1291">
                  <c:v>44421</c:v>
                </c:pt>
                <c:pt idx="1292">
                  <c:v>44422</c:v>
                </c:pt>
                <c:pt idx="1293">
                  <c:v>44423</c:v>
                </c:pt>
                <c:pt idx="1294">
                  <c:v>44424</c:v>
                </c:pt>
                <c:pt idx="1295">
                  <c:v>44425</c:v>
                </c:pt>
                <c:pt idx="1296">
                  <c:v>44426</c:v>
                </c:pt>
                <c:pt idx="1297">
                  <c:v>44427</c:v>
                </c:pt>
                <c:pt idx="1298">
                  <c:v>44428</c:v>
                </c:pt>
                <c:pt idx="1299">
                  <c:v>44429</c:v>
                </c:pt>
                <c:pt idx="1300">
                  <c:v>44430</c:v>
                </c:pt>
                <c:pt idx="1301">
                  <c:v>44431</c:v>
                </c:pt>
                <c:pt idx="1302">
                  <c:v>44432</c:v>
                </c:pt>
                <c:pt idx="1303">
                  <c:v>44433</c:v>
                </c:pt>
                <c:pt idx="1304">
                  <c:v>44434</c:v>
                </c:pt>
                <c:pt idx="1305">
                  <c:v>44435</c:v>
                </c:pt>
                <c:pt idx="1306">
                  <c:v>44436</c:v>
                </c:pt>
                <c:pt idx="1307">
                  <c:v>44437</c:v>
                </c:pt>
                <c:pt idx="1308">
                  <c:v>44438</c:v>
                </c:pt>
                <c:pt idx="1309">
                  <c:v>44439</c:v>
                </c:pt>
                <c:pt idx="1310">
                  <c:v>44440</c:v>
                </c:pt>
                <c:pt idx="1311">
                  <c:v>44441</c:v>
                </c:pt>
                <c:pt idx="1312">
                  <c:v>44442</c:v>
                </c:pt>
                <c:pt idx="1313">
                  <c:v>44443</c:v>
                </c:pt>
                <c:pt idx="1314">
                  <c:v>44444</c:v>
                </c:pt>
                <c:pt idx="1315">
                  <c:v>44445</c:v>
                </c:pt>
                <c:pt idx="1316">
                  <c:v>44446</c:v>
                </c:pt>
                <c:pt idx="1317">
                  <c:v>44447</c:v>
                </c:pt>
                <c:pt idx="1318">
                  <c:v>44448</c:v>
                </c:pt>
                <c:pt idx="1319">
                  <c:v>44449</c:v>
                </c:pt>
                <c:pt idx="1320">
                  <c:v>44450</c:v>
                </c:pt>
                <c:pt idx="1321">
                  <c:v>44451</c:v>
                </c:pt>
                <c:pt idx="1322">
                  <c:v>44452</c:v>
                </c:pt>
                <c:pt idx="1323">
                  <c:v>44453</c:v>
                </c:pt>
                <c:pt idx="1324">
                  <c:v>44454</c:v>
                </c:pt>
                <c:pt idx="1325">
                  <c:v>44455</c:v>
                </c:pt>
                <c:pt idx="1326">
                  <c:v>44456</c:v>
                </c:pt>
                <c:pt idx="1327">
                  <c:v>44457</c:v>
                </c:pt>
                <c:pt idx="1328">
                  <c:v>44458</c:v>
                </c:pt>
                <c:pt idx="1329">
                  <c:v>44459</c:v>
                </c:pt>
                <c:pt idx="1330">
                  <c:v>44460</c:v>
                </c:pt>
                <c:pt idx="1331">
                  <c:v>44461</c:v>
                </c:pt>
                <c:pt idx="1332">
                  <c:v>44462</c:v>
                </c:pt>
                <c:pt idx="1333">
                  <c:v>44463</c:v>
                </c:pt>
                <c:pt idx="1334">
                  <c:v>44464</c:v>
                </c:pt>
                <c:pt idx="1335">
                  <c:v>44465</c:v>
                </c:pt>
                <c:pt idx="1336">
                  <c:v>44466</c:v>
                </c:pt>
                <c:pt idx="1337">
                  <c:v>44467</c:v>
                </c:pt>
                <c:pt idx="1338">
                  <c:v>44468</c:v>
                </c:pt>
                <c:pt idx="1339">
                  <c:v>44469</c:v>
                </c:pt>
              </c:numCache>
            </c:numRef>
          </c:cat>
          <c:val>
            <c:numRef>
              <c:f>market_zero_curve!$C$2:$C$1341</c:f>
              <c:numCache>
                <c:formatCode>0.00%</c:formatCode>
                <c:ptCount val="1340"/>
                <c:pt idx="0">
                  <c:v>2.5724E-2</c:v>
                </c:pt>
                <c:pt idx="1">
                  <c:v>2.5724E-2</c:v>
                </c:pt>
                <c:pt idx="2">
                  <c:v>2.5706000000000003E-2</c:v>
                </c:pt>
                <c:pt idx="3">
                  <c:v>2.5689000000000003E-2</c:v>
                </c:pt>
                <c:pt idx="4">
                  <c:v>2.5672E-2</c:v>
                </c:pt>
                <c:pt idx="5">
                  <c:v>2.5655000000000001E-2</c:v>
                </c:pt>
                <c:pt idx="6">
                  <c:v>2.5638000000000001E-2</c:v>
                </c:pt>
                <c:pt idx="7">
                  <c:v>2.5621999999999999E-2</c:v>
                </c:pt>
                <c:pt idx="8">
                  <c:v>2.5605000000000003E-2</c:v>
                </c:pt>
                <c:pt idx="9">
                  <c:v>2.5589000000000001E-2</c:v>
                </c:pt>
                <c:pt idx="10">
                  <c:v>2.5573000000000002E-2</c:v>
                </c:pt>
                <c:pt idx="11">
                  <c:v>2.5558000000000001E-2</c:v>
                </c:pt>
                <c:pt idx="12">
                  <c:v>2.5541999999999999E-2</c:v>
                </c:pt>
                <c:pt idx="13">
                  <c:v>2.5527000000000001E-2</c:v>
                </c:pt>
                <c:pt idx="14">
                  <c:v>2.5510999999999999E-2</c:v>
                </c:pt>
                <c:pt idx="15">
                  <c:v>2.5495999999999998E-2</c:v>
                </c:pt>
                <c:pt idx="16">
                  <c:v>2.5482000000000001E-2</c:v>
                </c:pt>
                <c:pt idx="17">
                  <c:v>2.5467E-2</c:v>
                </c:pt>
                <c:pt idx="18">
                  <c:v>2.5453E-2</c:v>
                </c:pt>
                <c:pt idx="19">
                  <c:v>2.5438000000000002E-2</c:v>
                </c:pt>
                <c:pt idx="20">
                  <c:v>2.5424000000000002E-2</c:v>
                </c:pt>
                <c:pt idx="21">
                  <c:v>2.5409999999999999E-2</c:v>
                </c:pt>
                <c:pt idx="22">
                  <c:v>2.5396999999999999E-2</c:v>
                </c:pt>
                <c:pt idx="23">
                  <c:v>2.5382999999999999E-2</c:v>
                </c:pt>
                <c:pt idx="24">
                  <c:v>2.537E-2</c:v>
                </c:pt>
                <c:pt idx="25">
                  <c:v>2.5356999999999998E-2</c:v>
                </c:pt>
                <c:pt idx="26">
                  <c:v>2.5344000000000002E-2</c:v>
                </c:pt>
                <c:pt idx="27">
                  <c:v>2.5331000000000003E-2</c:v>
                </c:pt>
                <c:pt idx="28">
                  <c:v>2.5318E-2</c:v>
                </c:pt>
                <c:pt idx="29">
                  <c:v>2.5306000000000002E-2</c:v>
                </c:pt>
                <c:pt idx="30">
                  <c:v>2.5293999999999997E-2</c:v>
                </c:pt>
                <c:pt idx="31">
                  <c:v>2.5280999999999998E-2</c:v>
                </c:pt>
                <c:pt idx="32">
                  <c:v>2.5269E-2</c:v>
                </c:pt>
                <c:pt idx="33">
                  <c:v>2.5257999999999999E-2</c:v>
                </c:pt>
                <c:pt idx="34">
                  <c:v>2.5246000000000001E-2</c:v>
                </c:pt>
                <c:pt idx="35">
                  <c:v>2.5234999999999997E-2</c:v>
                </c:pt>
                <c:pt idx="36">
                  <c:v>2.5222999999999999E-2</c:v>
                </c:pt>
                <c:pt idx="37">
                  <c:v>2.5211999999999998E-2</c:v>
                </c:pt>
                <c:pt idx="38">
                  <c:v>2.5200999999999998E-2</c:v>
                </c:pt>
                <c:pt idx="39">
                  <c:v>2.5190999999999998E-2</c:v>
                </c:pt>
                <c:pt idx="40">
                  <c:v>2.5179999999999998E-2</c:v>
                </c:pt>
                <c:pt idx="41">
                  <c:v>2.5169999999999998E-2</c:v>
                </c:pt>
                <c:pt idx="42">
                  <c:v>2.5158999999999997E-2</c:v>
                </c:pt>
                <c:pt idx="43">
                  <c:v>2.5148999999999998E-2</c:v>
                </c:pt>
                <c:pt idx="44">
                  <c:v>2.5139000000000002E-2</c:v>
                </c:pt>
                <c:pt idx="45">
                  <c:v>2.5129000000000002E-2</c:v>
                </c:pt>
                <c:pt idx="46">
                  <c:v>2.512E-2</c:v>
                </c:pt>
                <c:pt idx="47">
                  <c:v>2.511E-2</c:v>
                </c:pt>
                <c:pt idx="48">
                  <c:v>2.5100999999999998E-2</c:v>
                </c:pt>
                <c:pt idx="49">
                  <c:v>2.5092E-2</c:v>
                </c:pt>
                <c:pt idx="50">
                  <c:v>2.5083000000000001E-2</c:v>
                </c:pt>
                <c:pt idx="51">
                  <c:v>2.5073999999999999E-2</c:v>
                </c:pt>
                <c:pt idx="52">
                  <c:v>2.5065E-2</c:v>
                </c:pt>
                <c:pt idx="53">
                  <c:v>2.5055999999999998E-2</c:v>
                </c:pt>
                <c:pt idx="54">
                  <c:v>2.5048000000000001E-2</c:v>
                </c:pt>
                <c:pt idx="55">
                  <c:v>2.504E-2</c:v>
                </c:pt>
                <c:pt idx="56">
                  <c:v>2.5032000000000002E-2</c:v>
                </c:pt>
                <c:pt idx="57">
                  <c:v>2.5024000000000001E-2</c:v>
                </c:pt>
                <c:pt idx="58">
                  <c:v>2.5015999999999997E-2</c:v>
                </c:pt>
                <c:pt idx="59">
                  <c:v>2.5007999999999999E-2</c:v>
                </c:pt>
                <c:pt idx="60">
                  <c:v>2.5000000000000001E-2</c:v>
                </c:pt>
                <c:pt idx="61">
                  <c:v>2.4992999999999998E-2</c:v>
                </c:pt>
                <c:pt idx="62">
                  <c:v>2.4986000000000001E-2</c:v>
                </c:pt>
                <c:pt idx="63">
                  <c:v>2.4979000000000001E-2</c:v>
                </c:pt>
                <c:pt idx="64">
                  <c:v>2.4971999999999998E-2</c:v>
                </c:pt>
                <c:pt idx="65">
                  <c:v>2.4965000000000001E-2</c:v>
                </c:pt>
                <c:pt idx="66">
                  <c:v>2.4958000000000001E-2</c:v>
                </c:pt>
                <c:pt idx="67">
                  <c:v>2.4952000000000002E-2</c:v>
                </c:pt>
                <c:pt idx="68">
                  <c:v>2.4944999999999998E-2</c:v>
                </c:pt>
                <c:pt idx="69">
                  <c:v>2.4938999999999999E-2</c:v>
                </c:pt>
                <c:pt idx="70">
                  <c:v>2.4933E-2</c:v>
                </c:pt>
                <c:pt idx="71">
                  <c:v>2.4927000000000001E-2</c:v>
                </c:pt>
                <c:pt idx="72">
                  <c:v>2.4921000000000002E-2</c:v>
                </c:pt>
                <c:pt idx="73">
                  <c:v>2.4915E-2</c:v>
                </c:pt>
                <c:pt idx="74">
                  <c:v>2.4909000000000001E-2</c:v>
                </c:pt>
                <c:pt idx="75">
                  <c:v>2.4904000000000003E-2</c:v>
                </c:pt>
                <c:pt idx="76">
                  <c:v>2.4899000000000001E-2</c:v>
                </c:pt>
                <c:pt idx="77">
                  <c:v>2.4893000000000002E-2</c:v>
                </c:pt>
                <c:pt idx="78">
                  <c:v>2.4888E-2</c:v>
                </c:pt>
                <c:pt idx="79">
                  <c:v>2.4883000000000002E-2</c:v>
                </c:pt>
                <c:pt idx="80">
                  <c:v>2.4878999999999998E-2</c:v>
                </c:pt>
                <c:pt idx="81">
                  <c:v>2.4874E-2</c:v>
                </c:pt>
                <c:pt idx="82">
                  <c:v>2.4868999999999999E-2</c:v>
                </c:pt>
                <c:pt idx="83">
                  <c:v>2.4864999999999998E-2</c:v>
                </c:pt>
                <c:pt idx="84">
                  <c:v>2.4860000000000004E-2</c:v>
                </c:pt>
                <c:pt idx="85">
                  <c:v>2.4856E-2</c:v>
                </c:pt>
                <c:pt idx="86">
                  <c:v>2.4851999999999999E-2</c:v>
                </c:pt>
                <c:pt idx="87">
                  <c:v>2.4847999999999999E-2</c:v>
                </c:pt>
                <c:pt idx="88">
                  <c:v>2.4843999999999998E-2</c:v>
                </c:pt>
                <c:pt idx="89">
                  <c:v>2.4841000000000002E-2</c:v>
                </c:pt>
                <c:pt idx="90">
                  <c:v>2.4836999999999998E-2</c:v>
                </c:pt>
                <c:pt idx="91">
                  <c:v>2.4834000000000002E-2</c:v>
                </c:pt>
                <c:pt idx="92">
                  <c:v>2.4830000000000001E-2</c:v>
                </c:pt>
                <c:pt idx="93">
                  <c:v>2.4826999999999998E-2</c:v>
                </c:pt>
                <c:pt idx="94">
                  <c:v>2.4824000000000002E-2</c:v>
                </c:pt>
                <c:pt idx="95">
                  <c:v>2.4820999999999999E-2</c:v>
                </c:pt>
                <c:pt idx="96">
                  <c:v>2.4817999999999996E-2</c:v>
                </c:pt>
                <c:pt idx="97">
                  <c:v>2.4815E-2</c:v>
                </c:pt>
                <c:pt idx="98">
                  <c:v>2.4811999999999997E-2</c:v>
                </c:pt>
                <c:pt idx="99">
                  <c:v>2.4809999999999999E-2</c:v>
                </c:pt>
                <c:pt idx="100">
                  <c:v>2.4807000000000003E-2</c:v>
                </c:pt>
                <c:pt idx="101">
                  <c:v>2.4805000000000001E-2</c:v>
                </c:pt>
                <c:pt idx="102">
                  <c:v>2.4803000000000002E-2</c:v>
                </c:pt>
                <c:pt idx="103">
                  <c:v>2.4801000000000004E-2</c:v>
                </c:pt>
                <c:pt idx="104">
                  <c:v>2.4799000000000002E-2</c:v>
                </c:pt>
                <c:pt idx="105">
                  <c:v>2.4797E-2</c:v>
                </c:pt>
                <c:pt idx="106">
                  <c:v>2.4794999999999998E-2</c:v>
                </c:pt>
                <c:pt idx="107">
                  <c:v>2.4794E-2</c:v>
                </c:pt>
                <c:pt idx="108">
                  <c:v>2.4792000000000002E-2</c:v>
                </c:pt>
                <c:pt idx="109">
                  <c:v>2.4790999999999997E-2</c:v>
                </c:pt>
                <c:pt idx="110">
                  <c:v>2.4788999999999999E-2</c:v>
                </c:pt>
                <c:pt idx="111">
                  <c:v>2.4788000000000001E-2</c:v>
                </c:pt>
                <c:pt idx="112">
                  <c:v>2.4787E-2</c:v>
                </c:pt>
                <c:pt idx="113">
                  <c:v>2.4786000000000002E-2</c:v>
                </c:pt>
                <c:pt idx="114">
                  <c:v>2.4784999999999998E-2</c:v>
                </c:pt>
                <c:pt idx="115">
                  <c:v>2.4784E-2</c:v>
                </c:pt>
                <c:pt idx="116">
                  <c:v>2.4782999999999999E-2</c:v>
                </c:pt>
                <c:pt idx="117">
                  <c:v>2.4782999999999999E-2</c:v>
                </c:pt>
                <c:pt idx="118">
                  <c:v>2.4782000000000002E-2</c:v>
                </c:pt>
                <c:pt idx="119">
                  <c:v>2.4782000000000002E-2</c:v>
                </c:pt>
                <c:pt idx="120">
                  <c:v>2.4782000000000002E-2</c:v>
                </c:pt>
                <c:pt idx="121">
                  <c:v>2.4781000000000001E-2</c:v>
                </c:pt>
                <c:pt idx="122">
                  <c:v>2.4781000000000001E-2</c:v>
                </c:pt>
                <c:pt idx="123">
                  <c:v>2.4781000000000001E-2</c:v>
                </c:pt>
                <c:pt idx="124">
                  <c:v>2.4781000000000001E-2</c:v>
                </c:pt>
                <c:pt idx="125">
                  <c:v>2.4781000000000001E-2</c:v>
                </c:pt>
                <c:pt idx="126">
                  <c:v>2.4782000000000002E-2</c:v>
                </c:pt>
                <c:pt idx="127">
                  <c:v>2.4782000000000002E-2</c:v>
                </c:pt>
                <c:pt idx="128">
                  <c:v>2.4782999999999999E-2</c:v>
                </c:pt>
                <c:pt idx="129">
                  <c:v>2.4782999999999999E-2</c:v>
                </c:pt>
                <c:pt idx="130">
                  <c:v>2.4784E-2</c:v>
                </c:pt>
                <c:pt idx="131">
                  <c:v>2.4784999999999998E-2</c:v>
                </c:pt>
                <c:pt idx="132">
                  <c:v>2.4784999999999998E-2</c:v>
                </c:pt>
                <c:pt idx="133">
                  <c:v>2.4786000000000002E-2</c:v>
                </c:pt>
                <c:pt idx="134">
                  <c:v>2.4787E-2</c:v>
                </c:pt>
                <c:pt idx="135">
                  <c:v>2.4788000000000001E-2</c:v>
                </c:pt>
                <c:pt idx="136">
                  <c:v>2.479E-2</c:v>
                </c:pt>
                <c:pt idx="137">
                  <c:v>2.4790999999999997E-2</c:v>
                </c:pt>
                <c:pt idx="138">
                  <c:v>2.4792000000000002E-2</c:v>
                </c:pt>
                <c:pt idx="139">
                  <c:v>2.4794E-2</c:v>
                </c:pt>
                <c:pt idx="140">
                  <c:v>2.4794999999999998E-2</c:v>
                </c:pt>
                <c:pt idx="141">
                  <c:v>2.4797E-2</c:v>
                </c:pt>
                <c:pt idx="142">
                  <c:v>2.4799000000000002E-2</c:v>
                </c:pt>
                <c:pt idx="143">
                  <c:v>2.4801000000000004E-2</c:v>
                </c:pt>
                <c:pt idx="144">
                  <c:v>2.4803000000000002E-2</c:v>
                </c:pt>
                <c:pt idx="145">
                  <c:v>2.4805000000000001E-2</c:v>
                </c:pt>
                <c:pt idx="146">
                  <c:v>2.4807000000000003E-2</c:v>
                </c:pt>
                <c:pt idx="147">
                  <c:v>2.4809000000000001E-2</c:v>
                </c:pt>
                <c:pt idx="148">
                  <c:v>2.4811E-2</c:v>
                </c:pt>
                <c:pt idx="149">
                  <c:v>2.4813000000000002E-2</c:v>
                </c:pt>
                <c:pt idx="150">
                  <c:v>2.4815999999999998E-2</c:v>
                </c:pt>
                <c:pt idx="151">
                  <c:v>2.4817999999999996E-2</c:v>
                </c:pt>
                <c:pt idx="152">
                  <c:v>2.4820999999999999E-2</c:v>
                </c:pt>
                <c:pt idx="153">
                  <c:v>2.4822999999999998E-2</c:v>
                </c:pt>
                <c:pt idx="154">
                  <c:v>2.4826000000000001E-2</c:v>
                </c:pt>
                <c:pt idx="155">
                  <c:v>2.4829E-2</c:v>
                </c:pt>
                <c:pt idx="156">
                  <c:v>2.4832E-2</c:v>
                </c:pt>
                <c:pt idx="157">
                  <c:v>2.4834999999999999E-2</c:v>
                </c:pt>
                <c:pt idx="158">
                  <c:v>2.4837999999999999E-2</c:v>
                </c:pt>
                <c:pt idx="159">
                  <c:v>2.4841000000000002E-2</c:v>
                </c:pt>
                <c:pt idx="160">
                  <c:v>2.4843999999999998E-2</c:v>
                </c:pt>
                <c:pt idx="161">
                  <c:v>2.4847999999999999E-2</c:v>
                </c:pt>
                <c:pt idx="162">
                  <c:v>2.4851000000000002E-2</c:v>
                </c:pt>
                <c:pt idx="163">
                  <c:v>2.4853999999999998E-2</c:v>
                </c:pt>
                <c:pt idx="164">
                  <c:v>2.4857999999999998E-2</c:v>
                </c:pt>
                <c:pt idx="165">
                  <c:v>2.4862000000000002E-2</c:v>
                </c:pt>
                <c:pt idx="166">
                  <c:v>2.4864999999999998E-2</c:v>
                </c:pt>
                <c:pt idx="167">
                  <c:v>2.4868999999999999E-2</c:v>
                </c:pt>
                <c:pt idx="168">
                  <c:v>2.4872999999999999E-2</c:v>
                </c:pt>
                <c:pt idx="169">
                  <c:v>2.4876999999999996E-2</c:v>
                </c:pt>
                <c:pt idx="170">
                  <c:v>2.4881E-2</c:v>
                </c:pt>
                <c:pt idx="171">
                  <c:v>2.4885000000000001E-2</c:v>
                </c:pt>
                <c:pt idx="172">
                  <c:v>2.4889000000000001E-2</c:v>
                </c:pt>
                <c:pt idx="173">
                  <c:v>2.4893000000000002E-2</c:v>
                </c:pt>
                <c:pt idx="174">
                  <c:v>2.4896999999999999E-2</c:v>
                </c:pt>
                <c:pt idx="175">
                  <c:v>2.4902000000000001E-2</c:v>
                </c:pt>
                <c:pt idx="176">
                  <c:v>2.4906000000000001E-2</c:v>
                </c:pt>
                <c:pt idx="177">
                  <c:v>2.4910000000000002E-2</c:v>
                </c:pt>
                <c:pt idx="178">
                  <c:v>2.4915E-2</c:v>
                </c:pt>
                <c:pt idx="179">
                  <c:v>2.4920000000000001E-2</c:v>
                </c:pt>
                <c:pt idx="180">
                  <c:v>2.4923999999999998E-2</c:v>
                </c:pt>
                <c:pt idx="181">
                  <c:v>2.4929E-2</c:v>
                </c:pt>
                <c:pt idx="182">
                  <c:v>2.4933999999999998E-2</c:v>
                </c:pt>
                <c:pt idx="183">
                  <c:v>2.4938999999999999E-2</c:v>
                </c:pt>
                <c:pt idx="184">
                  <c:v>2.4944000000000001E-2</c:v>
                </c:pt>
                <c:pt idx="185">
                  <c:v>2.4948999999999999E-2</c:v>
                </c:pt>
                <c:pt idx="186">
                  <c:v>2.4954E-2</c:v>
                </c:pt>
                <c:pt idx="187">
                  <c:v>2.4958999999999999E-2</c:v>
                </c:pt>
                <c:pt idx="188">
                  <c:v>2.4964E-2</c:v>
                </c:pt>
                <c:pt idx="189">
                  <c:v>2.4969000000000002E-2</c:v>
                </c:pt>
                <c:pt idx="190">
                  <c:v>2.4975000000000001E-2</c:v>
                </c:pt>
                <c:pt idx="191">
                  <c:v>2.4980000000000002E-2</c:v>
                </c:pt>
                <c:pt idx="192">
                  <c:v>2.4986000000000001E-2</c:v>
                </c:pt>
                <c:pt idx="193">
                  <c:v>2.4990999999999999E-2</c:v>
                </c:pt>
                <c:pt idx="194">
                  <c:v>2.4996999999999998E-2</c:v>
                </c:pt>
                <c:pt idx="195">
                  <c:v>2.5002E-2</c:v>
                </c:pt>
                <c:pt idx="196">
                  <c:v>2.5007999999999999E-2</c:v>
                </c:pt>
                <c:pt idx="197">
                  <c:v>2.5013999999999998E-2</c:v>
                </c:pt>
                <c:pt idx="198">
                  <c:v>2.5019999999999997E-2</c:v>
                </c:pt>
                <c:pt idx="199">
                  <c:v>2.5024999999999999E-2</c:v>
                </c:pt>
                <c:pt idx="200">
                  <c:v>2.5030999999999998E-2</c:v>
                </c:pt>
                <c:pt idx="201">
                  <c:v>2.5036999999999997E-2</c:v>
                </c:pt>
                <c:pt idx="202">
                  <c:v>2.5043000000000003E-2</c:v>
                </c:pt>
                <c:pt idx="203">
                  <c:v>2.5049999999999999E-2</c:v>
                </c:pt>
                <c:pt idx="204">
                  <c:v>2.5055999999999998E-2</c:v>
                </c:pt>
                <c:pt idx="205">
                  <c:v>2.5062000000000001E-2</c:v>
                </c:pt>
                <c:pt idx="206">
                  <c:v>2.5068E-2</c:v>
                </c:pt>
                <c:pt idx="207">
                  <c:v>2.5075E-2</c:v>
                </c:pt>
                <c:pt idx="208">
                  <c:v>2.5081000000000003E-2</c:v>
                </c:pt>
                <c:pt idx="209">
                  <c:v>2.5087999999999999E-2</c:v>
                </c:pt>
                <c:pt idx="210">
                  <c:v>2.5093999999999998E-2</c:v>
                </c:pt>
                <c:pt idx="211">
                  <c:v>2.5100999999999998E-2</c:v>
                </c:pt>
                <c:pt idx="212">
                  <c:v>2.5107000000000001E-2</c:v>
                </c:pt>
                <c:pt idx="213">
                  <c:v>2.5114000000000001E-2</c:v>
                </c:pt>
                <c:pt idx="214">
                  <c:v>2.5121000000000001E-2</c:v>
                </c:pt>
                <c:pt idx="215">
                  <c:v>2.5127999999999998E-2</c:v>
                </c:pt>
                <c:pt idx="216">
                  <c:v>2.5134E-2</c:v>
                </c:pt>
                <c:pt idx="217">
                  <c:v>2.5141E-2</c:v>
                </c:pt>
                <c:pt idx="218">
                  <c:v>2.5148E-2</c:v>
                </c:pt>
                <c:pt idx="219">
                  <c:v>2.5154999999999997E-2</c:v>
                </c:pt>
                <c:pt idx="220">
                  <c:v>2.5162E-2</c:v>
                </c:pt>
                <c:pt idx="221">
                  <c:v>2.5169999999999998E-2</c:v>
                </c:pt>
                <c:pt idx="222">
                  <c:v>2.5177000000000001E-2</c:v>
                </c:pt>
                <c:pt idx="223">
                  <c:v>2.5184000000000002E-2</c:v>
                </c:pt>
                <c:pt idx="224">
                  <c:v>2.5190999999999998E-2</c:v>
                </c:pt>
                <c:pt idx="225">
                  <c:v>2.5198999999999999E-2</c:v>
                </c:pt>
                <c:pt idx="226">
                  <c:v>2.5205999999999999E-2</c:v>
                </c:pt>
                <c:pt idx="227">
                  <c:v>2.5212999999999999E-2</c:v>
                </c:pt>
                <c:pt idx="228">
                  <c:v>2.5221E-2</c:v>
                </c:pt>
                <c:pt idx="229">
                  <c:v>2.5228E-2</c:v>
                </c:pt>
                <c:pt idx="230">
                  <c:v>2.5236000000000001E-2</c:v>
                </c:pt>
                <c:pt idx="231">
                  <c:v>2.5243999999999999E-2</c:v>
                </c:pt>
                <c:pt idx="232">
                  <c:v>2.5251000000000003E-2</c:v>
                </c:pt>
                <c:pt idx="233">
                  <c:v>2.5259E-2</c:v>
                </c:pt>
                <c:pt idx="234">
                  <c:v>2.5266999999999998E-2</c:v>
                </c:pt>
                <c:pt idx="235">
                  <c:v>2.5274999999999999E-2</c:v>
                </c:pt>
                <c:pt idx="236">
                  <c:v>2.5281999999999999E-2</c:v>
                </c:pt>
                <c:pt idx="237">
                  <c:v>2.529E-2</c:v>
                </c:pt>
                <c:pt idx="238">
                  <c:v>2.5297999999999998E-2</c:v>
                </c:pt>
                <c:pt idx="239">
                  <c:v>2.5306000000000002E-2</c:v>
                </c:pt>
                <c:pt idx="240">
                  <c:v>2.5314E-2</c:v>
                </c:pt>
                <c:pt idx="241">
                  <c:v>2.5322000000000001E-2</c:v>
                </c:pt>
                <c:pt idx="242">
                  <c:v>2.5331000000000003E-2</c:v>
                </c:pt>
                <c:pt idx="243">
                  <c:v>2.5339E-2</c:v>
                </c:pt>
                <c:pt idx="244">
                  <c:v>2.5346999999999998E-2</c:v>
                </c:pt>
                <c:pt idx="245">
                  <c:v>2.5354999999999999E-2</c:v>
                </c:pt>
                <c:pt idx="246">
                  <c:v>2.5364000000000001E-2</c:v>
                </c:pt>
                <c:pt idx="247">
                  <c:v>2.5371999999999999E-2</c:v>
                </c:pt>
                <c:pt idx="248">
                  <c:v>2.538E-2</c:v>
                </c:pt>
                <c:pt idx="249">
                  <c:v>2.5388999999999998E-2</c:v>
                </c:pt>
                <c:pt idx="250">
                  <c:v>2.5396999999999999E-2</c:v>
                </c:pt>
                <c:pt idx="251">
                  <c:v>2.5405999999999998E-2</c:v>
                </c:pt>
                <c:pt idx="252">
                  <c:v>2.5413999999999999E-2</c:v>
                </c:pt>
                <c:pt idx="253">
                  <c:v>2.5423000000000001E-2</c:v>
                </c:pt>
                <c:pt idx="254">
                  <c:v>2.5432E-2</c:v>
                </c:pt>
                <c:pt idx="255">
                  <c:v>2.5440000000000001E-2</c:v>
                </c:pt>
                <c:pt idx="256">
                  <c:v>2.5449000000000003E-2</c:v>
                </c:pt>
                <c:pt idx="257">
                  <c:v>2.5457999999999998E-2</c:v>
                </c:pt>
                <c:pt idx="258">
                  <c:v>2.5467E-2</c:v>
                </c:pt>
                <c:pt idx="259">
                  <c:v>2.5476000000000002E-2</c:v>
                </c:pt>
                <c:pt idx="260">
                  <c:v>2.5484E-2</c:v>
                </c:pt>
                <c:pt idx="261">
                  <c:v>2.5493000000000002E-2</c:v>
                </c:pt>
                <c:pt idx="262">
                  <c:v>2.5501999999999997E-2</c:v>
                </c:pt>
                <c:pt idx="263">
                  <c:v>2.5510999999999999E-2</c:v>
                </c:pt>
                <c:pt idx="264">
                  <c:v>2.5520000000000001E-2</c:v>
                </c:pt>
                <c:pt idx="265">
                  <c:v>2.5530000000000001E-2</c:v>
                </c:pt>
                <c:pt idx="266">
                  <c:v>2.5538999999999999E-2</c:v>
                </c:pt>
                <c:pt idx="267">
                  <c:v>2.5548000000000001E-2</c:v>
                </c:pt>
                <c:pt idx="268">
                  <c:v>2.5557E-2</c:v>
                </c:pt>
                <c:pt idx="269">
                  <c:v>2.5565999999999998E-2</c:v>
                </c:pt>
                <c:pt idx="270">
                  <c:v>2.5575999999999998E-2</c:v>
                </c:pt>
                <c:pt idx="271">
                  <c:v>2.5585E-2</c:v>
                </c:pt>
                <c:pt idx="272">
                  <c:v>2.5594000000000002E-2</c:v>
                </c:pt>
                <c:pt idx="273">
                  <c:v>2.5604000000000002E-2</c:v>
                </c:pt>
                <c:pt idx="274">
                  <c:v>2.5613E-2</c:v>
                </c:pt>
                <c:pt idx="275">
                  <c:v>2.5623E-2</c:v>
                </c:pt>
                <c:pt idx="276">
                  <c:v>2.5632000000000002E-2</c:v>
                </c:pt>
                <c:pt idx="277">
                  <c:v>2.5642000000000002E-2</c:v>
                </c:pt>
                <c:pt idx="278">
                  <c:v>2.5651E-2</c:v>
                </c:pt>
                <c:pt idx="279">
                  <c:v>2.5661E-2</c:v>
                </c:pt>
                <c:pt idx="280">
                  <c:v>2.5670000000000002E-2</c:v>
                </c:pt>
                <c:pt idx="281">
                  <c:v>2.5680000000000001E-2</c:v>
                </c:pt>
                <c:pt idx="282">
                  <c:v>2.5690000000000001E-2</c:v>
                </c:pt>
                <c:pt idx="283">
                  <c:v>2.5699999999999997E-2</c:v>
                </c:pt>
                <c:pt idx="284">
                  <c:v>2.5708999999999999E-2</c:v>
                </c:pt>
                <c:pt idx="285">
                  <c:v>2.5718999999999999E-2</c:v>
                </c:pt>
                <c:pt idx="286">
                  <c:v>2.5729000000000002E-2</c:v>
                </c:pt>
                <c:pt idx="287">
                  <c:v>2.5739000000000001E-2</c:v>
                </c:pt>
                <c:pt idx="288">
                  <c:v>2.5749000000000001E-2</c:v>
                </c:pt>
                <c:pt idx="289">
                  <c:v>2.5758999999999997E-2</c:v>
                </c:pt>
                <c:pt idx="290">
                  <c:v>2.5769E-2</c:v>
                </c:pt>
                <c:pt idx="291">
                  <c:v>2.5779E-2</c:v>
                </c:pt>
                <c:pt idx="292">
                  <c:v>2.5788999999999999E-2</c:v>
                </c:pt>
                <c:pt idx="293">
                  <c:v>2.5798999999999999E-2</c:v>
                </c:pt>
                <c:pt idx="294">
                  <c:v>2.5809000000000002E-2</c:v>
                </c:pt>
                <c:pt idx="295">
                  <c:v>2.5819000000000002E-2</c:v>
                </c:pt>
                <c:pt idx="296">
                  <c:v>2.5829000000000001E-2</c:v>
                </c:pt>
                <c:pt idx="297">
                  <c:v>2.5838999999999997E-2</c:v>
                </c:pt>
                <c:pt idx="298">
                  <c:v>2.5849999999999998E-2</c:v>
                </c:pt>
                <c:pt idx="299">
                  <c:v>2.5859999999999998E-2</c:v>
                </c:pt>
                <c:pt idx="300">
                  <c:v>2.5870000000000001E-2</c:v>
                </c:pt>
                <c:pt idx="301">
                  <c:v>2.5880999999999998E-2</c:v>
                </c:pt>
                <c:pt idx="302">
                  <c:v>2.5891000000000001E-2</c:v>
                </c:pt>
                <c:pt idx="303">
                  <c:v>2.5901E-2</c:v>
                </c:pt>
                <c:pt idx="304">
                  <c:v>2.5912000000000001E-2</c:v>
                </c:pt>
                <c:pt idx="305">
                  <c:v>2.5922000000000001E-2</c:v>
                </c:pt>
                <c:pt idx="306">
                  <c:v>2.5933000000000001E-2</c:v>
                </c:pt>
                <c:pt idx="307">
                  <c:v>2.5943000000000001E-2</c:v>
                </c:pt>
                <c:pt idx="308">
                  <c:v>2.5954000000000001E-2</c:v>
                </c:pt>
                <c:pt idx="309">
                  <c:v>2.5964000000000001E-2</c:v>
                </c:pt>
                <c:pt idx="310">
                  <c:v>2.5975000000000002E-2</c:v>
                </c:pt>
                <c:pt idx="311">
                  <c:v>2.5985000000000001E-2</c:v>
                </c:pt>
                <c:pt idx="312">
                  <c:v>2.5996000000000002E-2</c:v>
                </c:pt>
                <c:pt idx="313">
                  <c:v>2.6006999999999999E-2</c:v>
                </c:pt>
                <c:pt idx="314">
                  <c:v>2.6017000000000002E-2</c:v>
                </c:pt>
                <c:pt idx="315">
                  <c:v>2.6027999999999999E-2</c:v>
                </c:pt>
                <c:pt idx="316">
                  <c:v>2.6039E-2</c:v>
                </c:pt>
                <c:pt idx="317">
                  <c:v>2.6049000000000003E-2</c:v>
                </c:pt>
                <c:pt idx="318">
                  <c:v>2.606E-2</c:v>
                </c:pt>
                <c:pt idx="319">
                  <c:v>2.6071E-2</c:v>
                </c:pt>
                <c:pt idx="320">
                  <c:v>2.6082000000000001E-2</c:v>
                </c:pt>
                <c:pt idx="321">
                  <c:v>2.6093000000000002E-2</c:v>
                </c:pt>
                <c:pt idx="322">
                  <c:v>2.6103999999999999E-2</c:v>
                </c:pt>
                <c:pt idx="323">
                  <c:v>2.6114999999999999E-2</c:v>
                </c:pt>
                <c:pt idx="324">
                  <c:v>2.6124999999999999E-2</c:v>
                </c:pt>
                <c:pt idx="325">
                  <c:v>2.6136E-2</c:v>
                </c:pt>
                <c:pt idx="326">
                  <c:v>2.6147E-2</c:v>
                </c:pt>
                <c:pt idx="327">
                  <c:v>2.6158000000000001E-2</c:v>
                </c:pt>
                <c:pt idx="328">
                  <c:v>2.6168999999999998E-2</c:v>
                </c:pt>
                <c:pt idx="329">
                  <c:v>2.6180999999999999E-2</c:v>
                </c:pt>
                <c:pt idx="330">
                  <c:v>2.6192000000000003E-2</c:v>
                </c:pt>
                <c:pt idx="331">
                  <c:v>2.6202999999999997E-2</c:v>
                </c:pt>
                <c:pt idx="332">
                  <c:v>2.6214000000000001E-2</c:v>
                </c:pt>
                <c:pt idx="333">
                  <c:v>2.6225000000000002E-2</c:v>
                </c:pt>
                <c:pt idx="334">
                  <c:v>2.6236000000000002E-2</c:v>
                </c:pt>
                <c:pt idx="335">
                  <c:v>2.6246999999999999E-2</c:v>
                </c:pt>
                <c:pt idx="336">
                  <c:v>2.6259000000000001E-2</c:v>
                </c:pt>
                <c:pt idx="337">
                  <c:v>2.6269999999999998E-2</c:v>
                </c:pt>
                <c:pt idx="338">
                  <c:v>2.6280999999999999E-2</c:v>
                </c:pt>
                <c:pt idx="339">
                  <c:v>2.6291999999999999E-2</c:v>
                </c:pt>
                <c:pt idx="340">
                  <c:v>2.6303999999999998E-2</c:v>
                </c:pt>
                <c:pt idx="341">
                  <c:v>2.6314999999999998E-2</c:v>
                </c:pt>
                <c:pt idx="342">
                  <c:v>2.6326000000000002E-2</c:v>
                </c:pt>
                <c:pt idx="343">
                  <c:v>2.6338E-2</c:v>
                </c:pt>
                <c:pt idx="344">
                  <c:v>2.6349000000000001E-2</c:v>
                </c:pt>
                <c:pt idx="345">
                  <c:v>2.6360999999999999E-2</c:v>
                </c:pt>
                <c:pt idx="346">
                  <c:v>2.6372E-2</c:v>
                </c:pt>
                <c:pt idx="347">
                  <c:v>2.6383E-2</c:v>
                </c:pt>
                <c:pt idx="348">
                  <c:v>2.6394999999999998E-2</c:v>
                </c:pt>
                <c:pt idx="349">
                  <c:v>2.6405999999999999E-2</c:v>
                </c:pt>
                <c:pt idx="350">
                  <c:v>2.6418000000000001E-2</c:v>
                </c:pt>
                <c:pt idx="351">
                  <c:v>2.6429000000000001E-2</c:v>
                </c:pt>
                <c:pt idx="352">
                  <c:v>2.6440999999999999E-2</c:v>
                </c:pt>
                <c:pt idx="353">
                  <c:v>2.6453000000000001E-2</c:v>
                </c:pt>
                <c:pt idx="354">
                  <c:v>2.6463999999999998E-2</c:v>
                </c:pt>
                <c:pt idx="355">
                  <c:v>2.6476000000000003E-2</c:v>
                </c:pt>
                <c:pt idx="356">
                  <c:v>2.6486999999999997E-2</c:v>
                </c:pt>
                <c:pt idx="357">
                  <c:v>2.6499000000000002E-2</c:v>
                </c:pt>
                <c:pt idx="358">
                  <c:v>2.6511E-2</c:v>
                </c:pt>
                <c:pt idx="359">
                  <c:v>2.6522999999999998E-2</c:v>
                </c:pt>
                <c:pt idx="360">
                  <c:v>2.6533999999999999E-2</c:v>
                </c:pt>
                <c:pt idx="361">
                  <c:v>2.6546E-2</c:v>
                </c:pt>
                <c:pt idx="362">
                  <c:v>2.6558000000000002E-2</c:v>
                </c:pt>
                <c:pt idx="363">
                  <c:v>2.6568999999999999E-2</c:v>
                </c:pt>
                <c:pt idx="364">
                  <c:v>2.6581E-2</c:v>
                </c:pt>
                <c:pt idx="365">
                  <c:v>2.6592999999999999E-2</c:v>
                </c:pt>
                <c:pt idx="366">
                  <c:v>2.6605E-2</c:v>
                </c:pt>
                <c:pt idx="367">
                  <c:v>2.6617000000000002E-2</c:v>
                </c:pt>
                <c:pt idx="368">
                  <c:v>2.6629E-2</c:v>
                </c:pt>
                <c:pt idx="369">
                  <c:v>2.664E-2</c:v>
                </c:pt>
                <c:pt idx="370">
                  <c:v>2.6651999999999999E-2</c:v>
                </c:pt>
                <c:pt idx="371">
                  <c:v>2.6664E-2</c:v>
                </c:pt>
                <c:pt idx="372">
                  <c:v>2.6676000000000002E-2</c:v>
                </c:pt>
                <c:pt idx="373">
                  <c:v>2.6688E-2</c:v>
                </c:pt>
                <c:pt idx="374">
                  <c:v>2.6699999999999998E-2</c:v>
                </c:pt>
                <c:pt idx="375">
                  <c:v>2.6712E-2</c:v>
                </c:pt>
                <c:pt idx="376">
                  <c:v>2.6724000000000001E-2</c:v>
                </c:pt>
                <c:pt idx="377">
                  <c:v>2.6735999999999999E-2</c:v>
                </c:pt>
                <c:pt idx="378">
                  <c:v>2.6747999999999997E-2</c:v>
                </c:pt>
                <c:pt idx="379">
                  <c:v>2.6760000000000003E-2</c:v>
                </c:pt>
                <c:pt idx="380">
                  <c:v>2.6772000000000001E-2</c:v>
                </c:pt>
                <c:pt idx="381">
                  <c:v>2.6783999999999999E-2</c:v>
                </c:pt>
                <c:pt idx="382">
                  <c:v>2.6796E-2</c:v>
                </c:pt>
                <c:pt idx="383">
                  <c:v>2.6808000000000002E-2</c:v>
                </c:pt>
                <c:pt idx="384">
                  <c:v>2.682E-2</c:v>
                </c:pt>
                <c:pt idx="385">
                  <c:v>2.6832999999999999E-2</c:v>
                </c:pt>
                <c:pt idx="386">
                  <c:v>2.6844999999999997E-2</c:v>
                </c:pt>
                <c:pt idx="387">
                  <c:v>2.6857000000000002E-2</c:v>
                </c:pt>
                <c:pt idx="388">
                  <c:v>2.6869000000000001E-2</c:v>
                </c:pt>
                <c:pt idx="389">
                  <c:v>2.6880999999999999E-2</c:v>
                </c:pt>
                <c:pt idx="390">
                  <c:v>2.6892999999999997E-2</c:v>
                </c:pt>
                <c:pt idx="391">
                  <c:v>2.6905999999999999E-2</c:v>
                </c:pt>
                <c:pt idx="392">
                  <c:v>2.6918000000000001E-2</c:v>
                </c:pt>
                <c:pt idx="393">
                  <c:v>2.6929999999999999E-2</c:v>
                </c:pt>
                <c:pt idx="394">
                  <c:v>2.6942000000000001E-2</c:v>
                </c:pt>
                <c:pt idx="395">
                  <c:v>2.6955E-2</c:v>
                </c:pt>
                <c:pt idx="396">
                  <c:v>2.6966999999999998E-2</c:v>
                </c:pt>
                <c:pt idx="397">
                  <c:v>2.6979000000000003E-2</c:v>
                </c:pt>
                <c:pt idx="398">
                  <c:v>2.6991999999999999E-2</c:v>
                </c:pt>
                <c:pt idx="399">
                  <c:v>2.7004E-2</c:v>
                </c:pt>
                <c:pt idx="400">
                  <c:v>2.7015999999999998E-2</c:v>
                </c:pt>
                <c:pt idx="401">
                  <c:v>2.7029000000000001E-2</c:v>
                </c:pt>
                <c:pt idx="402">
                  <c:v>2.7040999999999999E-2</c:v>
                </c:pt>
                <c:pt idx="403">
                  <c:v>2.7052999999999997E-2</c:v>
                </c:pt>
                <c:pt idx="404">
                  <c:v>2.7066E-2</c:v>
                </c:pt>
                <c:pt idx="405">
                  <c:v>2.7078000000000001E-2</c:v>
                </c:pt>
                <c:pt idx="406">
                  <c:v>2.7089999999999999E-2</c:v>
                </c:pt>
                <c:pt idx="407">
                  <c:v>2.7103000000000002E-2</c:v>
                </c:pt>
                <c:pt idx="408">
                  <c:v>2.7115E-2</c:v>
                </c:pt>
                <c:pt idx="409">
                  <c:v>2.7127999999999999E-2</c:v>
                </c:pt>
                <c:pt idx="410">
                  <c:v>2.7140000000000001E-2</c:v>
                </c:pt>
                <c:pt idx="411">
                  <c:v>2.7153E-2</c:v>
                </c:pt>
                <c:pt idx="412">
                  <c:v>2.7164999999999998E-2</c:v>
                </c:pt>
                <c:pt idx="413">
                  <c:v>2.7178000000000001E-2</c:v>
                </c:pt>
                <c:pt idx="414">
                  <c:v>2.7189999999999999E-2</c:v>
                </c:pt>
                <c:pt idx="415">
                  <c:v>2.7202999999999998E-2</c:v>
                </c:pt>
                <c:pt idx="416">
                  <c:v>2.7215E-2</c:v>
                </c:pt>
                <c:pt idx="417">
                  <c:v>2.7227999999999999E-2</c:v>
                </c:pt>
                <c:pt idx="418">
                  <c:v>2.724E-2</c:v>
                </c:pt>
                <c:pt idx="419">
                  <c:v>2.7252999999999999E-2</c:v>
                </c:pt>
                <c:pt idx="420">
                  <c:v>2.7265000000000001E-2</c:v>
                </c:pt>
                <c:pt idx="421">
                  <c:v>2.7277999999999997E-2</c:v>
                </c:pt>
                <c:pt idx="422">
                  <c:v>2.7290999999999999E-2</c:v>
                </c:pt>
                <c:pt idx="423">
                  <c:v>2.7303000000000001E-2</c:v>
                </c:pt>
                <c:pt idx="424">
                  <c:v>2.7315999999999997E-2</c:v>
                </c:pt>
                <c:pt idx="425">
                  <c:v>2.7328000000000002E-2</c:v>
                </c:pt>
                <c:pt idx="426">
                  <c:v>2.7341000000000001E-2</c:v>
                </c:pt>
                <c:pt idx="427">
                  <c:v>2.7354E-2</c:v>
                </c:pt>
                <c:pt idx="428">
                  <c:v>2.7366000000000001E-2</c:v>
                </c:pt>
                <c:pt idx="429">
                  <c:v>2.7378999999999997E-2</c:v>
                </c:pt>
                <c:pt idx="430">
                  <c:v>2.7392E-2</c:v>
                </c:pt>
                <c:pt idx="431">
                  <c:v>2.7404000000000001E-2</c:v>
                </c:pt>
                <c:pt idx="432">
                  <c:v>2.7416999999999997E-2</c:v>
                </c:pt>
                <c:pt idx="433">
                  <c:v>2.743E-2</c:v>
                </c:pt>
                <c:pt idx="434">
                  <c:v>2.7442000000000001E-2</c:v>
                </c:pt>
                <c:pt idx="435">
                  <c:v>2.7454999999999997E-2</c:v>
                </c:pt>
                <c:pt idx="436">
                  <c:v>2.7467999999999999E-2</c:v>
                </c:pt>
                <c:pt idx="437">
                  <c:v>2.7480000000000001E-2</c:v>
                </c:pt>
                <c:pt idx="438">
                  <c:v>2.7493E-2</c:v>
                </c:pt>
                <c:pt idx="439">
                  <c:v>2.7505999999999999E-2</c:v>
                </c:pt>
                <c:pt idx="440">
                  <c:v>2.7519000000000002E-2</c:v>
                </c:pt>
                <c:pt idx="441">
                  <c:v>2.7531E-2</c:v>
                </c:pt>
                <c:pt idx="442">
                  <c:v>2.7543999999999999E-2</c:v>
                </c:pt>
                <c:pt idx="443">
                  <c:v>2.7557000000000002E-2</c:v>
                </c:pt>
                <c:pt idx="444">
                  <c:v>2.7570000000000001E-2</c:v>
                </c:pt>
                <c:pt idx="445">
                  <c:v>2.7583000000000003E-2</c:v>
                </c:pt>
                <c:pt idx="446">
                  <c:v>2.7595000000000001E-2</c:v>
                </c:pt>
                <c:pt idx="447">
                  <c:v>2.7608000000000001E-2</c:v>
                </c:pt>
                <c:pt idx="448">
                  <c:v>2.7621000000000003E-2</c:v>
                </c:pt>
                <c:pt idx="449">
                  <c:v>2.7633999999999999E-2</c:v>
                </c:pt>
                <c:pt idx="450">
                  <c:v>2.7646999999999998E-2</c:v>
                </c:pt>
                <c:pt idx="451">
                  <c:v>2.7660000000000001E-2</c:v>
                </c:pt>
                <c:pt idx="452">
                  <c:v>2.7671999999999999E-2</c:v>
                </c:pt>
                <c:pt idx="453">
                  <c:v>2.7685000000000001E-2</c:v>
                </c:pt>
                <c:pt idx="454">
                  <c:v>2.7698E-2</c:v>
                </c:pt>
                <c:pt idx="455">
                  <c:v>2.7711E-2</c:v>
                </c:pt>
                <c:pt idx="456">
                  <c:v>2.7724000000000002E-2</c:v>
                </c:pt>
                <c:pt idx="457">
                  <c:v>2.7736999999999998E-2</c:v>
                </c:pt>
                <c:pt idx="458">
                  <c:v>2.775E-2</c:v>
                </c:pt>
                <c:pt idx="459">
                  <c:v>2.7761999999999998E-2</c:v>
                </c:pt>
                <c:pt idx="460">
                  <c:v>2.7774999999999998E-2</c:v>
                </c:pt>
                <c:pt idx="461">
                  <c:v>2.7788E-2</c:v>
                </c:pt>
                <c:pt idx="462">
                  <c:v>2.7800999999999999E-2</c:v>
                </c:pt>
                <c:pt idx="463">
                  <c:v>2.7814000000000002E-2</c:v>
                </c:pt>
                <c:pt idx="464">
                  <c:v>2.7827000000000001E-2</c:v>
                </c:pt>
                <c:pt idx="465">
                  <c:v>2.7839999999999997E-2</c:v>
                </c:pt>
                <c:pt idx="466">
                  <c:v>2.7852999999999999E-2</c:v>
                </c:pt>
                <c:pt idx="467">
                  <c:v>2.7865999999999998E-2</c:v>
                </c:pt>
                <c:pt idx="468">
                  <c:v>2.7879000000000001E-2</c:v>
                </c:pt>
                <c:pt idx="469">
                  <c:v>2.7892E-2</c:v>
                </c:pt>
                <c:pt idx="470">
                  <c:v>2.7905000000000003E-2</c:v>
                </c:pt>
                <c:pt idx="471">
                  <c:v>2.7917999999999998E-2</c:v>
                </c:pt>
                <c:pt idx="472">
                  <c:v>2.7930999999999997E-2</c:v>
                </c:pt>
                <c:pt idx="473">
                  <c:v>2.7944E-2</c:v>
                </c:pt>
                <c:pt idx="474">
                  <c:v>2.7956999999999999E-2</c:v>
                </c:pt>
                <c:pt idx="475">
                  <c:v>2.7970000000000002E-2</c:v>
                </c:pt>
                <c:pt idx="476">
                  <c:v>2.7982999999999997E-2</c:v>
                </c:pt>
                <c:pt idx="477">
                  <c:v>2.7996E-2</c:v>
                </c:pt>
                <c:pt idx="478">
                  <c:v>2.8008999999999999E-2</c:v>
                </c:pt>
                <c:pt idx="479">
                  <c:v>2.8022000000000002E-2</c:v>
                </c:pt>
                <c:pt idx="480">
                  <c:v>2.8035000000000001E-2</c:v>
                </c:pt>
                <c:pt idx="481">
                  <c:v>2.8048000000000003E-2</c:v>
                </c:pt>
                <c:pt idx="482">
                  <c:v>2.8060999999999999E-2</c:v>
                </c:pt>
                <c:pt idx="483">
                  <c:v>2.8073999999999998E-2</c:v>
                </c:pt>
                <c:pt idx="484">
                  <c:v>2.8087000000000001E-2</c:v>
                </c:pt>
                <c:pt idx="485">
                  <c:v>2.81E-2</c:v>
                </c:pt>
                <c:pt idx="486">
                  <c:v>2.8113000000000003E-2</c:v>
                </c:pt>
                <c:pt idx="487">
                  <c:v>2.8126000000000002E-2</c:v>
                </c:pt>
                <c:pt idx="488">
                  <c:v>2.8138999999999997E-2</c:v>
                </c:pt>
                <c:pt idx="489">
                  <c:v>2.8152E-2</c:v>
                </c:pt>
                <c:pt idx="490">
                  <c:v>2.8164999999999999E-2</c:v>
                </c:pt>
                <c:pt idx="491">
                  <c:v>2.8178000000000002E-2</c:v>
                </c:pt>
                <c:pt idx="492">
                  <c:v>2.8191000000000001E-2</c:v>
                </c:pt>
                <c:pt idx="493">
                  <c:v>2.8203999999999996E-2</c:v>
                </c:pt>
                <c:pt idx="494">
                  <c:v>2.8216999999999999E-2</c:v>
                </c:pt>
                <c:pt idx="495">
                  <c:v>2.8229999999999998E-2</c:v>
                </c:pt>
                <c:pt idx="496">
                  <c:v>2.8243000000000001E-2</c:v>
                </c:pt>
                <c:pt idx="497">
                  <c:v>2.8256999999999997E-2</c:v>
                </c:pt>
                <c:pt idx="498">
                  <c:v>2.827E-2</c:v>
                </c:pt>
                <c:pt idx="499">
                  <c:v>2.8282999999999999E-2</c:v>
                </c:pt>
                <c:pt idx="500">
                  <c:v>2.8296000000000002E-2</c:v>
                </c:pt>
                <c:pt idx="501">
                  <c:v>2.8309000000000001E-2</c:v>
                </c:pt>
                <c:pt idx="502">
                  <c:v>2.8322E-2</c:v>
                </c:pt>
                <c:pt idx="503">
                  <c:v>2.8334999999999999E-2</c:v>
                </c:pt>
                <c:pt idx="504">
                  <c:v>2.8347999999999998E-2</c:v>
                </c:pt>
                <c:pt idx="505">
                  <c:v>2.8361000000000001E-2</c:v>
                </c:pt>
                <c:pt idx="506">
                  <c:v>2.8374E-2</c:v>
                </c:pt>
                <c:pt idx="507">
                  <c:v>2.8388E-2</c:v>
                </c:pt>
                <c:pt idx="508">
                  <c:v>2.8400999999999999E-2</c:v>
                </c:pt>
                <c:pt idx="509">
                  <c:v>2.8414000000000002E-2</c:v>
                </c:pt>
                <c:pt idx="510">
                  <c:v>2.8426999999999997E-2</c:v>
                </c:pt>
                <c:pt idx="511">
                  <c:v>2.844E-2</c:v>
                </c:pt>
                <c:pt idx="512">
                  <c:v>2.8452999999999999E-2</c:v>
                </c:pt>
                <c:pt idx="513">
                  <c:v>2.8466000000000002E-2</c:v>
                </c:pt>
                <c:pt idx="514">
                  <c:v>2.8479000000000001E-2</c:v>
                </c:pt>
                <c:pt idx="515">
                  <c:v>2.8493000000000001E-2</c:v>
                </c:pt>
                <c:pt idx="516">
                  <c:v>2.8506E-2</c:v>
                </c:pt>
                <c:pt idx="517">
                  <c:v>2.8519000000000003E-2</c:v>
                </c:pt>
                <c:pt idx="518">
                  <c:v>2.8532000000000002E-2</c:v>
                </c:pt>
                <c:pt idx="519">
                  <c:v>2.8544999999999997E-2</c:v>
                </c:pt>
                <c:pt idx="520">
                  <c:v>2.8558E-2</c:v>
                </c:pt>
                <c:pt idx="521">
                  <c:v>2.8570999999999999E-2</c:v>
                </c:pt>
                <c:pt idx="522">
                  <c:v>2.8584999999999999E-2</c:v>
                </c:pt>
                <c:pt idx="523">
                  <c:v>2.8597999999999998E-2</c:v>
                </c:pt>
                <c:pt idx="524">
                  <c:v>2.8611000000000001E-2</c:v>
                </c:pt>
                <c:pt idx="525">
                  <c:v>2.8624E-2</c:v>
                </c:pt>
                <c:pt idx="526">
                  <c:v>2.8637000000000003E-2</c:v>
                </c:pt>
                <c:pt idx="527">
                  <c:v>2.8650000000000002E-2</c:v>
                </c:pt>
                <c:pt idx="528">
                  <c:v>2.8664000000000002E-2</c:v>
                </c:pt>
                <c:pt idx="529">
                  <c:v>2.8677000000000001E-2</c:v>
                </c:pt>
                <c:pt idx="530">
                  <c:v>2.8690000000000004E-2</c:v>
                </c:pt>
                <c:pt idx="531">
                  <c:v>2.8702999999999999E-2</c:v>
                </c:pt>
                <c:pt idx="532">
                  <c:v>2.8715999999999998E-2</c:v>
                </c:pt>
                <c:pt idx="533">
                  <c:v>2.8729000000000001E-2</c:v>
                </c:pt>
                <c:pt idx="534">
                  <c:v>2.8742E-2</c:v>
                </c:pt>
                <c:pt idx="535">
                  <c:v>2.8756E-2</c:v>
                </c:pt>
                <c:pt idx="536">
                  <c:v>2.8768999999999999E-2</c:v>
                </c:pt>
                <c:pt idx="537">
                  <c:v>2.8782000000000002E-2</c:v>
                </c:pt>
                <c:pt idx="538">
                  <c:v>2.8795000000000001E-2</c:v>
                </c:pt>
                <c:pt idx="539">
                  <c:v>2.8807999999999997E-2</c:v>
                </c:pt>
                <c:pt idx="540">
                  <c:v>2.8822E-2</c:v>
                </c:pt>
                <c:pt idx="541">
                  <c:v>2.8835000000000003E-2</c:v>
                </c:pt>
                <c:pt idx="542">
                  <c:v>2.8847999999999999E-2</c:v>
                </c:pt>
                <c:pt idx="543">
                  <c:v>2.8860999999999998E-2</c:v>
                </c:pt>
                <c:pt idx="544">
                  <c:v>2.8874E-2</c:v>
                </c:pt>
                <c:pt idx="545">
                  <c:v>2.8886999999999999E-2</c:v>
                </c:pt>
                <c:pt idx="546">
                  <c:v>2.8901E-2</c:v>
                </c:pt>
                <c:pt idx="547">
                  <c:v>2.8913999999999999E-2</c:v>
                </c:pt>
                <c:pt idx="548">
                  <c:v>2.8927000000000001E-2</c:v>
                </c:pt>
                <c:pt idx="549">
                  <c:v>2.894E-2</c:v>
                </c:pt>
                <c:pt idx="550">
                  <c:v>2.8953000000000003E-2</c:v>
                </c:pt>
                <c:pt idx="551">
                  <c:v>2.8965999999999999E-2</c:v>
                </c:pt>
                <c:pt idx="552">
                  <c:v>2.8980000000000002E-2</c:v>
                </c:pt>
                <c:pt idx="553">
                  <c:v>2.8993000000000001E-2</c:v>
                </c:pt>
                <c:pt idx="554">
                  <c:v>2.9005999999999997E-2</c:v>
                </c:pt>
                <c:pt idx="555">
                  <c:v>2.9019E-2</c:v>
                </c:pt>
                <c:pt idx="556">
                  <c:v>2.9031999999999999E-2</c:v>
                </c:pt>
                <c:pt idx="557">
                  <c:v>2.9045999999999999E-2</c:v>
                </c:pt>
                <c:pt idx="558">
                  <c:v>2.9058999999999998E-2</c:v>
                </c:pt>
                <c:pt idx="559">
                  <c:v>2.9072000000000001E-2</c:v>
                </c:pt>
                <c:pt idx="560">
                  <c:v>2.9085E-2</c:v>
                </c:pt>
                <c:pt idx="561">
                  <c:v>2.9098000000000002E-2</c:v>
                </c:pt>
                <c:pt idx="562">
                  <c:v>2.9110999999999998E-2</c:v>
                </c:pt>
                <c:pt idx="563">
                  <c:v>2.9125000000000002E-2</c:v>
                </c:pt>
                <c:pt idx="564">
                  <c:v>2.9138000000000001E-2</c:v>
                </c:pt>
                <c:pt idx="565">
                  <c:v>2.9150999999999996E-2</c:v>
                </c:pt>
                <c:pt idx="566">
                  <c:v>2.9163999999999999E-2</c:v>
                </c:pt>
                <c:pt idx="567">
                  <c:v>2.9176999999999998E-2</c:v>
                </c:pt>
                <c:pt idx="568">
                  <c:v>2.9190999999999998E-2</c:v>
                </c:pt>
                <c:pt idx="569">
                  <c:v>2.9203999999999997E-2</c:v>
                </c:pt>
                <c:pt idx="570">
                  <c:v>2.9217E-2</c:v>
                </c:pt>
                <c:pt idx="571">
                  <c:v>2.9229999999999999E-2</c:v>
                </c:pt>
                <c:pt idx="572">
                  <c:v>2.9243000000000002E-2</c:v>
                </c:pt>
                <c:pt idx="573">
                  <c:v>2.9256000000000001E-2</c:v>
                </c:pt>
                <c:pt idx="574">
                  <c:v>2.9270000000000001E-2</c:v>
                </c:pt>
                <c:pt idx="575">
                  <c:v>2.9283E-2</c:v>
                </c:pt>
                <c:pt idx="576">
                  <c:v>2.9296000000000003E-2</c:v>
                </c:pt>
                <c:pt idx="577">
                  <c:v>2.9308999999999998E-2</c:v>
                </c:pt>
                <c:pt idx="578">
                  <c:v>2.9322000000000001E-2</c:v>
                </c:pt>
                <c:pt idx="579">
                  <c:v>2.9335E-2</c:v>
                </c:pt>
                <c:pt idx="580">
                  <c:v>2.9349E-2</c:v>
                </c:pt>
                <c:pt idx="581">
                  <c:v>2.9361999999999999E-2</c:v>
                </c:pt>
                <c:pt idx="582">
                  <c:v>2.9374999999999998E-2</c:v>
                </c:pt>
                <c:pt idx="583">
                  <c:v>2.9388000000000001E-2</c:v>
                </c:pt>
                <c:pt idx="584">
                  <c:v>2.9401E-2</c:v>
                </c:pt>
                <c:pt idx="585">
                  <c:v>2.9413999999999999E-2</c:v>
                </c:pt>
                <c:pt idx="586">
                  <c:v>2.9427999999999999E-2</c:v>
                </c:pt>
                <c:pt idx="587">
                  <c:v>2.9441000000000002E-2</c:v>
                </c:pt>
                <c:pt idx="588">
                  <c:v>2.9453999999999998E-2</c:v>
                </c:pt>
                <c:pt idx="589">
                  <c:v>2.9467E-2</c:v>
                </c:pt>
                <c:pt idx="590">
                  <c:v>2.9479999999999999E-2</c:v>
                </c:pt>
                <c:pt idx="591">
                  <c:v>2.9493000000000002E-2</c:v>
                </c:pt>
                <c:pt idx="592">
                  <c:v>2.9506999999999999E-2</c:v>
                </c:pt>
                <c:pt idx="593">
                  <c:v>2.9520000000000001E-2</c:v>
                </c:pt>
                <c:pt idx="594">
                  <c:v>2.9533E-2</c:v>
                </c:pt>
                <c:pt idx="595">
                  <c:v>2.9546000000000003E-2</c:v>
                </c:pt>
                <c:pt idx="596">
                  <c:v>2.9559000000000002E-2</c:v>
                </c:pt>
                <c:pt idx="597">
                  <c:v>2.9571999999999998E-2</c:v>
                </c:pt>
                <c:pt idx="598">
                  <c:v>2.9585E-2</c:v>
                </c:pt>
                <c:pt idx="599">
                  <c:v>2.9599E-2</c:v>
                </c:pt>
                <c:pt idx="600">
                  <c:v>2.9611999999999999E-2</c:v>
                </c:pt>
                <c:pt idx="601">
                  <c:v>2.9624999999999999E-2</c:v>
                </c:pt>
                <c:pt idx="602">
                  <c:v>2.9638000000000001E-2</c:v>
                </c:pt>
                <c:pt idx="603">
                  <c:v>2.9651E-2</c:v>
                </c:pt>
                <c:pt idx="604">
                  <c:v>2.9664000000000003E-2</c:v>
                </c:pt>
                <c:pt idx="605">
                  <c:v>2.9676999999999999E-2</c:v>
                </c:pt>
                <c:pt idx="606">
                  <c:v>2.9689999999999998E-2</c:v>
                </c:pt>
                <c:pt idx="607">
                  <c:v>2.9704000000000001E-2</c:v>
                </c:pt>
                <c:pt idx="608">
                  <c:v>2.9716999999999997E-2</c:v>
                </c:pt>
                <c:pt idx="609">
                  <c:v>2.9729999999999999E-2</c:v>
                </c:pt>
                <c:pt idx="610">
                  <c:v>2.9742999999999999E-2</c:v>
                </c:pt>
                <c:pt idx="611">
                  <c:v>2.9756000000000001E-2</c:v>
                </c:pt>
                <c:pt idx="612">
                  <c:v>2.9769E-2</c:v>
                </c:pt>
                <c:pt idx="613">
                  <c:v>2.9782000000000003E-2</c:v>
                </c:pt>
                <c:pt idx="614">
                  <c:v>2.9794999999999999E-2</c:v>
                </c:pt>
                <c:pt idx="615">
                  <c:v>2.9807999999999998E-2</c:v>
                </c:pt>
                <c:pt idx="616">
                  <c:v>2.9822000000000001E-2</c:v>
                </c:pt>
                <c:pt idx="617">
                  <c:v>2.9834999999999997E-2</c:v>
                </c:pt>
                <c:pt idx="618">
                  <c:v>2.9848E-2</c:v>
                </c:pt>
                <c:pt idx="619">
                  <c:v>2.9860999999999999E-2</c:v>
                </c:pt>
                <c:pt idx="620">
                  <c:v>2.9874000000000001E-2</c:v>
                </c:pt>
                <c:pt idx="621">
                  <c:v>2.9887E-2</c:v>
                </c:pt>
                <c:pt idx="622">
                  <c:v>2.9900000000000003E-2</c:v>
                </c:pt>
                <c:pt idx="623">
                  <c:v>2.9912999999999999E-2</c:v>
                </c:pt>
                <c:pt idx="624">
                  <c:v>2.9925999999999998E-2</c:v>
                </c:pt>
                <c:pt idx="625">
                  <c:v>2.9939E-2</c:v>
                </c:pt>
                <c:pt idx="626">
                  <c:v>2.9951999999999999E-2</c:v>
                </c:pt>
                <c:pt idx="627">
                  <c:v>2.9965000000000002E-2</c:v>
                </c:pt>
                <c:pt idx="628">
                  <c:v>2.9978999999999999E-2</c:v>
                </c:pt>
                <c:pt idx="629">
                  <c:v>2.9992000000000001E-2</c:v>
                </c:pt>
                <c:pt idx="630">
                  <c:v>3.0005E-2</c:v>
                </c:pt>
                <c:pt idx="631">
                  <c:v>3.0018E-2</c:v>
                </c:pt>
                <c:pt idx="632">
                  <c:v>3.0030999999999999E-2</c:v>
                </c:pt>
                <c:pt idx="633">
                  <c:v>3.0044000000000001E-2</c:v>
                </c:pt>
                <c:pt idx="634">
                  <c:v>3.0057E-2</c:v>
                </c:pt>
                <c:pt idx="635">
                  <c:v>3.007E-2</c:v>
                </c:pt>
                <c:pt idx="636">
                  <c:v>3.0083000000000002E-2</c:v>
                </c:pt>
                <c:pt idx="637">
                  <c:v>3.0095999999999998E-2</c:v>
                </c:pt>
                <c:pt idx="638">
                  <c:v>3.0109E-2</c:v>
                </c:pt>
                <c:pt idx="639">
                  <c:v>3.0121999999999999E-2</c:v>
                </c:pt>
                <c:pt idx="640">
                  <c:v>3.0135000000000002E-2</c:v>
                </c:pt>
                <c:pt idx="641">
                  <c:v>3.0148000000000001E-2</c:v>
                </c:pt>
                <c:pt idx="642">
                  <c:v>3.0160999999999997E-2</c:v>
                </c:pt>
                <c:pt idx="643">
                  <c:v>3.0173999999999999E-2</c:v>
                </c:pt>
                <c:pt idx="644">
                  <c:v>3.0186999999999999E-2</c:v>
                </c:pt>
                <c:pt idx="645">
                  <c:v>3.0200000000000001E-2</c:v>
                </c:pt>
                <c:pt idx="646">
                  <c:v>3.0213E-2</c:v>
                </c:pt>
                <c:pt idx="647">
                  <c:v>3.0226000000000003E-2</c:v>
                </c:pt>
                <c:pt idx="648">
                  <c:v>3.0238999999999999E-2</c:v>
                </c:pt>
                <c:pt idx="649">
                  <c:v>3.0251999999999998E-2</c:v>
                </c:pt>
                <c:pt idx="650">
                  <c:v>3.0265E-2</c:v>
                </c:pt>
                <c:pt idx="651">
                  <c:v>3.0277999999999999E-2</c:v>
                </c:pt>
                <c:pt idx="652">
                  <c:v>3.0291000000000002E-2</c:v>
                </c:pt>
                <c:pt idx="653">
                  <c:v>3.0304000000000001E-2</c:v>
                </c:pt>
                <c:pt idx="654">
                  <c:v>3.0316999999999997E-2</c:v>
                </c:pt>
                <c:pt idx="655">
                  <c:v>3.0329999999999999E-2</c:v>
                </c:pt>
                <c:pt idx="656">
                  <c:v>3.0342999999999998E-2</c:v>
                </c:pt>
                <c:pt idx="657">
                  <c:v>3.0356000000000001E-2</c:v>
                </c:pt>
                <c:pt idx="658">
                  <c:v>3.0369E-2</c:v>
                </c:pt>
                <c:pt idx="659">
                  <c:v>3.0381999999999999E-2</c:v>
                </c:pt>
                <c:pt idx="660">
                  <c:v>3.0394999999999998E-2</c:v>
                </c:pt>
                <c:pt idx="661">
                  <c:v>3.0408000000000001E-2</c:v>
                </c:pt>
                <c:pt idx="662">
                  <c:v>3.0421E-2</c:v>
                </c:pt>
                <c:pt idx="663">
                  <c:v>3.0434000000000003E-2</c:v>
                </c:pt>
                <c:pt idx="664">
                  <c:v>3.0447000000000002E-2</c:v>
                </c:pt>
                <c:pt idx="665">
                  <c:v>3.0459999999999997E-2</c:v>
                </c:pt>
                <c:pt idx="666">
                  <c:v>3.0473E-2</c:v>
                </c:pt>
                <c:pt idx="667">
                  <c:v>3.0485999999999999E-2</c:v>
                </c:pt>
                <c:pt idx="668">
                  <c:v>3.0499000000000002E-2</c:v>
                </c:pt>
                <c:pt idx="669">
                  <c:v>3.0511E-2</c:v>
                </c:pt>
                <c:pt idx="670">
                  <c:v>3.0523999999999999E-2</c:v>
                </c:pt>
                <c:pt idx="671">
                  <c:v>3.0537000000000002E-2</c:v>
                </c:pt>
                <c:pt idx="672">
                  <c:v>3.0550000000000001E-2</c:v>
                </c:pt>
                <c:pt idx="673">
                  <c:v>3.0562999999999996E-2</c:v>
                </c:pt>
                <c:pt idx="674">
                  <c:v>3.0575999999999999E-2</c:v>
                </c:pt>
                <c:pt idx="675">
                  <c:v>3.0588999999999998E-2</c:v>
                </c:pt>
                <c:pt idx="676">
                  <c:v>3.0602000000000001E-2</c:v>
                </c:pt>
                <c:pt idx="677">
                  <c:v>3.0615E-2</c:v>
                </c:pt>
                <c:pt idx="678">
                  <c:v>3.0628000000000002E-2</c:v>
                </c:pt>
                <c:pt idx="679">
                  <c:v>3.0640000000000001E-2</c:v>
                </c:pt>
                <c:pt idx="680">
                  <c:v>3.0653E-2</c:v>
                </c:pt>
                <c:pt idx="681">
                  <c:v>3.0666000000000002E-2</c:v>
                </c:pt>
                <c:pt idx="682">
                  <c:v>3.0678999999999998E-2</c:v>
                </c:pt>
                <c:pt idx="683">
                  <c:v>3.0692000000000001E-2</c:v>
                </c:pt>
                <c:pt idx="684">
                  <c:v>3.0705E-2</c:v>
                </c:pt>
                <c:pt idx="685">
                  <c:v>3.0718000000000002E-2</c:v>
                </c:pt>
                <c:pt idx="686">
                  <c:v>3.073E-2</c:v>
                </c:pt>
                <c:pt idx="687">
                  <c:v>3.0742999999999999E-2</c:v>
                </c:pt>
                <c:pt idx="688">
                  <c:v>3.0756000000000002E-2</c:v>
                </c:pt>
                <c:pt idx="689">
                  <c:v>3.0769000000000001E-2</c:v>
                </c:pt>
                <c:pt idx="690">
                  <c:v>3.0781999999999997E-2</c:v>
                </c:pt>
                <c:pt idx="691">
                  <c:v>3.0794999999999999E-2</c:v>
                </c:pt>
                <c:pt idx="692">
                  <c:v>3.0807000000000001E-2</c:v>
                </c:pt>
                <c:pt idx="693">
                  <c:v>3.082E-2</c:v>
                </c:pt>
                <c:pt idx="694">
                  <c:v>3.0832999999999999E-2</c:v>
                </c:pt>
                <c:pt idx="695">
                  <c:v>3.0845999999999998E-2</c:v>
                </c:pt>
                <c:pt idx="696">
                  <c:v>3.0859000000000001E-2</c:v>
                </c:pt>
                <c:pt idx="697">
                  <c:v>3.0872E-2</c:v>
                </c:pt>
                <c:pt idx="698">
                  <c:v>3.0884000000000002E-2</c:v>
                </c:pt>
                <c:pt idx="699">
                  <c:v>3.0897000000000001E-2</c:v>
                </c:pt>
                <c:pt idx="700">
                  <c:v>3.0910000000000003E-2</c:v>
                </c:pt>
                <c:pt idx="701">
                  <c:v>3.0922999999999999E-2</c:v>
                </c:pt>
                <c:pt idx="702">
                  <c:v>3.0935000000000001E-2</c:v>
                </c:pt>
                <c:pt idx="703">
                  <c:v>3.0948000000000003E-2</c:v>
                </c:pt>
                <c:pt idx="704">
                  <c:v>3.0960999999999999E-2</c:v>
                </c:pt>
                <c:pt idx="705">
                  <c:v>3.0973999999999998E-2</c:v>
                </c:pt>
                <c:pt idx="706">
                  <c:v>3.0987000000000001E-2</c:v>
                </c:pt>
                <c:pt idx="707">
                  <c:v>3.0998999999999999E-2</c:v>
                </c:pt>
                <c:pt idx="708">
                  <c:v>3.1011999999999998E-2</c:v>
                </c:pt>
                <c:pt idx="709">
                  <c:v>3.1025E-2</c:v>
                </c:pt>
                <c:pt idx="710">
                  <c:v>3.1036999999999999E-2</c:v>
                </c:pt>
                <c:pt idx="711">
                  <c:v>3.1050000000000001E-2</c:v>
                </c:pt>
                <c:pt idx="712">
                  <c:v>3.1063E-2</c:v>
                </c:pt>
                <c:pt idx="713">
                  <c:v>3.1076000000000003E-2</c:v>
                </c:pt>
                <c:pt idx="714">
                  <c:v>3.1088000000000001E-2</c:v>
                </c:pt>
                <c:pt idx="715">
                  <c:v>3.1101E-2</c:v>
                </c:pt>
                <c:pt idx="716">
                  <c:v>3.1114000000000003E-2</c:v>
                </c:pt>
                <c:pt idx="717">
                  <c:v>3.1126999999999998E-2</c:v>
                </c:pt>
                <c:pt idx="718">
                  <c:v>3.1139E-2</c:v>
                </c:pt>
                <c:pt idx="719">
                  <c:v>3.1152000000000003E-2</c:v>
                </c:pt>
                <c:pt idx="720">
                  <c:v>3.1164999999999998E-2</c:v>
                </c:pt>
                <c:pt idx="721">
                  <c:v>3.1177E-2</c:v>
                </c:pt>
                <c:pt idx="722">
                  <c:v>3.1190000000000002E-2</c:v>
                </c:pt>
                <c:pt idx="723">
                  <c:v>3.1202999999999998E-2</c:v>
                </c:pt>
                <c:pt idx="724">
                  <c:v>3.1215000000000003E-2</c:v>
                </c:pt>
                <c:pt idx="725">
                  <c:v>3.1227999999999999E-2</c:v>
                </c:pt>
                <c:pt idx="726">
                  <c:v>3.1240999999999998E-2</c:v>
                </c:pt>
                <c:pt idx="727">
                  <c:v>3.1253000000000003E-2</c:v>
                </c:pt>
                <c:pt idx="728">
                  <c:v>3.1265999999999995E-2</c:v>
                </c:pt>
                <c:pt idx="729">
                  <c:v>3.1279000000000001E-2</c:v>
                </c:pt>
                <c:pt idx="730">
                  <c:v>3.1290999999999999E-2</c:v>
                </c:pt>
                <c:pt idx="731">
                  <c:v>3.1303999999999998E-2</c:v>
                </c:pt>
                <c:pt idx="732">
                  <c:v>3.1316000000000004E-2</c:v>
                </c:pt>
                <c:pt idx="733">
                  <c:v>3.1328999999999996E-2</c:v>
                </c:pt>
                <c:pt idx="734">
                  <c:v>3.1342000000000002E-2</c:v>
                </c:pt>
                <c:pt idx="735">
                  <c:v>3.1354E-2</c:v>
                </c:pt>
                <c:pt idx="736">
                  <c:v>3.1366999999999999E-2</c:v>
                </c:pt>
                <c:pt idx="737">
                  <c:v>3.1379000000000004E-2</c:v>
                </c:pt>
                <c:pt idx="738">
                  <c:v>3.1392000000000003E-2</c:v>
                </c:pt>
                <c:pt idx="739">
                  <c:v>3.1404999999999995E-2</c:v>
                </c:pt>
                <c:pt idx="740">
                  <c:v>3.1417E-2</c:v>
                </c:pt>
                <c:pt idx="741">
                  <c:v>3.143E-2</c:v>
                </c:pt>
                <c:pt idx="742">
                  <c:v>3.1441999999999998E-2</c:v>
                </c:pt>
                <c:pt idx="743">
                  <c:v>3.1455000000000004E-2</c:v>
                </c:pt>
                <c:pt idx="744">
                  <c:v>3.1467000000000002E-2</c:v>
                </c:pt>
                <c:pt idx="745">
                  <c:v>3.1480000000000001E-2</c:v>
                </c:pt>
                <c:pt idx="746">
                  <c:v>3.1493E-2</c:v>
                </c:pt>
                <c:pt idx="747">
                  <c:v>3.1504999999999998E-2</c:v>
                </c:pt>
                <c:pt idx="748">
                  <c:v>3.1518000000000004E-2</c:v>
                </c:pt>
                <c:pt idx="749">
                  <c:v>3.1530000000000002E-2</c:v>
                </c:pt>
                <c:pt idx="750">
                  <c:v>3.1543000000000002E-2</c:v>
                </c:pt>
                <c:pt idx="751">
                  <c:v>3.1555E-2</c:v>
                </c:pt>
                <c:pt idx="752">
                  <c:v>3.1567999999999999E-2</c:v>
                </c:pt>
                <c:pt idx="753">
                  <c:v>3.1579999999999997E-2</c:v>
                </c:pt>
                <c:pt idx="754">
                  <c:v>3.1593000000000003E-2</c:v>
                </c:pt>
                <c:pt idx="755">
                  <c:v>3.1605000000000001E-2</c:v>
                </c:pt>
                <c:pt idx="756">
                  <c:v>3.1618E-2</c:v>
                </c:pt>
                <c:pt idx="757">
                  <c:v>3.1629999999999998E-2</c:v>
                </c:pt>
                <c:pt idx="758">
                  <c:v>3.1642999999999998E-2</c:v>
                </c:pt>
                <c:pt idx="759">
                  <c:v>3.1655000000000003E-2</c:v>
                </c:pt>
                <c:pt idx="760">
                  <c:v>3.1668000000000002E-2</c:v>
                </c:pt>
                <c:pt idx="761">
                  <c:v>3.168E-2</c:v>
                </c:pt>
                <c:pt idx="762">
                  <c:v>3.1692999999999999E-2</c:v>
                </c:pt>
                <c:pt idx="763">
                  <c:v>3.1705000000000004E-2</c:v>
                </c:pt>
                <c:pt idx="764">
                  <c:v>3.1717000000000002E-2</c:v>
                </c:pt>
                <c:pt idx="765">
                  <c:v>3.1730000000000001E-2</c:v>
                </c:pt>
                <c:pt idx="766">
                  <c:v>3.1741999999999999E-2</c:v>
                </c:pt>
                <c:pt idx="767">
                  <c:v>3.1754999999999999E-2</c:v>
                </c:pt>
                <c:pt idx="768">
                  <c:v>3.1766999999999997E-2</c:v>
                </c:pt>
                <c:pt idx="769">
                  <c:v>3.1780000000000003E-2</c:v>
                </c:pt>
                <c:pt idx="770">
                  <c:v>3.1792000000000001E-2</c:v>
                </c:pt>
                <c:pt idx="771">
                  <c:v>3.1803999999999999E-2</c:v>
                </c:pt>
                <c:pt idx="772">
                  <c:v>3.1817000000000005E-2</c:v>
                </c:pt>
                <c:pt idx="773">
                  <c:v>3.1829000000000003E-2</c:v>
                </c:pt>
                <c:pt idx="774">
                  <c:v>3.1842000000000002E-2</c:v>
                </c:pt>
                <c:pt idx="775">
                  <c:v>3.1854E-2</c:v>
                </c:pt>
                <c:pt idx="776">
                  <c:v>3.1865999999999998E-2</c:v>
                </c:pt>
                <c:pt idx="777">
                  <c:v>3.1878999999999998E-2</c:v>
                </c:pt>
                <c:pt idx="778">
                  <c:v>3.1890999999999996E-2</c:v>
                </c:pt>
                <c:pt idx="779">
                  <c:v>3.1903000000000001E-2</c:v>
                </c:pt>
                <c:pt idx="780">
                  <c:v>3.1916E-2</c:v>
                </c:pt>
                <c:pt idx="781">
                  <c:v>3.1927999999999998E-2</c:v>
                </c:pt>
                <c:pt idx="782">
                  <c:v>3.1939999999999996E-2</c:v>
                </c:pt>
                <c:pt idx="783">
                  <c:v>3.1953000000000002E-2</c:v>
                </c:pt>
                <c:pt idx="784">
                  <c:v>3.1965E-2</c:v>
                </c:pt>
                <c:pt idx="785">
                  <c:v>3.1977000000000005E-2</c:v>
                </c:pt>
                <c:pt idx="786">
                  <c:v>3.1989999999999998E-2</c:v>
                </c:pt>
                <c:pt idx="787">
                  <c:v>3.2002000000000003E-2</c:v>
                </c:pt>
                <c:pt idx="788">
                  <c:v>3.2014000000000001E-2</c:v>
                </c:pt>
                <c:pt idx="789">
                  <c:v>3.2027E-2</c:v>
                </c:pt>
                <c:pt idx="790">
                  <c:v>3.2038999999999998E-2</c:v>
                </c:pt>
                <c:pt idx="791">
                  <c:v>3.2050999999999996E-2</c:v>
                </c:pt>
                <c:pt idx="792">
                  <c:v>3.2063000000000001E-2</c:v>
                </c:pt>
                <c:pt idx="793">
                  <c:v>3.2076E-2</c:v>
                </c:pt>
                <c:pt idx="794">
                  <c:v>3.2087999999999998E-2</c:v>
                </c:pt>
                <c:pt idx="795">
                  <c:v>3.2099999999999997E-2</c:v>
                </c:pt>
                <c:pt idx="796">
                  <c:v>3.2113000000000003E-2</c:v>
                </c:pt>
                <c:pt idx="797">
                  <c:v>3.2125000000000001E-2</c:v>
                </c:pt>
                <c:pt idx="798">
                  <c:v>3.2136999999999999E-2</c:v>
                </c:pt>
                <c:pt idx="799">
                  <c:v>3.2149000000000004E-2</c:v>
                </c:pt>
                <c:pt idx="800">
                  <c:v>3.2161000000000002E-2</c:v>
                </c:pt>
                <c:pt idx="801">
                  <c:v>3.2174000000000001E-2</c:v>
                </c:pt>
                <c:pt idx="802">
                  <c:v>3.2185999999999999E-2</c:v>
                </c:pt>
                <c:pt idx="803">
                  <c:v>3.2198000000000004E-2</c:v>
                </c:pt>
                <c:pt idx="804">
                  <c:v>3.2210000000000003E-2</c:v>
                </c:pt>
                <c:pt idx="805">
                  <c:v>3.2223000000000002E-2</c:v>
                </c:pt>
                <c:pt idx="806">
                  <c:v>3.2235E-2</c:v>
                </c:pt>
                <c:pt idx="807">
                  <c:v>3.2246999999999998E-2</c:v>
                </c:pt>
                <c:pt idx="808">
                  <c:v>3.2259000000000003E-2</c:v>
                </c:pt>
                <c:pt idx="809">
                  <c:v>3.2271000000000001E-2</c:v>
                </c:pt>
                <c:pt idx="810">
                  <c:v>3.2282999999999999E-2</c:v>
                </c:pt>
                <c:pt idx="811">
                  <c:v>3.2295999999999998E-2</c:v>
                </c:pt>
                <c:pt idx="812">
                  <c:v>3.2307999999999996E-2</c:v>
                </c:pt>
                <c:pt idx="813">
                  <c:v>3.2320000000000002E-2</c:v>
                </c:pt>
                <c:pt idx="814">
                  <c:v>3.2332E-2</c:v>
                </c:pt>
                <c:pt idx="815">
                  <c:v>3.2343999999999998E-2</c:v>
                </c:pt>
                <c:pt idx="816">
                  <c:v>3.2355999999999996E-2</c:v>
                </c:pt>
                <c:pt idx="817">
                  <c:v>3.2368000000000001E-2</c:v>
                </c:pt>
                <c:pt idx="818">
                  <c:v>3.2381E-2</c:v>
                </c:pt>
                <c:pt idx="819">
                  <c:v>3.2392999999999998E-2</c:v>
                </c:pt>
                <c:pt idx="820">
                  <c:v>3.2404999999999996E-2</c:v>
                </c:pt>
                <c:pt idx="821">
                  <c:v>3.2417000000000001E-2</c:v>
                </c:pt>
                <c:pt idx="822">
                  <c:v>3.2428999999999999E-2</c:v>
                </c:pt>
                <c:pt idx="823">
                  <c:v>3.2440999999999998E-2</c:v>
                </c:pt>
                <c:pt idx="824">
                  <c:v>3.2452999999999996E-2</c:v>
                </c:pt>
                <c:pt idx="825">
                  <c:v>3.2465000000000001E-2</c:v>
                </c:pt>
                <c:pt idx="826">
                  <c:v>3.2476999999999999E-2</c:v>
                </c:pt>
                <c:pt idx="827">
                  <c:v>3.2488999999999997E-2</c:v>
                </c:pt>
                <c:pt idx="828">
                  <c:v>3.2501000000000002E-2</c:v>
                </c:pt>
                <c:pt idx="829">
                  <c:v>3.2513E-2</c:v>
                </c:pt>
                <c:pt idx="830">
                  <c:v>3.2524999999999998E-2</c:v>
                </c:pt>
                <c:pt idx="831">
                  <c:v>3.2536999999999996E-2</c:v>
                </c:pt>
                <c:pt idx="832">
                  <c:v>3.2549000000000002E-2</c:v>
                </c:pt>
                <c:pt idx="833">
                  <c:v>3.2561E-2</c:v>
                </c:pt>
                <c:pt idx="834">
                  <c:v>3.2573999999999999E-2</c:v>
                </c:pt>
                <c:pt idx="835">
                  <c:v>3.2585999999999997E-2</c:v>
                </c:pt>
                <c:pt idx="836">
                  <c:v>3.2597999999999995E-2</c:v>
                </c:pt>
                <c:pt idx="837">
                  <c:v>3.261E-2</c:v>
                </c:pt>
                <c:pt idx="838">
                  <c:v>3.2621000000000004E-2</c:v>
                </c:pt>
                <c:pt idx="839">
                  <c:v>3.2633000000000002E-2</c:v>
                </c:pt>
                <c:pt idx="840">
                  <c:v>3.2645E-2</c:v>
                </c:pt>
                <c:pt idx="841">
                  <c:v>3.2656999999999999E-2</c:v>
                </c:pt>
                <c:pt idx="842">
                  <c:v>3.2669000000000004E-2</c:v>
                </c:pt>
                <c:pt idx="843">
                  <c:v>3.2681000000000002E-2</c:v>
                </c:pt>
                <c:pt idx="844">
                  <c:v>3.2693E-2</c:v>
                </c:pt>
                <c:pt idx="845">
                  <c:v>3.2705000000000005E-2</c:v>
                </c:pt>
                <c:pt idx="846">
                  <c:v>3.2717000000000003E-2</c:v>
                </c:pt>
                <c:pt idx="847">
                  <c:v>3.2729000000000001E-2</c:v>
                </c:pt>
                <c:pt idx="848">
                  <c:v>3.2740999999999999E-2</c:v>
                </c:pt>
                <c:pt idx="849">
                  <c:v>3.2753000000000004E-2</c:v>
                </c:pt>
                <c:pt idx="850">
                  <c:v>3.2765000000000002E-2</c:v>
                </c:pt>
                <c:pt idx="851">
                  <c:v>3.2777000000000001E-2</c:v>
                </c:pt>
                <c:pt idx="852">
                  <c:v>3.2788999999999999E-2</c:v>
                </c:pt>
                <c:pt idx="853">
                  <c:v>3.2800999999999997E-2</c:v>
                </c:pt>
                <c:pt idx="854">
                  <c:v>3.2812000000000001E-2</c:v>
                </c:pt>
                <c:pt idx="855">
                  <c:v>3.2823999999999999E-2</c:v>
                </c:pt>
                <c:pt idx="856">
                  <c:v>3.2835999999999997E-2</c:v>
                </c:pt>
                <c:pt idx="857">
                  <c:v>3.2848000000000002E-2</c:v>
                </c:pt>
                <c:pt idx="858">
                  <c:v>3.286E-2</c:v>
                </c:pt>
                <c:pt idx="859">
                  <c:v>3.2871999999999998E-2</c:v>
                </c:pt>
                <c:pt idx="860">
                  <c:v>3.2884000000000004E-2</c:v>
                </c:pt>
                <c:pt idx="861">
                  <c:v>3.2895000000000001E-2</c:v>
                </c:pt>
                <c:pt idx="862">
                  <c:v>3.2906999999999999E-2</c:v>
                </c:pt>
                <c:pt idx="863">
                  <c:v>3.2919000000000004E-2</c:v>
                </c:pt>
                <c:pt idx="864">
                  <c:v>3.2931000000000002E-2</c:v>
                </c:pt>
                <c:pt idx="865">
                  <c:v>3.2943E-2</c:v>
                </c:pt>
                <c:pt idx="866">
                  <c:v>3.2953999999999997E-2</c:v>
                </c:pt>
                <c:pt idx="867">
                  <c:v>3.2966000000000002E-2</c:v>
                </c:pt>
                <c:pt idx="868">
                  <c:v>3.2978E-2</c:v>
                </c:pt>
                <c:pt idx="869">
                  <c:v>3.2989999999999998E-2</c:v>
                </c:pt>
                <c:pt idx="870">
                  <c:v>3.3001999999999997E-2</c:v>
                </c:pt>
                <c:pt idx="871">
                  <c:v>3.3013000000000001E-2</c:v>
                </c:pt>
                <c:pt idx="872">
                  <c:v>3.3024999999999999E-2</c:v>
                </c:pt>
                <c:pt idx="873">
                  <c:v>3.3037000000000004E-2</c:v>
                </c:pt>
                <c:pt idx="874">
                  <c:v>3.3049000000000002E-2</c:v>
                </c:pt>
                <c:pt idx="875">
                  <c:v>3.3059999999999999E-2</c:v>
                </c:pt>
                <c:pt idx="876">
                  <c:v>3.3071999999999997E-2</c:v>
                </c:pt>
                <c:pt idx="877">
                  <c:v>3.3083999999999995E-2</c:v>
                </c:pt>
                <c:pt idx="878">
                  <c:v>3.3096E-2</c:v>
                </c:pt>
                <c:pt idx="879">
                  <c:v>3.3107000000000004E-2</c:v>
                </c:pt>
                <c:pt idx="880">
                  <c:v>3.3119000000000003E-2</c:v>
                </c:pt>
                <c:pt idx="881">
                  <c:v>3.3131000000000001E-2</c:v>
                </c:pt>
                <c:pt idx="882">
                  <c:v>3.3141999999999998E-2</c:v>
                </c:pt>
                <c:pt idx="883">
                  <c:v>3.3153999999999996E-2</c:v>
                </c:pt>
                <c:pt idx="884">
                  <c:v>3.3166000000000001E-2</c:v>
                </c:pt>
                <c:pt idx="885">
                  <c:v>3.3176999999999998E-2</c:v>
                </c:pt>
                <c:pt idx="886">
                  <c:v>3.3189000000000003E-2</c:v>
                </c:pt>
                <c:pt idx="887">
                  <c:v>3.3201000000000001E-2</c:v>
                </c:pt>
                <c:pt idx="888">
                  <c:v>3.3211999999999998E-2</c:v>
                </c:pt>
                <c:pt idx="889">
                  <c:v>3.3224000000000004E-2</c:v>
                </c:pt>
                <c:pt idx="890">
                  <c:v>3.3236000000000002E-2</c:v>
                </c:pt>
                <c:pt idx="891">
                  <c:v>3.3246999999999999E-2</c:v>
                </c:pt>
                <c:pt idx="892">
                  <c:v>3.3258999999999997E-2</c:v>
                </c:pt>
                <c:pt idx="893">
                  <c:v>3.3271000000000002E-2</c:v>
                </c:pt>
                <c:pt idx="894">
                  <c:v>3.3281999999999999E-2</c:v>
                </c:pt>
                <c:pt idx="895">
                  <c:v>3.3294000000000004E-2</c:v>
                </c:pt>
                <c:pt idx="896">
                  <c:v>3.3305000000000001E-2</c:v>
                </c:pt>
                <c:pt idx="897">
                  <c:v>3.3316999999999999E-2</c:v>
                </c:pt>
                <c:pt idx="898">
                  <c:v>3.3328999999999998E-2</c:v>
                </c:pt>
                <c:pt idx="899">
                  <c:v>3.3340000000000002E-2</c:v>
                </c:pt>
                <c:pt idx="900">
                  <c:v>3.3352E-2</c:v>
                </c:pt>
                <c:pt idx="901">
                  <c:v>3.3363000000000004E-2</c:v>
                </c:pt>
                <c:pt idx="902">
                  <c:v>3.3375000000000002E-2</c:v>
                </c:pt>
                <c:pt idx="903">
                  <c:v>3.3385999999999999E-2</c:v>
                </c:pt>
                <c:pt idx="904">
                  <c:v>3.3397999999999997E-2</c:v>
                </c:pt>
                <c:pt idx="905">
                  <c:v>3.3410000000000002E-2</c:v>
                </c:pt>
                <c:pt idx="906">
                  <c:v>3.3420999999999999E-2</c:v>
                </c:pt>
                <c:pt idx="907">
                  <c:v>3.3433000000000004E-2</c:v>
                </c:pt>
                <c:pt idx="908">
                  <c:v>3.3444000000000002E-2</c:v>
                </c:pt>
                <c:pt idx="909">
                  <c:v>3.3456E-2</c:v>
                </c:pt>
                <c:pt idx="910">
                  <c:v>3.3466999999999997E-2</c:v>
                </c:pt>
                <c:pt idx="911">
                  <c:v>3.3479000000000002E-2</c:v>
                </c:pt>
                <c:pt idx="912">
                  <c:v>3.3489999999999999E-2</c:v>
                </c:pt>
                <c:pt idx="913">
                  <c:v>3.3502000000000004E-2</c:v>
                </c:pt>
                <c:pt idx="914">
                  <c:v>3.3513000000000001E-2</c:v>
                </c:pt>
                <c:pt idx="915">
                  <c:v>3.3524999999999999E-2</c:v>
                </c:pt>
                <c:pt idx="916">
                  <c:v>3.3536000000000003E-2</c:v>
                </c:pt>
                <c:pt idx="917">
                  <c:v>3.3548000000000001E-2</c:v>
                </c:pt>
                <c:pt idx="918">
                  <c:v>3.3558999999999999E-2</c:v>
                </c:pt>
                <c:pt idx="919">
                  <c:v>3.3570000000000003E-2</c:v>
                </c:pt>
                <c:pt idx="920">
                  <c:v>3.3582000000000001E-2</c:v>
                </c:pt>
                <c:pt idx="921">
                  <c:v>3.3593000000000005E-2</c:v>
                </c:pt>
                <c:pt idx="922">
                  <c:v>3.3605000000000003E-2</c:v>
                </c:pt>
                <c:pt idx="923">
                  <c:v>3.3616E-2</c:v>
                </c:pt>
                <c:pt idx="924">
                  <c:v>3.3627999999999998E-2</c:v>
                </c:pt>
                <c:pt idx="925">
                  <c:v>3.3639000000000002E-2</c:v>
                </c:pt>
                <c:pt idx="926">
                  <c:v>3.3649999999999999E-2</c:v>
                </c:pt>
                <c:pt idx="927">
                  <c:v>3.3661999999999997E-2</c:v>
                </c:pt>
                <c:pt idx="928">
                  <c:v>3.3673000000000002E-2</c:v>
                </c:pt>
                <c:pt idx="929">
                  <c:v>3.3683999999999999E-2</c:v>
                </c:pt>
                <c:pt idx="930">
                  <c:v>3.3696000000000004E-2</c:v>
                </c:pt>
                <c:pt idx="931">
                  <c:v>3.3707000000000001E-2</c:v>
                </c:pt>
                <c:pt idx="932">
                  <c:v>3.3718999999999999E-2</c:v>
                </c:pt>
                <c:pt idx="933">
                  <c:v>3.3730000000000003E-2</c:v>
                </c:pt>
                <c:pt idx="934">
                  <c:v>3.3741E-2</c:v>
                </c:pt>
                <c:pt idx="935">
                  <c:v>3.3753000000000005E-2</c:v>
                </c:pt>
                <c:pt idx="936">
                  <c:v>3.3763999999999995E-2</c:v>
                </c:pt>
                <c:pt idx="937">
                  <c:v>3.3774999999999999E-2</c:v>
                </c:pt>
                <c:pt idx="938">
                  <c:v>3.3786999999999998E-2</c:v>
                </c:pt>
                <c:pt idx="939">
                  <c:v>3.3798000000000002E-2</c:v>
                </c:pt>
                <c:pt idx="940">
                  <c:v>3.3808999999999999E-2</c:v>
                </c:pt>
                <c:pt idx="941">
                  <c:v>3.3820000000000003E-2</c:v>
                </c:pt>
                <c:pt idx="942">
                  <c:v>3.3832000000000001E-2</c:v>
                </c:pt>
                <c:pt idx="943">
                  <c:v>3.3842999999999998E-2</c:v>
                </c:pt>
                <c:pt idx="944">
                  <c:v>3.3854000000000002E-2</c:v>
                </c:pt>
                <c:pt idx="945">
                  <c:v>3.3866E-2</c:v>
                </c:pt>
                <c:pt idx="946">
                  <c:v>3.3877000000000004E-2</c:v>
                </c:pt>
                <c:pt idx="947">
                  <c:v>3.3888000000000001E-2</c:v>
                </c:pt>
                <c:pt idx="948">
                  <c:v>3.3898999999999999E-2</c:v>
                </c:pt>
                <c:pt idx="949">
                  <c:v>3.3910999999999997E-2</c:v>
                </c:pt>
                <c:pt idx="950">
                  <c:v>3.3922000000000001E-2</c:v>
                </c:pt>
                <c:pt idx="951">
                  <c:v>3.3932999999999998E-2</c:v>
                </c:pt>
                <c:pt idx="952">
                  <c:v>3.3944000000000002E-2</c:v>
                </c:pt>
                <c:pt idx="953">
                  <c:v>3.3954999999999999E-2</c:v>
                </c:pt>
                <c:pt idx="954">
                  <c:v>3.3966999999999997E-2</c:v>
                </c:pt>
                <c:pt idx="955">
                  <c:v>3.3978000000000001E-2</c:v>
                </c:pt>
                <c:pt idx="956">
                  <c:v>3.3988999999999998E-2</c:v>
                </c:pt>
                <c:pt idx="957">
                  <c:v>3.4000000000000002E-2</c:v>
                </c:pt>
                <c:pt idx="958">
                  <c:v>3.4011E-2</c:v>
                </c:pt>
                <c:pt idx="959">
                  <c:v>3.4022999999999998E-2</c:v>
                </c:pt>
                <c:pt idx="960">
                  <c:v>3.4034000000000002E-2</c:v>
                </c:pt>
                <c:pt idx="961">
                  <c:v>3.4044999999999999E-2</c:v>
                </c:pt>
                <c:pt idx="962">
                  <c:v>3.4056000000000003E-2</c:v>
                </c:pt>
                <c:pt idx="963">
                  <c:v>3.4067E-2</c:v>
                </c:pt>
                <c:pt idx="964">
                  <c:v>3.4077999999999997E-2</c:v>
                </c:pt>
                <c:pt idx="965">
                  <c:v>3.4089000000000001E-2</c:v>
                </c:pt>
                <c:pt idx="966">
                  <c:v>3.4100999999999999E-2</c:v>
                </c:pt>
                <c:pt idx="967">
                  <c:v>3.4112000000000003E-2</c:v>
                </c:pt>
                <c:pt idx="968">
                  <c:v>3.4123000000000001E-2</c:v>
                </c:pt>
                <c:pt idx="969">
                  <c:v>3.4134000000000005E-2</c:v>
                </c:pt>
                <c:pt idx="970">
                  <c:v>3.4145000000000002E-2</c:v>
                </c:pt>
                <c:pt idx="971">
                  <c:v>3.4155999999999999E-2</c:v>
                </c:pt>
                <c:pt idx="972">
                  <c:v>3.4167000000000003E-2</c:v>
                </c:pt>
                <c:pt idx="973">
                  <c:v>3.4178E-2</c:v>
                </c:pt>
                <c:pt idx="974">
                  <c:v>3.4188999999999997E-2</c:v>
                </c:pt>
                <c:pt idx="975">
                  <c:v>3.4200000000000001E-2</c:v>
                </c:pt>
                <c:pt idx="976">
                  <c:v>3.4210999999999998E-2</c:v>
                </c:pt>
                <c:pt idx="977">
                  <c:v>3.4222000000000002E-2</c:v>
                </c:pt>
                <c:pt idx="978">
                  <c:v>3.4233E-2</c:v>
                </c:pt>
                <c:pt idx="979">
                  <c:v>3.4243999999999997E-2</c:v>
                </c:pt>
                <c:pt idx="980">
                  <c:v>3.4256000000000002E-2</c:v>
                </c:pt>
                <c:pt idx="981">
                  <c:v>3.4266999999999999E-2</c:v>
                </c:pt>
                <c:pt idx="982">
                  <c:v>3.4278000000000003E-2</c:v>
                </c:pt>
                <c:pt idx="983">
                  <c:v>3.4289E-2</c:v>
                </c:pt>
                <c:pt idx="984">
                  <c:v>3.4300000000000004E-2</c:v>
                </c:pt>
                <c:pt idx="985">
                  <c:v>3.4311000000000001E-2</c:v>
                </c:pt>
                <c:pt idx="986">
                  <c:v>3.4321000000000004E-2</c:v>
                </c:pt>
                <c:pt idx="987">
                  <c:v>3.4332000000000001E-2</c:v>
                </c:pt>
                <c:pt idx="988">
                  <c:v>3.4342999999999999E-2</c:v>
                </c:pt>
                <c:pt idx="989">
                  <c:v>3.4354000000000003E-2</c:v>
                </c:pt>
                <c:pt idx="990">
                  <c:v>3.4365E-2</c:v>
                </c:pt>
                <c:pt idx="991">
                  <c:v>3.4376000000000004E-2</c:v>
                </c:pt>
                <c:pt idx="992">
                  <c:v>3.4387000000000001E-2</c:v>
                </c:pt>
                <c:pt idx="993">
                  <c:v>3.4397999999999998E-2</c:v>
                </c:pt>
                <c:pt idx="994">
                  <c:v>3.4409000000000002E-2</c:v>
                </c:pt>
                <c:pt idx="995">
                  <c:v>3.4419999999999999E-2</c:v>
                </c:pt>
                <c:pt idx="996">
                  <c:v>3.4430999999999996E-2</c:v>
                </c:pt>
                <c:pt idx="997">
                  <c:v>3.4442E-2</c:v>
                </c:pt>
                <c:pt idx="998">
                  <c:v>3.4452999999999998E-2</c:v>
                </c:pt>
                <c:pt idx="999">
                  <c:v>3.4464000000000002E-2</c:v>
                </c:pt>
                <c:pt idx="1000">
                  <c:v>3.4474999999999999E-2</c:v>
                </c:pt>
                <c:pt idx="1001">
                  <c:v>3.4485000000000002E-2</c:v>
                </c:pt>
                <c:pt idx="1002">
                  <c:v>3.4495999999999999E-2</c:v>
                </c:pt>
                <c:pt idx="1003">
                  <c:v>3.4506999999999996E-2</c:v>
                </c:pt>
                <c:pt idx="1004">
                  <c:v>3.4518E-2</c:v>
                </c:pt>
                <c:pt idx="1005">
                  <c:v>3.4529000000000004E-2</c:v>
                </c:pt>
                <c:pt idx="1006">
                  <c:v>3.4540000000000001E-2</c:v>
                </c:pt>
                <c:pt idx="1007">
                  <c:v>3.4550999999999998E-2</c:v>
                </c:pt>
                <c:pt idx="1008">
                  <c:v>3.4561000000000001E-2</c:v>
                </c:pt>
                <c:pt idx="1009">
                  <c:v>3.4571999999999999E-2</c:v>
                </c:pt>
                <c:pt idx="1010">
                  <c:v>3.4583000000000003E-2</c:v>
                </c:pt>
                <c:pt idx="1011">
                  <c:v>3.4594E-2</c:v>
                </c:pt>
                <c:pt idx="1012">
                  <c:v>3.4605000000000004E-2</c:v>
                </c:pt>
                <c:pt idx="1013">
                  <c:v>3.4615E-2</c:v>
                </c:pt>
                <c:pt idx="1014">
                  <c:v>3.4626000000000004E-2</c:v>
                </c:pt>
                <c:pt idx="1015">
                  <c:v>3.4637000000000001E-2</c:v>
                </c:pt>
                <c:pt idx="1016">
                  <c:v>3.4647999999999998E-2</c:v>
                </c:pt>
                <c:pt idx="1017">
                  <c:v>3.4659000000000002E-2</c:v>
                </c:pt>
                <c:pt idx="1018">
                  <c:v>3.4668999999999998E-2</c:v>
                </c:pt>
                <c:pt idx="1019">
                  <c:v>3.4680000000000002E-2</c:v>
                </c:pt>
                <c:pt idx="1020">
                  <c:v>3.4691E-2</c:v>
                </c:pt>
                <c:pt idx="1021">
                  <c:v>3.4702000000000004E-2</c:v>
                </c:pt>
                <c:pt idx="1022">
                  <c:v>3.4712E-2</c:v>
                </c:pt>
                <c:pt idx="1023">
                  <c:v>3.4723000000000004E-2</c:v>
                </c:pt>
                <c:pt idx="1024">
                  <c:v>3.4734000000000001E-2</c:v>
                </c:pt>
                <c:pt idx="1025">
                  <c:v>3.4744000000000004E-2</c:v>
                </c:pt>
                <c:pt idx="1026">
                  <c:v>3.4755000000000001E-2</c:v>
                </c:pt>
                <c:pt idx="1027">
                  <c:v>3.4765999999999998E-2</c:v>
                </c:pt>
                <c:pt idx="1028">
                  <c:v>3.4777000000000002E-2</c:v>
                </c:pt>
                <c:pt idx="1029">
                  <c:v>3.4786999999999998E-2</c:v>
                </c:pt>
                <c:pt idx="1030">
                  <c:v>3.4798000000000003E-2</c:v>
                </c:pt>
                <c:pt idx="1031">
                  <c:v>3.4809E-2</c:v>
                </c:pt>
                <c:pt idx="1032">
                  <c:v>3.4819000000000003E-2</c:v>
                </c:pt>
                <c:pt idx="1033">
                  <c:v>3.483E-2</c:v>
                </c:pt>
                <c:pt idx="1034">
                  <c:v>3.4841000000000004E-2</c:v>
                </c:pt>
                <c:pt idx="1035">
                  <c:v>3.4851E-2</c:v>
                </c:pt>
                <c:pt idx="1036">
                  <c:v>3.4862000000000004E-2</c:v>
                </c:pt>
                <c:pt idx="1037">
                  <c:v>3.4872E-2</c:v>
                </c:pt>
                <c:pt idx="1038">
                  <c:v>3.4883000000000004E-2</c:v>
                </c:pt>
                <c:pt idx="1039">
                  <c:v>3.4894000000000001E-2</c:v>
                </c:pt>
                <c:pt idx="1040">
                  <c:v>3.4904000000000004E-2</c:v>
                </c:pt>
                <c:pt idx="1041">
                  <c:v>3.4915000000000002E-2</c:v>
                </c:pt>
                <c:pt idx="1042">
                  <c:v>3.4925000000000005E-2</c:v>
                </c:pt>
                <c:pt idx="1043">
                  <c:v>3.4935999999999995E-2</c:v>
                </c:pt>
                <c:pt idx="1044">
                  <c:v>3.4946999999999999E-2</c:v>
                </c:pt>
                <c:pt idx="1045">
                  <c:v>3.4956999999999995E-2</c:v>
                </c:pt>
                <c:pt idx="1046">
                  <c:v>3.4967999999999999E-2</c:v>
                </c:pt>
                <c:pt idx="1047">
                  <c:v>3.4977999999999995E-2</c:v>
                </c:pt>
                <c:pt idx="1048">
                  <c:v>3.4988999999999999E-2</c:v>
                </c:pt>
                <c:pt idx="1049">
                  <c:v>3.4998999999999995E-2</c:v>
                </c:pt>
                <c:pt idx="1050">
                  <c:v>3.5009999999999999E-2</c:v>
                </c:pt>
                <c:pt idx="1051">
                  <c:v>3.5020999999999997E-2</c:v>
                </c:pt>
                <c:pt idx="1052">
                  <c:v>3.5031E-2</c:v>
                </c:pt>
                <c:pt idx="1053">
                  <c:v>3.5041999999999997E-2</c:v>
                </c:pt>
                <c:pt idx="1054">
                  <c:v>3.5052E-2</c:v>
                </c:pt>
                <c:pt idx="1055">
                  <c:v>3.5062999999999997E-2</c:v>
                </c:pt>
                <c:pt idx="1056">
                  <c:v>3.5073E-2</c:v>
                </c:pt>
                <c:pt idx="1057">
                  <c:v>3.5083999999999997E-2</c:v>
                </c:pt>
                <c:pt idx="1058">
                  <c:v>3.5094E-2</c:v>
                </c:pt>
                <c:pt idx="1059">
                  <c:v>3.5104999999999997E-2</c:v>
                </c:pt>
                <c:pt idx="1060">
                  <c:v>3.5115E-2</c:v>
                </c:pt>
                <c:pt idx="1061">
                  <c:v>3.5125000000000003E-2</c:v>
                </c:pt>
                <c:pt idx="1062">
                  <c:v>3.5136000000000001E-2</c:v>
                </c:pt>
                <c:pt idx="1063">
                  <c:v>3.5146000000000004E-2</c:v>
                </c:pt>
                <c:pt idx="1064">
                  <c:v>3.5157000000000001E-2</c:v>
                </c:pt>
                <c:pt idx="1065">
                  <c:v>3.5167000000000004E-2</c:v>
                </c:pt>
                <c:pt idx="1066">
                  <c:v>3.5178000000000001E-2</c:v>
                </c:pt>
                <c:pt idx="1067">
                  <c:v>3.5188000000000004E-2</c:v>
                </c:pt>
                <c:pt idx="1068">
                  <c:v>3.5199000000000001E-2</c:v>
                </c:pt>
                <c:pt idx="1069">
                  <c:v>3.5209000000000004E-2</c:v>
                </c:pt>
                <c:pt idx="1070">
                  <c:v>3.5219E-2</c:v>
                </c:pt>
                <c:pt idx="1071">
                  <c:v>3.5230000000000004E-2</c:v>
                </c:pt>
                <c:pt idx="1072">
                  <c:v>3.524E-2</c:v>
                </c:pt>
                <c:pt idx="1073">
                  <c:v>3.5249999999999997E-2</c:v>
                </c:pt>
                <c:pt idx="1074">
                  <c:v>3.5261000000000001E-2</c:v>
                </c:pt>
                <c:pt idx="1075">
                  <c:v>3.5270999999999997E-2</c:v>
                </c:pt>
                <c:pt idx="1076">
                  <c:v>3.5282000000000001E-2</c:v>
                </c:pt>
                <c:pt idx="1077">
                  <c:v>3.5291999999999997E-2</c:v>
                </c:pt>
                <c:pt idx="1078">
                  <c:v>3.5302E-2</c:v>
                </c:pt>
                <c:pt idx="1079">
                  <c:v>3.5312999999999997E-2</c:v>
                </c:pt>
                <c:pt idx="1080">
                  <c:v>3.5323E-2</c:v>
                </c:pt>
                <c:pt idx="1081">
                  <c:v>3.5333000000000003E-2</c:v>
                </c:pt>
                <c:pt idx="1082">
                  <c:v>3.5344E-2</c:v>
                </c:pt>
                <c:pt idx="1083">
                  <c:v>3.5354000000000003E-2</c:v>
                </c:pt>
                <c:pt idx="1084">
                  <c:v>3.5364E-2</c:v>
                </c:pt>
                <c:pt idx="1085">
                  <c:v>3.5375000000000004E-2</c:v>
                </c:pt>
                <c:pt idx="1086">
                  <c:v>3.5385E-2</c:v>
                </c:pt>
                <c:pt idx="1087">
                  <c:v>3.5394999999999996E-2</c:v>
                </c:pt>
                <c:pt idx="1088">
                  <c:v>3.5404999999999999E-2</c:v>
                </c:pt>
                <c:pt idx="1089">
                  <c:v>3.5415999999999996E-2</c:v>
                </c:pt>
                <c:pt idx="1090">
                  <c:v>3.5425999999999999E-2</c:v>
                </c:pt>
                <c:pt idx="1091">
                  <c:v>3.5436000000000002E-2</c:v>
                </c:pt>
                <c:pt idx="1092">
                  <c:v>3.5445999999999998E-2</c:v>
                </c:pt>
                <c:pt idx="1093">
                  <c:v>3.5457000000000002E-2</c:v>
                </c:pt>
                <c:pt idx="1094">
                  <c:v>3.5466999999999999E-2</c:v>
                </c:pt>
                <c:pt idx="1095">
                  <c:v>3.5477000000000002E-2</c:v>
                </c:pt>
                <c:pt idx="1096">
                  <c:v>3.5487000000000005E-2</c:v>
                </c:pt>
                <c:pt idx="1097">
                  <c:v>3.5498000000000002E-2</c:v>
                </c:pt>
                <c:pt idx="1098">
                  <c:v>3.5508000000000005E-2</c:v>
                </c:pt>
                <c:pt idx="1099">
                  <c:v>3.5518000000000001E-2</c:v>
                </c:pt>
                <c:pt idx="1100">
                  <c:v>3.5527999999999997E-2</c:v>
                </c:pt>
                <c:pt idx="1101">
                  <c:v>3.5538E-2</c:v>
                </c:pt>
                <c:pt idx="1102">
                  <c:v>3.5548999999999997E-2</c:v>
                </c:pt>
                <c:pt idx="1103">
                  <c:v>3.5559E-2</c:v>
                </c:pt>
                <c:pt idx="1104">
                  <c:v>3.5569000000000003E-2</c:v>
                </c:pt>
                <c:pt idx="1105">
                  <c:v>3.5579E-2</c:v>
                </c:pt>
                <c:pt idx="1106">
                  <c:v>3.5589000000000003E-2</c:v>
                </c:pt>
                <c:pt idx="1107">
                  <c:v>3.5598999999999999E-2</c:v>
                </c:pt>
                <c:pt idx="1108">
                  <c:v>3.5610000000000003E-2</c:v>
                </c:pt>
                <c:pt idx="1109">
                  <c:v>3.5619999999999999E-2</c:v>
                </c:pt>
                <c:pt idx="1110">
                  <c:v>3.5630000000000002E-2</c:v>
                </c:pt>
                <c:pt idx="1111">
                  <c:v>3.5639999999999998E-2</c:v>
                </c:pt>
                <c:pt idx="1112">
                  <c:v>3.5650000000000001E-2</c:v>
                </c:pt>
                <c:pt idx="1113">
                  <c:v>3.5659999999999997E-2</c:v>
                </c:pt>
                <c:pt idx="1114">
                  <c:v>3.567E-2</c:v>
                </c:pt>
                <c:pt idx="1115">
                  <c:v>3.5680000000000003E-2</c:v>
                </c:pt>
                <c:pt idx="1116">
                  <c:v>3.569E-2</c:v>
                </c:pt>
                <c:pt idx="1117">
                  <c:v>3.5701000000000004E-2</c:v>
                </c:pt>
                <c:pt idx="1118">
                  <c:v>3.5711E-2</c:v>
                </c:pt>
                <c:pt idx="1119">
                  <c:v>3.5720999999999996E-2</c:v>
                </c:pt>
                <c:pt idx="1120">
                  <c:v>3.5730999999999999E-2</c:v>
                </c:pt>
                <c:pt idx="1121">
                  <c:v>3.5741000000000002E-2</c:v>
                </c:pt>
                <c:pt idx="1122">
                  <c:v>3.5750999999999998E-2</c:v>
                </c:pt>
                <c:pt idx="1123">
                  <c:v>3.5761000000000001E-2</c:v>
                </c:pt>
                <c:pt idx="1124">
                  <c:v>3.5771000000000004E-2</c:v>
                </c:pt>
                <c:pt idx="1125">
                  <c:v>3.5781E-2</c:v>
                </c:pt>
                <c:pt idx="1126">
                  <c:v>3.5790999999999996E-2</c:v>
                </c:pt>
                <c:pt idx="1127">
                  <c:v>3.5800999999999999E-2</c:v>
                </c:pt>
                <c:pt idx="1128">
                  <c:v>3.5811000000000003E-2</c:v>
                </c:pt>
                <c:pt idx="1129">
                  <c:v>3.5820999999999999E-2</c:v>
                </c:pt>
                <c:pt idx="1130">
                  <c:v>3.5831000000000002E-2</c:v>
                </c:pt>
                <c:pt idx="1131">
                  <c:v>3.5840999999999998E-2</c:v>
                </c:pt>
                <c:pt idx="1132">
                  <c:v>3.5851000000000001E-2</c:v>
                </c:pt>
                <c:pt idx="1133">
                  <c:v>3.5861000000000004E-2</c:v>
                </c:pt>
                <c:pt idx="1134">
                  <c:v>3.5871E-2</c:v>
                </c:pt>
                <c:pt idx="1135">
                  <c:v>3.5880999999999996E-2</c:v>
                </c:pt>
                <c:pt idx="1136">
                  <c:v>3.5890999999999999E-2</c:v>
                </c:pt>
                <c:pt idx="1137">
                  <c:v>3.5901000000000002E-2</c:v>
                </c:pt>
                <c:pt idx="1138">
                  <c:v>3.5910999999999998E-2</c:v>
                </c:pt>
                <c:pt idx="1139">
                  <c:v>3.5921000000000002E-2</c:v>
                </c:pt>
                <c:pt idx="1140">
                  <c:v>3.5931000000000005E-2</c:v>
                </c:pt>
                <c:pt idx="1141">
                  <c:v>3.5941000000000001E-2</c:v>
                </c:pt>
                <c:pt idx="1142">
                  <c:v>3.5950000000000003E-2</c:v>
                </c:pt>
                <c:pt idx="1143">
                  <c:v>3.5959999999999999E-2</c:v>
                </c:pt>
                <c:pt idx="1144">
                  <c:v>3.5970000000000002E-2</c:v>
                </c:pt>
                <c:pt idx="1145">
                  <c:v>3.5979999999999998E-2</c:v>
                </c:pt>
                <c:pt idx="1146">
                  <c:v>3.5990000000000001E-2</c:v>
                </c:pt>
                <c:pt idx="1147">
                  <c:v>3.6000000000000004E-2</c:v>
                </c:pt>
                <c:pt idx="1148">
                  <c:v>3.601E-2</c:v>
                </c:pt>
                <c:pt idx="1149">
                  <c:v>3.6019999999999996E-2</c:v>
                </c:pt>
                <c:pt idx="1150">
                  <c:v>3.603E-2</c:v>
                </c:pt>
                <c:pt idx="1151">
                  <c:v>3.6039000000000002E-2</c:v>
                </c:pt>
                <c:pt idx="1152">
                  <c:v>3.6049000000000005E-2</c:v>
                </c:pt>
                <c:pt idx="1153">
                  <c:v>3.6059000000000001E-2</c:v>
                </c:pt>
                <c:pt idx="1154">
                  <c:v>3.6068999999999997E-2</c:v>
                </c:pt>
                <c:pt idx="1155">
                  <c:v>3.6079E-2</c:v>
                </c:pt>
                <c:pt idx="1156">
                  <c:v>3.6089000000000003E-2</c:v>
                </c:pt>
                <c:pt idx="1157">
                  <c:v>3.6097999999999998E-2</c:v>
                </c:pt>
                <c:pt idx="1158">
                  <c:v>3.6108000000000001E-2</c:v>
                </c:pt>
                <c:pt idx="1159">
                  <c:v>3.6118000000000004E-2</c:v>
                </c:pt>
                <c:pt idx="1160">
                  <c:v>3.6128E-2</c:v>
                </c:pt>
                <c:pt idx="1161">
                  <c:v>3.6137999999999997E-2</c:v>
                </c:pt>
                <c:pt idx="1162">
                  <c:v>3.6146999999999999E-2</c:v>
                </c:pt>
                <c:pt idx="1163">
                  <c:v>3.6157000000000002E-2</c:v>
                </c:pt>
                <c:pt idx="1164">
                  <c:v>3.6166999999999998E-2</c:v>
                </c:pt>
                <c:pt idx="1165">
                  <c:v>3.6177000000000001E-2</c:v>
                </c:pt>
                <c:pt idx="1166">
                  <c:v>3.6185999999999996E-2</c:v>
                </c:pt>
                <c:pt idx="1167">
                  <c:v>3.6195999999999999E-2</c:v>
                </c:pt>
                <c:pt idx="1168">
                  <c:v>3.6206000000000002E-2</c:v>
                </c:pt>
                <c:pt idx="1169">
                  <c:v>3.6215999999999998E-2</c:v>
                </c:pt>
                <c:pt idx="1170">
                  <c:v>3.6225E-2</c:v>
                </c:pt>
                <c:pt idx="1171">
                  <c:v>3.6234999999999996E-2</c:v>
                </c:pt>
                <c:pt idx="1172">
                  <c:v>3.6244999999999999E-2</c:v>
                </c:pt>
                <c:pt idx="1173">
                  <c:v>3.6254000000000002E-2</c:v>
                </c:pt>
                <c:pt idx="1174">
                  <c:v>3.6263999999999998E-2</c:v>
                </c:pt>
                <c:pt idx="1175">
                  <c:v>3.6274000000000001E-2</c:v>
                </c:pt>
                <c:pt idx="1176">
                  <c:v>3.6284000000000004E-2</c:v>
                </c:pt>
                <c:pt idx="1177">
                  <c:v>3.6292999999999999E-2</c:v>
                </c:pt>
                <c:pt idx="1178">
                  <c:v>3.6303000000000002E-2</c:v>
                </c:pt>
                <c:pt idx="1179">
                  <c:v>3.6312999999999998E-2</c:v>
                </c:pt>
                <c:pt idx="1180">
                  <c:v>3.6322E-2</c:v>
                </c:pt>
                <c:pt idx="1181">
                  <c:v>3.6332000000000003E-2</c:v>
                </c:pt>
                <c:pt idx="1182">
                  <c:v>3.6341999999999999E-2</c:v>
                </c:pt>
                <c:pt idx="1183">
                  <c:v>3.6351000000000001E-2</c:v>
                </c:pt>
                <c:pt idx="1184">
                  <c:v>3.6360999999999997E-2</c:v>
                </c:pt>
                <c:pt idx="1185">
                  <c:v>3.637E-2</c:v>
                </c:pt>
                <c:pt idx="1186">
                  <c:v>3.6379999999999996E-2</c:v>
                </c:pt>
                <c:pt idx="1187">
                  <c:v>3.6389999999999999E-2</c:v>
                </c:pt>
                <c:pt idx="1188">
                  <c:v>3.6399000000000001E-2</c:v>
                </c:pt>
                <c:pt idx="1189">
                  <c:v>3.6408999999999997E-2</c:v>
                </c:pt>
                <c:pt idx="1190">
                  <c:v>3.6419E-2</c:v>
                </c:pt>
                <c:pt idx="1191">
                  <c:v>3.6427999999999995E-2</c:v>
                </c:pt>
                <c:pt idx="1192">
                  <c:v>3.6437999999999998E-2</c:v>
                </c:pt>
                <c:pt idx="1193">
                  <c:v>3.6447E-2</c:v>
                </c:pt>
                <c:pt idx="1194">
                  <c:v>3.6457000000000003E-2</c:v>
                </c:pt>
                <c:pt idx="1195">
                  <c:v>3.6465999999999998E-2</c:v>
                </c:pt>
                <c:pt idx="1196">
                  <c:v>3.6476000000000001E-2</c:v>
                </c:pt>
                <c:pt idx="1197">
                  <c:v>3.6485999999999998E-2</c:v>
                </c:pt>
                <c:pt idx="1198">
                  <c:v>3.6495E-2</c:v>
                </c:pt>
                <c:pt idx="1199">
                  <c:v>3.6505000000000003E-2</c:v>
                </c:pt>
                <c:pt idx="1200">
                  <c:v>3.6514000000000005E-2</c:v>
                </c:pt>
                <c:pt idx="1201">
                  <c:v>3.6524000000000001E-2</c:v>
                </c:pt>
                <c:pt idx="1202">
                  <c:v>3.6533000000000003E-2</c:v>
                </c:pt>
                <c:pt idx="1203">
                  <c:v>3.6542999999999999E-2</c:v>
                </c:pt>
                <c:pt idx="1204">
                  <c:v>3.6552000000000001E-2</c:v>
                </c:pt>
                <c:pt idx="1205">
                  <c:v>3.6562000000000004E-2</c:v>
                </c:pt>
                <c:pt idx="1206">
                  <c:v>3.6570999999999999E-2</c:v>
                </c:pt>
                <c:pt idx="1207">
                  <c:v>3.6581000000000002E-2</c:v>
                </c:pt>
                <c:pt idx="1208">
                  <c:v>3.6589999999999998E-2</c:v>
                </c:pt>
                <c:pt idx="1209">
                  <c:v>3.6600000000000001E-2</c:v>
                </c:pt>
                <c:pt idx="1210">
                  <c:v>3.6608999999999996E-2</c:v>
                </c:pt>
                <c:pt idx="1211">
                  <c:v>3.6618999999999999E-2</c:v>
                </c:pt>
                <c:pt idx="1212">
                  <c:v>3.6628000000000001E-2</c:v>
                </c:pt>
                <c:pt idx="1213">
                  <c:v>3.6637000000000003E-2</c:v>
                </c:pt>
                <c:pt idx="1214">
                  <c:v>3.6646999999999999E-2</c:v>
                </c:pt>
                <c:pt idx="1215">
                  <c:v>3.6656000000000001E-2</c:v>
                </c:pt>
                <c:pt idx="1216">
                  <c:v>3.6665999999999997E-2</c:v>
                </c:pt>
                <c:pt idx="1217">
                  <c:v>3.6674999999999999E-2</c:v>
                </c:pt>
                <c:pt idx="1218">
                  <c:v>3.6684999999999995E-2</c:v>
                </c:pt>
                <c:pt idx="1219">
                  <c:v>3.6693999999999997E-2</c:v>
                </c:pt>
                <c:pt idx="1220">
                  <c:v>3.6703E-2</c:v>
                </c:pt>
                <c:pt idx="1221">
                  <c:v>3.6713000000000003E-2</c:v>
                </c:pt>
                <c:pt idx="1222">
                  <c:v>3.6722000000000005E-2</c:v>
                </c:pt>
                <c:pt idx="1223">
                  <c:v>3.6732000000000001E-2</c:v>
                </c:pt>
                <c:pt idx="1224">
                  <c:v>3.6741000000000003E-2</c:v>
                </c:pt>
                <c:pt idx="1225">
                  <c:v>3.6749999999999998E-2</c:v>
                </c:pt>
                <c:pt idx="1226">
                  <c:v>3.6760000000000001E-2</c:v>
                </c:pt>
                <c:pt idx="1227">
                  <c:v>3.6768999999999996E-2</c:v>
                </c:pt>
                <c:pt idx="1228">
                  <c:v>3.6777999999999998E-2</c:v>
                </c:pt>
                <c:pt idx="1229">
                  <c:v>3.6788000000000001E-2</c:v>
                </c:pt>
                <c:pt idx="1230">
                  <c:v>3.6796999999999996E-2</c:v>
                </c:pt>
                <c:pt idx="1231">
                  <c:v>3.6805999999999998E-2</c:v>
                </c:pt>
                <c:pt idx="1232">
                  <c:v>3.6816000000000002E-2</c:v>
                </c:pt>
                <c:pt idx="1233">
                  <c:v>3.6825000000000004E-2</c:v>
                </c:pt>
                <c:pt idx="1234">
                  <c:v>3.6833999999999999E-2</c:v>
                </c:pt>
                <c:pt idx="1235">
                  <c:v>3.6844000000000002E-2</c:v>
                </c:pt>
                <c:pt idx="1236">
                  <c:v>3.6852999999999997E-2</c:v>
                </c:pt>
                <c:pt idx="1237">
                  <c:v>3.6861999999999999E-2</c:v>
                </c:pt>
                <c:pt idx="1238">
                  <c:v>3.6871999999999995E-2</c:v>
                </c:pt>
                <c:pt idx="1239">
                  <c:v>3.6880999999999997E-2</c:v>
                </c:pt>
                <c:pt idx="1240">
                  <c:v>3.6889999999999999E-2</c:v>
                </c:pt>
                <c:pt idx="1241">
                  <c:v>3.6899000000000001E-2</c:v>
                </c:pt>
                <c:pt idx="1242">
                  <c:v>3.6908999999999997E-2</c:v>
                </c:pt>
                <c:pt idx="1243">
                  <c:v>3.6917999999999999E-2</c:v>
                </c:pt>
                <c:pt idx="1244">
                  <c:v>3.6927000000000001E-2</c:v>
                </c:pt>
                <c:pt idx="1245">
                  <c:v>3.6935999999999997E-2</c:v>
                </c:pt>
                <c:pt idx="1246">
                  <c:v>3.6946E-2</c:v>
                </c:pt>
                <c:pt idx="1247">
                  <c:v>3.6955000000000002E-2</c:v>
                </c:pt>
                <c:pt idx="1248">
                  <c:v>3.6964000000000004E-2</c:v>
                </c:pt>
                <c:pt idx="1249">
                  <c:v>3.6972999999999999E-2</c:v>
                </c:pt>
                <c:pt idx="1250">
                  <c:v>3.6983000000000002E-2</c:v>
                </c:pt>
                <c:pt idx="1251">
                  <c:v>3.6991999999999997E-2</c:v>
                </c:pt>
                <c:pt idx="1252">
                  <c:v>3.7000999999999999E-2</c:v>
                </c:pt>
                <c:pt idx="1253">
                  <c:v>3.7010000000000001E-2</c:v>
                </c:pt>
                <c:pt idx="1254">
                  <c:v>3.7019000000000003E-2</c:v>
                </c:pt>
                <c:pt idx="1255">
                  <c:v>3.7027999999999998E-2</c:v>
                </c:pt>
                <c:pt idx="1256">
                  <c:v>3.7038000000000001E-2</c:v>
                </c:pt>
                <c:pt idx="1257">
                  <c:v>3.7046999999999997E-2</c:v>
                </c:pt>
                <c:pt idx="1258">
                  <c:v>3.7055999999999999E-2</c:v>
                </c:pt>
                <c:pt idx="1259">
                  <c:v>3.7065000000000001E-2</c:v>
                </c:pt>
                <c:pt idx="1260">
                  <c:v>3.7073999999999996E-2</c:v>
                </c:pt>
                <c:pt idx="1261">
                  <c:v>3.7082999999999998E-2</c:v>
                </c:pt>
                <c:pt idx="1262">
                  <c:v>3.7093000000000001E-2</c:v>
                </c:pt>
                <c:pt idx="1263">
                  <c:v>3.7101999999999996E-2</c:v>
                </c:pt>
                <c:pt idx="1264">
                  <c:v>3.7110999999999998E-2</c:v>
                </c:pt>
                <c:pt idx="1265">
                  <c:v>3.712E-2</c:v>
                </c:pt>
                <c:pt idx="1266">
                  <c:v>3.7128999999999995E-2</c:v>
                </c:pt>
                <c:pt idx="1267">
                  <c:v>3.7137999999999997E-2</c:v>
                </c:pt>
                <c:pt idx="1268">
                  <c:v>3.7146999999999999E-2</c:v>
                </c:pt>
                <c:pt idx="1269">
                  <c:v>3.7155999999999995E-2</c:v>
                </c:pt>
                <c:pt idx="1270">
                  <c:v>3.7164999999999997E-2</c:v>
                </c:pt>
                <c:pt idx="1271">
                  <c:v>3.7175E-2</c:v>
                </c:pt>
                <c:pt idx="1272">
                  <c:v>3.7184000000000002E-2</c:v>
                </c:pt>
                <c:pt idx="1273">
                  <c:v>3.7193000000000004E-2</c:v>
                </c:pt>
                <c:pt idx="1274">
                  <c:v>3.7201999999999999E-2</c:v>
                </c:pt>
                <c:pt idx="1275">
                  <c:v>3.7211000000000001E-2</c:v>
                </c:pt>
                <c:pt idx="1276">
                  <c:v>3.7220000000000003E-2</c:v>
                </c:pt>
                <c:pt idx="1277">
                  <c:v>3.7228999999999998E-2</c:v>
                </c:pt>
                <c:pt idx="1278">
                  <c:v>3.7238E-2</c:v>
                </c:pt>
                <c:pt idx="1279">
                  <c:v>3.7247000000000002E-2</c:v>
                </c:pt>
                <c:pt idx="1280">
                  <c:v>3.7255999999999997E-2</c:v>
                </c:pt>
                <c:pt idx="1281">
                  <c:v>3.7265E-2</c:v>
                </c:pt>
                <c:pt idx="1282">
                  <c:v>3.7274000000000002E-2</c:v>
                </c:pt>
                <c:pt idx="1283">
                  <c:v>3.7282999999999997E-2</c:v>
                </c:pt>
                <c:pt idx="1284">
                  <c:v>3.7291999999999999E-2</c:v>
                </c:pt>
                <c:pt idx="1285">
                  <c:v>3.7301000000000001E-2</c:v>
                </c:pt>
                <c:pt idx="1286">
                  <c:v>3.7309999999999996E-2</c:v>
                </c:pt>
                <c:pt idx="1287">
                  <c:v>3.7318999999999998E-2</c:v>
                </c:pt>
                <c:pt idx="1288">
                  <c:v>3.7328E-2</c:v>
                </c:pt>
                <c:pt idx="1289">
                  <c:v>3.7336999999999995E-2</c:v>
                </c:pt>
                <c:pt idx="1290">
                  <c:v>3.7345999999999997E-2</c:v>
                </c:pt>
                <c:pt idx="1291">
                  <c:v>3.7354999999999999E-2</c:v>
                </c:pt>
                <c:pt idx="1292">
                  <c:v>3.7364000000000001E-2</c:v>
                </c:pt>
                <c:pt idx="1293">
                  <c:v>3.7372999999999997E-2</c:v>
                </c:pt>
                <c:pt idx="1294">
                  <c:v>3.7381999999999999E-2</c:v>
                </c:pt>
                <c:pt idx="1295">
                  <c:v>3.7391000000000001E-2</c:v>
                </c:pt>
                <c:pt idx="1296">
                  <c:v>3.7399000000000002E-2</c:v>
                </c:pt>
                <c:pt idx="1297">
                  <c:v>3.7408000000000004E-2</c:v>
                </c:pt>
                <c:pt idx="1298">
                  <c:v>3.7416999999999999E-2</c:v>
                </c:pt>
                <c:pt idx="1299">
                  <c:v>3.7426000000000001E-2</c:v>
                </c:pt>
                <c:pt idx="1300">
                  <c:v>3.7435000000000003E-2</c:v>
                </c:pt>
                <c:pt idx="1301">
                  <c:v>3.7444000000000005E-2</c:v>
                </c:pt>
                <c:pt idx="1302">
                  <c:v>3.7453E-2</c:v>
                </c:pt>
                <c:pt idx="1303">
                  <c:v>3.7462000000000002E-2</c:v>
                </c:pt>
                <c:pt idx="1304">
                  <c:v>3.7471000000000004E-2</c:v>
                </c:pt>
                <c:pt idx="1305">
                  <c:v>3.7478999999999998E-2</c:v>
                </c:pt>
                <c:pt idx="1306">
                  <c:v>3.7488E-2</c:v>
                </c:pt>
                <c:pt idx="1307">
                  <c:v>3.7496999999999996E-2</c:v>
                </c:pt>
                <c:pt idx="1308">
                  <c:v>3.7505999999999998E-2</c:v>
                </c:pt>
                <c:pt idx="1309">
                  <c:v>3.7515E-2</c:v>
                </c:pt>
                <c:pt idx="1310">
                  <c:v>3.7524000000000002E-2</c:v>
                </c:pt>
                <c:pt idx="1311">
                  <c:v>3.7532999999999997E-2</c:v>
                </c:pt>
                <c:pt idx="1312">
                  <c:v>3.7541000000000005E-2</c:v>
                </c:pt>
                <c:pt idx="1313">
                  <c:v>3.755E-2</c:v>
                </c:pt>
                <c:pt idx="1314">
                  <c:v>3.7559000000000002E-2</c:v>
                </c:pt>
                <c:pt idx="1315">
                  <c:v>3.7568000000000004E-2</c:v>
                </c:pt>
                <c:pt idx="1316">
                  <c:v>3.7576999999999999E-2</c:v>
                </c:pt>
                <c:pt idx="1317">
                  <c:v>3.7585E-2</c:v>
                </c:pt>
                <c:pt idx="1318">
                  <c:v>3.7593999999999995E-2</c:v>
                </c:pt>
                <c:pt idx="1319">
                  <c:v>3.7602999999999998E-2</c:v>
                </c:pt>
                <c:pt idx="1320">
                  <c:v>3.7612E-2</c:v>
                </c:pt>
                <c:pt idx="1321">
                  <c:v>3.7621000000000002E-2</c:v>
                </c:pt>
                <c:pt idx="1322">
                  <c:v>3.7629000000000003E-2</c:v>
                </c:pt>
                <c:pt idx="1323">
                  <c:v>3.7637999999999998E-2</c:v>
                </c:pt>
                <c:pt idx="1324">
                  <c:v>3.7647E-2</c:v>
                </c:pt>
                <c:pt idx="1325">
                  <c:v>3.7656000000000002E-2</c:v>
                </c:pt>
                <c:pt idx="1326">
                  <c:v>3.7664000000000003E-2</c:v>
                </c:pt>
                <c:pt idx="1327">
                  <c:v>3.7672999999999998E-2</c:v>
                </c:pt>
                <c:pt idx="1328">
                  <c:v>3.7682E-2</c:v>
                </c:pt>
                <c:pt idx="1329">
                  <c:v>3.7691000000000002E-2</c:v>
                </c:pt>
                <c:pt idx="1330">
                  <c:v>3.7698999999999996E-2</c:v>
                </c:pt>
                <c:pt idx="1331">
                  <c:v>3.7707999999999998E-2</c:v>
                </c:pt>
                <c:pt idx="1332">
                  <c:v>3.7717000000000001E-2</c:v>
                </c:pt>
                <c:pt idx="1333">
                  <c:v>3.7725000000000002E-2</c:v>
                </c:pt>
                <c:pt idx="1334">
                  <c:v>3.7734000000000004E-2</c:v>
                </c:pt>
                <c:pt idx="1335">
                  <c:v>3.7742999999999999E-2</c:v>
                </c:pt>
                <c:pt idx="1336">
                  <c:v>3.7751E-2</c:v>
                </c:pt>
                <c:pt idx="1337">
                  <c:v>3.7759999999999995E-2</c:v>
                </c:pt>
                <c:pt idx="1338">
                  <c:v>3.7768999999999997E-2</c:v>
                </c:pt>
                <c:pt idx="1339">
                  <c:v>3.7776999999999998E-2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17-4EA5-BEC3-9C1B634EE923}"/>
            </c:ext>
          </c:extLst>
        </c:ser>
        <c:ser>
          <c:idx val="2"/>
          <c:order val="1"/>
          <c:tx>
            <c:v>Implied Rate</c:v>
          </c:tx>
          <c:spPr>
            <a:ln w="25400" cap="rnd">
              <a:solidFill>
                <a:schemeClr val="accent6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1331"/>
              <c:layout>
                <c:manualLayout>
                  <c:x val="-2.2507828448698877E-2"/>
                  <c:y val="-5.7577322436459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17-4EA5-BEC3-9C1B634EE9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market_zero_curve!$A$2:$A$1341</c:f>
              <c:numCache>
                <c:formatCode>m/d/yyyy</c:formatCode>
                <c:ptCount val="1340"/>
                <c:pt idx="0">
                  <c:v>43130</c:v>
                </c:pt>
                <c:pt idx="1">
                  <c:v>43131</c:v>
                </c:pt>
                <c:pt idx="2">
                  <c:v>43132</c:v>
                </c:pt>
                <c:pt idx="3">
                  <c:v>43133</c:v>
                </c:pt>
                <c:pt idx="4">
                  <c:v>43134</c:v>
                </c:pt>
                <c:pt idx="5">
                  <c:v>43135</c:v>
                </c:pt>
                <c:pt idx="6">
                  <c:v>43136</c:v>
                </c:pt>
                <c:pt idx="7">
                  <c:v>43137</c:v>
                </c:pt>
                <c:pt idx="8">
                  <c:v>43138</c:v>
                </c:pt>
                <c:pt idx="9">
                  <c:v>43139</c:v>
                </c:pt>
                <c:pt idx="10">
                  <c:v>43140</c:v>
                </c:pt>
                <c:pt idx="11">
                  <c:v>43141</c:v>
                </c:pt>
                <c:pt idx="12">
                  <c:v>43142</c:v>
                </c:pt>
                <c:pt idx="13">
                  <c:v>43143</c:v>
                </c:pt>
                <c:pt idx="14">
                  <c:v>43144</c:v>
                </c:pt>
                <c:pt idx="15">
                  <c:v>43145</c:v>
                </c:pt>
                <c:pt idx="16">
                  <c:v>43146</c:v>
                </c:pt>
                <c:pt idx="17">
                  <c:v>43147</c:v>
                </c:pt>
                <c:pt idx="18">
                  <c:v>43148</c:v>
                </c:pt>
                <c:pt idx="19">
                  <c:v>43149</c:v>
                </c:pt>
                <c:pt idx="20">
                  <c:v>43150</c:v>
                </c:pt>
                <c:pt idx="21">
                  <c:v>43151</c:v>
                </c:pt>
                <c:pt idx="22">
                  <c:v>43152</c:v>
                </c:pt>
                <c:pt idx="23">
                  <c:v>43153</c:v>
                </c:pt>
                <c:pt idx="24">
                  <c:v>43154</c:v>
                </c:pt>
                <c:pt idx="25">
                  <c:v>43155</c:v>
                </c:pt>
                <c:pt idx="26">
                  <c:v>43156</c:v>
                </c:pt>
                <c:pt idx="27">
                  <c:v>43157</c:v>
                </c:pt>
                <c:pt idx="28">
                  <c:v>43158</c:v>
                </c:pt>
                <c:pt idx="29">
                  <c:v>43159</c:v>
                </c:pt>
                <c:pt idx="30">
                  <c:v>43160</c:v>
                </c:pt>
                <c:pt idx="31">
                  <c:v>43161</c:v>
                </c:pt>
                <c:pt idx="32">
                  <c:v>43162</c:v>
                </c:pt>
                <c:pt idx="33">
                  <c:v>43163</c:v>
                </c:pt>
                <c:pt idx="34">
                  <c:v>43164</c:v>
                </c:pt>
                <c:pt idx="35">
                  <c:v>43165</c:v>
                </c:pt>
                <c:pt idx="36">
                  <c:v>43166</c:v>
                </c:pt>
                <c:pt idx="37">
                  <c:v>43167</c:v>
                </c:pt>
                <c:pt idx="38">
                  <c:v>43168</c:v>
                </c:pt>
                <c:pt idx="39">
                  <c:v>43169</c:v>
                </c:pt>
                <c:pt idx="40">
                  <c:v>43170</c:v>
                </c:pt>
                <c:pt idx="41">
                  <c:v>43171</c:v>
                </c:pt>
                <c:pt idx="42">
                  <c:v>43172</c:v>
                </c:pt>
                <c:pt idx="43">
                  <c:v>43173</c:v>
                </c:pt>
                <c:pt idx="44">
                  <c:v>43174</c:v>
                </c:pt>
                <c:pt idx="45">
                  <c:v>43175</c:v>
                </c:pt>
                <c:pt idx="46">
                  <c:v>43176</c:v>
                </c:pt>
                <c:pt idx="47">
                  <c:v>43177</c:v>
                </c:pt>
                <c:pt idx="48">
                  <c:v>43178</c:v>
                </c:pt>
                <c:pt idx="49">
                  <c:v>43179</c:v>
                </c:pt>
                <c:pt idx="50">
                  <c:v>43180</c:v>
                </c:pt>
                <c:pt idx="51">
                  <c:v>43181</c:v>
                </c:pt>
                <c:pt idx="52">
                  <c:v>43182</c:v>
                </c:pt>
                <c:pt idx="53">
                  <c:v>43183</c:v>
                </c:pt>
                <c:pt idx="54">
                  <c:v>43184</c:v>
                </c:pt>
                <c:pt idx="55">
                  <c:v>43185</c:v>
                </c:pt>
                <c:pt idx="56">
                  <c:v>43186</c:v>
                </c:pt>
                <c:pt idx="57">
                  <c:v>43187</c:v>
                </c:pt>
                <c:pt idx="58">
                  <c:v>43188</c:v>
                </c:pt>
                <c:pt idx="59">
                  <c:v>43189</c:v>
                </c:pt>
                <c:pt idx="60">
                  <c:v>43190</c:v>
                </c:pt>
                <c:pt idx="61">
                  <c:v>43191</c:v>
                </c:pt>
                <c:pt idx="62">
                  <c:v>43192</c:v>
                </c:pt>
                <c:pt idx="63">
                  <c:v>43193</c:v>
                </c:pt>
                <c:pt idx="64">
                  <c:v>43194</c:v>
                </c:pt>
                <c:pt idx="65">
                  <c:v>43195</c:v>
                </c:pt>
                <c:pt idx="66">
                  <c:v>43196</c:v>
                </c:pt>
                <c:pt idx="67">
                  <c:v>43197</c:v>
                </c:pt>
                <c:pt idx="68">
                  <c:v>43198</c:v>
                </c:pt>
                <c:pt idx="69">
                  <c:v>43199</c:v>
                </c:pt>
                <c:pt idx="70">
                  <c:v>43200</c:v>
                </c:pt>
                <c:pt idx="71">
                  <c:v>43201</c:v>
                </c:pt>
                <c:pt idx="72">
                  <c:v>43202</c:v>
                </c:pt>
                <c:pt idx="73">
                  <c:v>43203</c:v>
                </c:pt>
                <c:pt idx="74">
                  <c:v>43204</c:v>
                </c:pt>
                <c:pt idx="75">
                  <c:v>43205</c:v>
                </c:pt>
                <c:pt idx="76">
                  <c:v>43206</c:v>
                </c:pt>
                <c:pt idx="77">
                  <c:v>43207</c:v>
                </c:pt>
                <c:pt idx="78">
                  <c:v>43208</c:v>
                </c:pt>
                <c:pt idx="79">
                  <c:v>43209</c:v>
                </c:pt>
                <c:pt idx="80">
                  <c:v>43210</c:v>
                </c:pt>
                <c:pt idx="81">
                  <c:v>43211</c:v>
                </c:pt>
                <c:pt idx="82">
                  <c:v>43212</c:v>
                </c:pt>
                <c:pt idx="83">
                  <c:v>43213</c:v>
                </c:pt>
                <c:pt idx="84">
                  <c:v>43214</c:v>
                </c:pt>
                <c:pt idx="85">
                  <c:v>43215</c:v>
                </c:pt>
                <c:pt idx="86">
                  <c:v>43216</c:v>
                </c:pt>
                <c:pt idx="87">
                  <c:v>43217</c:v>
                </c:pt>
                <c:pt idx="88">
                  <c:v>43218</c:v>
                </c:pt>
                <c:pt idx="89">
                  <c:v>43219</c:v>
                </c:pt>
                <c:pt idx="90">
                  <c:v>43220</c:v>
                </c:pt>
                <c:pt idx="91">
                  <c:v>43221</c:v>
                </c:pt>
                <c:pt idx="92">
                  <c:v>43222</c:v>
                </c:pt>
                <c:pt idx="93">
                  <c:v>43223</c:v>
                </c:pt>
                <c:pt idx="94">
                  <c:v>43224</c:v>
                </c:pt>
                <c:pt idx="95">
                  <c:v>43225</c:v>
                </c:pt>
                <c:pt idx="96">
                  <c:v>43226</c:v>
                </c:pt>
                <c:pt idx="97">
                  <c:v>43227</c:v>
                </c:pt>
                <c:pt idx="98">
                  <c:v>43228</c:v>
                </c:pt>
                <c:pt idx="99">
                  <c:v>43229</c:v>
                </c:pt>
                <c:pt idx="100">
                  <c:v>43230</c:v>
                </c:pt>
                <c:pt idx="101">
                  <c:v>43231</c:v>
                </c:pt>
                <c:pt idx="102">
                  <c:v>43232</c:v>
                </c:pt>
                <c:pt idx="103">
                  <c:v>43233</c:v>
                </c:pt>
                <c:pt idx="104">
                  <c:v>43234</c:v>
                </c:pt>
                <c:pt idx="105">
                  <c:v>43235</c:v>
                </c:pt>
                <c:pt idx="106">
                  <c:v>43236</c:v>
                </c:pt>
                <c:pt idx="107">
                  <c:v>43237</c:v>
                </c:pt>
                <c:pt idx="108">
                  <c:v>43238</c:v>
                </c:pt>
                <c:pt idx="109">
                  <c:v>43239</c:v>
                </c:pt>
                <c:pt idx="110">
                  <c:v>43240</c:v>
                </c:pt>
                <c:pt idx="111">
                  <c:v>43241</c:v>
                </c:pt>
                <c:pt idx="112">
                  <c:v>43242</c:v>
                </c:pt>
                <c:pt idx="113">
                  <c:v>43243</c:v>
                </c:pt>
                <c:pt idx="114">
                  <c:v>43244</c:v>
                </c:pt>
                <c:pt idx="115">
                  <c:v>43245</c:v>
                </c:pt>
                <c:pt idx="116">
                  <c:v>43246</c:v>
                </c:pt>
                <c:pt idx="117">
                  <c:v>43247</c:v>
                </c:pt>
                <c:pt idx="118">
                  <c:v>43248</c:v>
                </c:pt>
                <c:pt idx="119">
                  <c:v>43249</c:v>
                </c:pt>
                <c:pt idx="120">
                  <c:v>43250</c:v>
                </c:pt>
                <c:pt idx="121">
                  <c:v>43251</c:v>
                </c:pt>
                <c:pt idx="122">
                  <c:v>43252</c:v>
                </c:pt>
                <c:pt idx="123">
                  <c:v>43253</c:v>
                </c:pt>
                <c:pt idx="124">
                  <c:v>43254</c:v>
                </c:pt>
                <c:pt idx="125">
                  <c:v>43255</c:v>
                </c:pt>
                <c:pt idx="126">
                  <c:v>43256</c:v>
                </c:pt>
                <c:pt idx="127">
                  <c:v>43257</c:v>
                </c:pt>
                <c:pt idx="128">
                  <c:v>43258</c:v>
                </c:pt>
                <c:pt idx="129">
                  <c:v>43259</c:v>
                </c:pt>
                <c:pt idx="130">
                  <c:v>43260</c:v>
                </c:pt>
                <c:pt idx="131">
                  <c:v>43261</c:v>
                </c:pt>
                <c:pt idx="132">
                  <c:v>43262</c:v>
                </c:pt>
                <c:pt idx="133">
                  <c:v>43263</c:v>
                </c:pt>
                <c:pt idx="134">
                  <c:v>43264</c:v>
                </c:pt>
                <c:pt idx="135">
                  <c:v>43265</c:v>
                </c:pt>
                <c:pt idx="136">
                  <c:v>43266</c:v>
                </c:pt>
                <c:pt idx="137">
                  <c:v>43267</c:v>
                </c:pt>
                <c:pt idx="138">
                  <c:v>43268</c:v>
                </c:pt>
                <c:pt idx="139">
                  <c:v>43269</c:v>
                </c:pt>
                <c:pt idx="140">
                  <c:v>43270</c:v>
                </c:pt>
                <c:pt idx="141">
                  <c:v>43271</c:v>
                </c:pt>
                <c:pt idx="142">
                  <c:v>43272</c:v>
                </c:pt>
                <c:pt idx="143">
                  <c:v>43273</c:v>
                </c:pt>
                <c:pt idx="144">
                  <c:v>43274</c:v>
                </c:pt>
                <c:pt idx="145">
                  <c:v>43275</c:v>
                </c:pt>
                <c:pt idx="146">
                  <c:v>43276</c:v>
                </c:pt>
                <c:pt idx="147">
                  <c:v>43277</c:v>
                </c:pt>
                <c:pt idx="148">
                  <c:v>43278</c:v>
                </c:pt>
                <c:pt idx="149">
                  <c:v>43279</c:v>
                </c:pt>
                <c:pt idx="150">
                  <c:v>43280</c:v>
                </c:pt>
                <c:pt idx="151">
                  <c:v>43281</c:v>
                </c:pt>
                <c:pt idx="152">
                  <c:v>43282</c:v>
                </c:pt>
                <c:pt idx="153">
                  <c:v>43283</c:v>
                </c:pt>
                <c:pt idx="154">
                  <c:v>43284</c:v>
                </c:pt>
                <c:pt idx="155">
                  <c:v>43285</c:v>
                </c:pt>
                <c:pt idx="156">
                  <c:v>43286</c:v>
                </c:pt>
                <c:pt idx="157">
                  <c:v>43287</c:v>
                </c:pt>
                <c:pt idx="158">
                  <c:v>43288</c:v>
                </c:pt>
                <c:pt idx="159">
                  <c:v>43289</c:v>
                </c:pt>
                <c:pt idx="160">
                  <c:v>43290</c:v>
                </c:pt>
                <c:pt idx="161">
                  <c:v>43291</c:v>
                </c:pt>
                <c:pt idx="162">
                  <c:v>43292</c:v>
                </c:pt>
                <c:pt idx="163">
                  <c:v>43293</c:v>
                </c:pt>
                <c:pt idx="164">
                  <c:v>43294</c:v>
                </c:pt>
                <c:pt idx="165">
                  <c:v>43295</c:v>
                </c:pt>
                <c:pt idx="166">
                  <c:v>43296</c:v>
                </c:pt>
                <c:pt idx="167">
                  <c:v>43297</c:v>
                </c:pt>
                <c:pt idx="168">
                  <c:v>43298</c:v>
                </c:pt>
                <c:pt idx="169">
                  <c:v>43299</c:v>
                </c:pt>
                <c:pt idx="170">
                  <c:v>43300</c:v>
                </c:pt>
                <c:pt idx="171">
                  <c:v>43301</c:v>
                </c:pt>
                <c:pt idx="172">
                  <c:v>43302</c:v>
                </c:pt>
                <c:pt idx="173">
                  <c:v>43303</c:v>
                </c:pt>
                <c:pt idx="174">
                  <c:v>43304</c:v>
                </c:pt>
                <c:pt idx="175">
                  <c:v>43305</c:v>
                </c:pt>
                <c:pt idx="176">
                  <c:v>43306</c:v>
                </c:pt>
                <c:pt idx="177">
                  <c:v>43307</c:v>
                </c:pt>
                <c:pt idx="178">
                  <c:v>43308</c:v>
                </c:pt>
                <c:pt idx="179">
                  <c:v>43309</c:v>
                </c:pt>
                <c:pt idx="180">
                  <c:v>43310</c:v>
                </c:pt>
                <c:pt idx="181">
                  <c:v>43311</c:v>
                </c:pt>
                <c:pt idx="182">
                  <c:v>43312</c:v>
                </c:pt>
                <c:pt idx="183">
                  <c:v>43313</c:v>
                </c:pt>
                <c:pt idx="184">
                  <c:v>43314</c:v>
                </c:pt>
                <c:pt idx="185">
                  <c:v>43315</c:v>
                </c:pt>
                <c:pt idx="186">
                  <c:v>43316</c:v>
                </c:pt>
                <c:pt idx="187">
                  <c:v>43317</c:v>
                </c:pt>
                <c:pt idx="188">
                  <c:v>43318</c:v>
                </c:pt>
                <c:pt idx="189">
                  <c:v>43319</c:v>
                </c:pt>
                <c:pt idx="190">
                  <c:v>43320</c:v>
                </c:pt>
                <c:pt idx="191">
                  <c:v>43321</c:v>
                </c:pt>
                <c:pt idx="192">
                  <c:v>43322</c:v>
                </c:pt>
                <c:pt idx="193">
                  <c:v>43323</c:v>
                </c:pt>
                <c:pt idx="194">
                  <c:v>43324</c:v>
                </c:pt>
                <c:pt idx="195">
                  <c:v>43325</c:v>
                </c:pt>
                <c:pt idx="196">
                  <c:v>43326</c:v>
                </c:pt>
                <c:pt idx="197">
                  <c:v>43327</c:v>
                </c:pt>
                <c:pt idx="198">
                  <c:v>43328</c:v>
                </c:pt>
                <c:pt idx="199">
                  <c:v>43329</c:v>
                </c:pt>
                <c:pt idx="200">
                  <c:v>43330</c:v>
                </c:pt>
                <c:pt idx="201">
                  <c:v>43331</c:v>
                </c:pt>
                <c:pt idx="202">
                  <c:v>43332</c:v>
                </c:pt>
                <c:pt idx="203">
                  <c:v>43333</c:v>
                </c:pt>
                <c:pt idx="204">
                  <c:v>43334</c:v>
                </c:pt>
                <c:pt idx="205">
                  <c:v>43335</c:v>
                </c:pt>
                <c:pt idx="206">
                  <c:v>43336</c:v>
                </c:pt>
                <c:pt idx="207">
                  <c:v>43337</c:v>
                </c:pt>
                <c:pt idx="208">
                  <c:v>43338</c:v>
                </c:pt>
                <c:pt idx="209">
                  <c:v>43339</c:v>
                </c:pt>
                <c:pt idx="210">
                  <c:v>43340</c:v>
                </c:pt>
                <c:pt idx="211">
                  <c:v>43341</c:v>
                </c:pt>
                <c:pt idx="212">
                  <c:v>43342</c:v>
                </c:pt>
                <c:pt idx="213">
                  <c:v>43343</c:v>
                </c:pt>
                <c:pt idx="214">
                  <c:v>43344</c:v>
                </c:pt>
                <c:pt idx="215">
                  <c:v>43345</c:v>
                </c:pt>
                <c:pt idx="216">
                  <c:v>43346</c:v>
                </c:pt>
                <c:pt idx="217">
                  <c:v>43347</c:v>
                </c:pt>
                <c:pt idx="218">
                  <c:v>43348</c:v>
                </c:pt>
                <c:pt idx="219">
                  <c:v>43349</c:v>
                </c:pt>
                <c:pt idx="220">
                  <c:v>43350</c:v>
                </c:pt>
                <c:pt idx="221">
                  <c:v>43351</c:v>
                </c:pt>
                <c:pt idx="222">
                  <c:v>43352</c:v>
                </c:pt>
                <c:pt idx="223">
                  <c:v>43353</c:v>
                </c:pt>
                <c:pt idx="224">
                  <c:v>43354</c:v>
                </c:pt>
                <c:pt idx="225">
                  <c:v>43355</c:v>
                </c:pt>
                <c:pt idx="226">
                  <c:v>43356</c:v>
                </c:pt>
                <c:pt idx="227">
                  <c:v>43357</c:v>
                </c:pt>
                <c:pt idx="228">
                  <c:v>43358</c:v>
                </c:pt>
                <c:pt idx="229">
                  <c:v>43359</c:v>
                </c:pt>
                <c:pt idx="230">
                  <c:v>43360</c:v>
                </c:pt>
                <c:pt idx="231">
                  <c:v>43361</c:v>
                </c:pt>
                <c:pt idx="232">
                  <c:v>43362</c:v>
                </c:pt>
                <c:pt idx="233">
                  <c:v>43363</c:v>
                </c:pt>
                <c:pt idx="234">
                  <c:v>43364</c:v>
                </c:pt>
                <c:pt idx="235">
                  <c:v>43365</c:v>
                </c:pt>
                <c:pt idx="236">
                  <c:v>43366</c:v>
                </c:pt>
                <c:pt idx="237">
                  <c:v>43367</c:v>
                </c:pt>
                <c:pt idx="238">
                  <c:v>43368</c:v>
                </c:pt>
                <c:pt idx="239">
                  <c:v>43369</c:v>
                </c:pt>
                <c:pt idx="240">
                  <c:v>43370</c:v>
                </c:pt>
                <c:pt idx="241">
                  <c:v>43371</c:v>
                </c:pt>
                <c:pt idx="242">
                  <c:v>43372</c:v>
                </c:pt>
                <c:pt idx="243">
                  <c:v>43373</c:v>
                </c:pt>
                <c:pt idx="244">
                  <c:v>43374</c:v>
                </c:pt>
                <c:pt idx="245">
                  <c:v>43375</c:v>
                </c:pt>
                <c:pt idx="246">
                  <c:v>43376</c:v>
                </c:pt>
                <c:pt idx="247">
                  <c:v>43377</c:v>
                </c:pt>
                <c:pt idx="248">
                  <c:v>43378</c:v>
                </c:pt>
                <c:pt idx="249">
                  <c:v>43379</c:v>
                </c:pt>
                <c:pt idx="250">
                  <c:v>43380</c:v>
                </c:pt>
                <c:pt idx="251">
                  <c:v>43381</c:v>
                </c:pt>
                <c:pt idx="252">
                  <c:v>43382</c:v>
                </c:pt>
                <c:pt idx="253">
                  <c:v>43383</c:v>
                </c:pt>
                <c:pt idx="254">
                  <c:v>43384</c:v>
                </c:pt>
                <c:pt idx="255">
                  <c:v>43385</c:v>
                </c:pt>
                <c:pt idx="256">
                  <c:v>43386</c:v>
                </c:pt>
                <c:pt idx="257">
                  <c:v>43387</c:v>
                </c:pt>
                <c:pt idx="258">
                  <c:v>43388</c:v>
                </c:pt>
                <c:pt idx="259">
                  <c:v>43389</c:v>
                </c:pt>
                <c:pt idx="260">
                  <c:v>43390</c:v>
                </c:pt>
                <c:pt idx="261">
                  <c:v>43391</c:v>
                </c:pt>
                <c:pt idx="262">
                  <c:v>43392</c:v>
                </c:pt>
                <c:pt idx="263">
                  <c:v>43393</c:v>
                </c:pt>
                <c:pt idx="264">
                  <c:v>43394</c:v>
                </c:pt>
                <c:pt idx="265">
                  <c:v>43395</c:v>
                </c:pt>
                <c:pt idx="266">
                  <c:v>43396</c:v>
                </c:pt>
                <c:pt idx="267">
                  <c:v>43397</c:v>
                </c:pt>
                <c:pt idx="268">
                  <c:v>43398</c:v>
                </c:pt>
                <c:pt idx="269">
                  <c:v>43399</c:v>
                </c:pt>
                <c:pt idx="270">
                  <c:v>43400</c:v>
                </c:pt>
                <c:pt idx="271">
                  <c:v>43401</c:v>
                </c:pt>
                <c:pt idx="272">
                  <c:v>43402</c:v>
                </c:pt>
                <c:pt idx="273">
                  <c:v>43403</c:v>
                </c:pt>
                <c:pt idx="274">
                  <c:v>43404</c:v>
                </c:pt>
                <c:pt idx="275">
                  <c:v>43405</c:v>
                </c:pt>
                <c:pt idx="276">
                  <c:v>43406</c:v>
                </c:pt>
                <c:pt idx="277">
                  <c:v>43407</c:v>
                </c:pt>
                <c:pt idx="278">
                  <c:v>43408</c:v>
                </c:pt>
                <c:pt idx="279">
                  <c:v>43409</c:v>
                </c:pt>
                <c:pt idx="280">
                  <c:v>43410</c:v>
                </c:pt>
                <c:pt idx="281">
                  <c:v>43411</c:v>
                </c:pt>
                <c:pt idx="282">
                  <c:v>43412</c:v>
                </c:pt>
                <c:pt idx="283">
                  <c:v>43413</c:v>
                </c:pt>
                <c:pt idx="284">
                  <c:v>43414</c:v>
                </c:pt>
                <c:pt idx="285">
                  <c:v>43415</c:v>
                </c:pt>
                <c:pt idx="286">
                  <c:v>43416</c:v>
                </c:pt>
                <c:pt idx="287">
                  <c:v>43417</c:v>
                </c:pt>
                <c:pt idx="288">
                  <c:v>43418</c:v>
                </c:pt>
                <c:pt idx="289">
                  <c:v>43419</c:v>
                </c:pt>
                <c:pt idx="290">
                  <c:v>43420</c:v>
                </c:pt>
                <c:pt idx="291">
                  <c:v>43421</c:v>
                </c:pt>
                <c:pt idx="292">
                  <c:v>43422</c:v>
                </c:pt>
                <c:pt idx="293">
                  <c:v>43423</c:v>
                </c:pt>
                <c:pt idx="294">
                  <c:v>43424</c:v>
                </c:pt>
                <c:pt idx="295">
                  <c:v>43425</c:v>
                </c:pt>
                <c:pt idx="296">
                  <c:v>43426</c:v>
                </c:pt>
                <c:pt idx="297">
                  <c:v>43427</c:v>
                </c:pt>
                <c:pt idx="298">
                  <c:v>43428</c:v>
                </c:pt>
                <c:pt idx="299">
                  <c:v>43429</c:v>
                </c:pt>
                <c:pt idx="300">
                  <c:v>43430</c:v>
                </c:pt>
                <c:pt idx="301">
                  <c:v>43431</c:v>
                </c:pt>
                <c:pt idx="302">
                  <c:v>43432</c:v>
                </c:pt>
                <c:pt idx="303">
                  <c:v>43433</c:v>
                </c:pt>
                <c:pt idx="304">
                  <c:v>43434</c:v>
                </c:pt>
                <c:pt idx="305">
                  <c:v>43435</c:v>
                </c:pt>
                <c:pt idx="306">
                  <c:v>43436</c:v>
                </c:pt>
                <c:pt idx="307">
                  <c:v>43437</c:v>
                </c:pt>
                <c:pt idx="308">
                  <c:v>43438</c:v>
                </c:pt>
                <c:pt idx="309">
                  <c:v>43439</c:v>
                </c:pt>
                <c:pt idx="310">
                  <c:v>43440</c:v>
                </c:pt>
                <c:pt idx="311">
                  <c:v>43441</c:v>
                </c:pt>
                <c:pt idx="312">
                  <c:v>43442</c:v>
                </c:pt>
                <c:pt idx="313">
                  <c:v>43443</c:v>
                </c:pt>
                <c:pt idx="314">
                  <c:v>43444</c:v>
                </c:pt>
                <c:pt idx="315">
                  <c:v>43445</c:v>
                </c:pt>
                <c:pt idx="316">
                  <c:v>43446</c:v>
                </c:pt>
                <c:pt idx="317">
                  <c:v>43447</c:v>
                </c:pt>
                <c:pt idx="318">
                  <c:v>43448</c:v>
                </c:pt>
                <c:pt idx="319">
                  <c:v>43449</c:v>
                </c:pt>
                <c:pt idx="320">
                  <c:v>43450</c:v>
                </c:pt>
                <c:pt idx="321">
                  <c:v>43451</c:v>
                </c:pt>
                <c:pt idx="322">
                  <c:v>43452</c:v>
                </c:pt>
                <c:pt idx="323">
                  <c:v>43453</c:v>
                </c:pt>
                <c:pt idx="324">
                  <c:v>43454</c:v>
                </c:pt>
                <c:pt idx="325">
                  <c:v>43455</c:v>
                </c:pt>
                <c:pt idx="326">
                  <c:v>43456</c:v>
                </c:pt>
                <c:pt idx="327">
                  <c:v>43457</c:v>
                </c:pt>
                <c:pt idx="328">
                  <c:v>43458</c:v>
                </c:pt>
                <c:pt idx="329">
                  <c:v>43459</c:v>
                </c:pt>
                <c:pt idx="330">
                  <c:v>43460</c:v>
                </c:pt>
                <c:pt idx="331">
                  <c:v>43461</c:v>
                </c:pt>
                <c:pt idx="332">
                  <c:v>43462</c:v>
                </c:pt>
                <c:pt idx="333">
                  <c:v>43463</c:v>
                </c:pt>
                <c:pt idx="334">
                  <c:v>43464</c:v>
                </c:pt>
                <c:pt idx="335">
                  <c:v>43465</c:v>
                </c:pt>
                <c:pt idx="336">
                  <c:v>43466</c:v>
                </c:pt>
                <c:pt idx="337">
                  <c:v>43467</c:v>
                </c:pt>
                <c:pt idx="338">
                  <c:v>43468</c:v>
                </c:pt>
                <c:pt idx="339">
                  <c:v>43469</c:v>
                </c:pt>
                <c:pt idx="340">
                  <c:v>43470</c:v>
                </c:pt>
                <c:pt idx="341">
                  <c:v>43471</c:v>
                </c:pt>
                <c:pt idx="342">
                  <c:v>43472</c:v>
                </c:pt>
                <c:pt idx="343">
                  <c:v>43473</c:v>
                </c:pt>
                <c:pt idx="344">
                  <c:v>43474</c:v>
                </c:pt>
                <c:pt idx="345">
                  <c:v>43475</c:v>
                </c:pt>
                <c:pt idx="346">
                  <c:v>43476</c:v>
                </c:pt>
                <c:pt idx="347">
                  <c:v>43477</c:v>
                </c:pt>
                <c:pt idx="348">
                  <c:v>43478</c:v>
                </c:pt>
                <c:pt idx="349">
                  <c:v>43479</c:v>
                </c:pt>
                <c:pt idx="350">
                  <c:v>43480</c:v>
                </c:pt>
                <c:pt idx="351">
                  <c:v>43481</c:v>
                </c:pt>
                <c:pt idx="352">
                  <c:v>43482</c:v>
                </c:pt>
                <c:pt idx="353">
                  <c:v>43483</c:v>
                </c:pt>
                <c:pt idx="354">
                  <c:v>43484</c:v>
                </c:pt>
                <c:pt idx="355">
                  <c:v>43485</c:v>
                </c:pt>
                <c:pt idx="356">
                  <c:v>43486</c:v>
                </c:pt>
                <c:pt idx="357">
                  <c:v>43487</c:v>
                </c:pt>
                <c:pt idx="358">
                  <c:v>43488</c:v>
                </c:pt>
                <c:pt idx="359">
                  <c:v>43489</c:v>
                </c:pt>
                <c:pt idx="360">
                  <c:v>43490</c:v>
                </c:pt>
                <c:pt idx="361">
                  <c:v>43491</c:v>
                </c:pt>
                <c:pt idx="362">
                  <c:v>43492</c:v>
                </c:pt>
                <c:pt idx="363">
                  <c:v>43493</c:v>
                </c:pt>
                <c:pt idx="364">
                  <c:v>43494</c:v>
                </c:pt>
                <c:pt idx="365">
                  <c:v>43495</c:v>
                </c:pt>
                <c:pt idx="366">
                  <c:v>43496</c:v>
                </c:pt>
                <c:pt idx="367">
                  <c:v>43497</c:v>
                </c:pt>
                <c:pt idx="368">
                  <c:v>43498</c:v>
                </c:pt>
                <c:pt idx="369">
                  <c:v>43499</c:v>
                </c:pt>
                <c:pt idx="370">
                  <c:v>43500</c:v>
                </c:pt>
                <c:pt idx="371">
                  <c:v>43501</c:v>
                </c:pt>
                <c:pt idx="372">
                  <c:v>43502</c:v>
                </c:pt>
                <c:pt idx="373">
                  <c:v>43503</c:v>
                </c:pt>
                <c:pt idx="374">
                  <c:v>43504</c:v>
                </c:pt>
                <c:pt idx="375">
                  <c:v>43505</c:v>
                </c:pt>
                <c:pt idx="376">
                  <c:v>43506</c:v>
                </c:pt>
                <c:pt idx="377">
                  <c:v>43507</c:v>
                </c:pt>
                <c:pt idx="378">
                  <c:v>43508</c:v>
                </c:pt>
                <c:pt idx="379">
                  <c:v>43509</c:v>
                </c:pt>
                <c:pt idx="380">
                  <c:v>43510</c:v>
                </c:pt>
                <c:pt idx="381">
                  <c:v>43511</c:v>
                </c:pt>
                <c:pt idx="382">
                  <c:v>43512</c:v>
                </c:pt>
                <c:pt idx="383">
                  <c:v>43513</c:v>
                </c:pt>
                <c:pt idx="384">
                  <c:v>43514</c:v>
                </c:pt>
                <c:pt idx="385">
                  <c:v>43515</c:v>
                </c:pt>
                <c:pt idx="386">
                  <c:v>43516</c:v>
                </c:pt>
                <c:pt idx="387">
                  <c:v>43517</c:v>
                </c:pt>
                <c:pt idx="388">
                  <c:v>43518</c:v>
                </c:pt>
                <c:pt idx="389">
                  <c:v>43519</c:v>
                </c:pt>
                <c:pt idx="390">
                  <c:v>43520</c:v>
                </c:pt>
                <c:pt idx="391">
                  <c:v>43521</c:v>
                </c:pt>
                <c:pt idx="392">
                  <c:v>43522</c:v>
                </c:pt>
                <c:pt idx="393">
                  <c:v>43523</c:v>
                </c:pt>
                <c:pt idx="394">
                  <c:v>43524</c:v>
                </c:pt>
                <c:pt idx="395">
                  <c:v>43525</c:v>
                </c:pt>
                <c:pt idx="396">
                  <c:v>43526</c:v>
                </c:pt>
                <c:pt idx="397">
                  <c:v>43527</c:v>
                </c:pt>
                <c:pt idx="398">
                  <c:v>43528</c:v>
                </c:pt>
                <c:pt idx="399">
                  <c:v>43529</c:v>
                </c:pt>
                <c:pt idx="400">
                  <c:v>43530</c:v>
                </c:pt>
                <c:pt idx="401">
                  <c:v>43531</c:v>
                </c:pt>
                <c:pt idx="402">
                  <c:v>43532</c:v>
                </c:pt>
                <c:pt idx="403">
                  <c:v>43533</c:v>
                </c:pt>
                <c:pt idx="404">
                  <c:v>43534</c:v>
                </c:pt>
                <c:pt idx="405">
                  <c:v>43535</c:v>
                </c:pt>
                <c:pt idx="406">
                  <c:v>43536</c:v>
                </c:pt>
                <c:pt idx="407">
                  <c:v>43537</c:v>
                </c:pt>
                <c:pt idx="408">
                  <c:v>43538</c:v>
                </c:pt>
                <c:pt idx="409">
                  <c:v>43539</c:v>
                </c:pt>
                <c:pt idx="410">
                  <c:v>43540</c:v>
                </c:pt>
                <c:pt idx="411">
                  <c:v>43541</c:v>
                </c:pt>
                <c:pt idx="412">
                  <c:v>43542</c:v>
                </c:pt>
                <c:pt idx="413">
                  <c:v>43543</c:v>
                </c:pt>
                <c:pt idx="414">
                  <c:v>43544</c:v>
                </c:pt>
                <c:pt idx="415">
                  <c:v>43545</c:v>
                </c:pt>
                <c:pt idx="416">
                  <c:v>43546</c:v>
                </c:pt>
                <c:pt idx="417">
                  <c:v>43547</c:v>
                </c:pt>
                <c:pt idx="418">
                  <c:v>43548</c:v>
                </c:pt>
                <c:pt idx="419">
                  <c:v>43549</c:v>
                </c:pt>
                <c:pt idx="420">
                  <c:v>43550</c:v>
                </c:pt>
                <c:pt idx="421">
                  <c:v>43551</c:v>
                </c:pt>
                <c:pt idx="422">
                  <c:v>43552</c:v>
                </c:pt>
                <c:pt idx="423">
                  <c:v>43553</c:v>
                </c:pt>
                <c:pt idx="424">
                  <c:v>43554</c:v>
                </c:pt>
                <c:pt idx="425">
                  <c:v>43555</c:v>
                </c:pt>
                <c:pt idx="426">
                  <c:v>43556</c:v>
                </c:pt>
                <c:pt idx="427">
                  <c:v>43557</c:v>
                </c:pt>
                <c:pt idx="428">
                  <c:v>43558</c:v>
                </c:pt>
                <c:pt idx="429">
                  <c:v>43559</c:v>
                </c:pt>
                <c:pt idx="430">
                  <c:v>43560</c:v>
                </c:pt>
                <c:pt idx="431">
                  <c:v>43561</c:v>
                </c:pt>
                <c:pt idx="432">
                  <c:v>43562</c:v>
                </c:pt>
                <c:pt idx="433">
                  <c:v>43563</c:v>
                </c:pt>
                <c:pt idx="434">
                  <c:v>43564</c:v>
                </c:pt>
                <c:pt idx="435">
                  <c:v>43565</c:v>
                </c:pt>
                <c:pt idx="436">
                  <c:v>43566</c:v>
                </c:pt>
                <c:pt idx="437">
                  <c:v>43567</c:v>
                </c:pt>
                <c:pt idx="438">
                  <c:v>43568</c:v>
                </c:pt>
                <c:pt idx="439">
                  <c:v>43569</c:v>
                </c:pt>
                <c:pt idx="440">
                  <c:v>43570</c:v>
                </c:pt>
                <c:pt idx="441">
                  <c:v>43571</c:v>
                </c:pt>
                <c:pt idx="442">
                  <c:v>43572</c:v>
                </c:pt>
                <c:pt idx="443">
                  <c:v>43573</c:v>
                </c:pt>
                <c:pt idx="444">
                  <c:v>43574</c:v>
                </c:pt>
                <c:pt idx="445">
                  <c:v>43575</c:v>
                </c:pt>
                <c:pt idx="446">
                  <c:v>43576</c:v>
                </c:pt>
                <c:pt idx="447">
                  <c:v>43577</c:v>
                </c:pt>
                <c:pt idx="448">
                  <c:v>43578</c:v>
                </c:pt>
                <c:pt idx="449">
                  <c:v>43579</c:v>
                </c:pt>
                <c:pt idx="450">
                  <c:v>43580</c:v>
                </c:pt>
                <c:pt idx="451">
                  <c:v>43581</c:v>
                </c:pt>
                <c:pt idx="452">
                  <c:v>43582</c:v>
                </c:pt>
                <c:pt idx="453">
                  <c:v>43583</c:v>
                </c:pt>
                <c:pt idx="454">
                  <c:v>43584</c:v>
                </c:pt>
                <c:pt idx="455">
                  <c:v>43585</c:v>
                </c:pt>
                <c:pt idx="456">
                  <c:v>43586</c:v>
                </c:pt>
                <c:pt idx="457">
                  <c:v>43587</c:v>
                </c:pt>
                <c:pt idx="458">
                  <c:v>43588</c:v>
                </c:pt>
                <c:pt idx="459">
                  <c:v>43589</c:v>
                </c:pt>
                <c:pt idx="460">
                  <c:v>43590</c:v>
                </c:pt>
                <c:pt idx="461">
                  <c:v>43591</c:v>
                </c:pt>
                <c:pt idx="462">
                  <c:v>43592</c:v>
                </c:pt>
                <c:pt idx="463">
                  <c:v>43593</c:v>
                </c:pt>
                <c:pt idx="464">
                  <c:v>43594</c:v>
                </c:pt>
                <c:pt idx="465">
                  <c:v>43595</c:v>
                </c:pt>
                <c:pt idx="466">
                  <c:v>43596</c:v>
                </c:pt>
                <c:pt idx="467">
                  <c:v>43597</c:v>
                </c:pt>
                <c:pt idx="468">
                  <c:v>43598</c:v>
                </c:pt>
                <c:pt idx="469">
                  <c:v>43599</c:v>
                </c:pt>
                <c:pt idx="470">
                  <c:v>43600</c:v>
                </c:pt>
                <c:pt idx="471">
                  <c:v>43601</c:v>
                </c:pt>
                <c:pt idx="472">
                  <c:v>43602</c:v>
                </c:pt>
                <c:pt idx="473">
                  <c:v>43603</c:v>
                </c:pt>
                <c:pt idx="474">
                  <c:v>43604</c:v>
                </c:pt>
                <c:pt idx="475">
                  <c:v>43605</c:v>
                </c:pt>
                <c:pt idx="476">
                  <c:v>43606</c:v>
                </c:pt>
                <c:pt idx="477">
                  <c:v>43607</c:v>
                </c:pt>
                <c:pt idx="478">
                  <c:v>43608</c:v>
                </c:pt>
                <c:pt idx="479">
                  <c:v>43609</c:v>
                </c:pt>
                <c:pt idx="480">
                  <c:v>43610</c:v>
                </c:pt>
                <c:pt idx="481">
                  <c:v>43611</c:v>
                </c:pt>
                <c:pt idx="482">
                  <c:v>43612</c:v>
                </c:pt>
                <c:pt idx="483">
                  <c:v>43613</c:v>
                </c:pt>
                <c:pt idx="484">
                  <c:v>43614</c:v>
                </c:pt>
                <c:pt idx="485">
                  <c:v>43615</c:v>
                </c:pt>
                <c:pt idx="486">
                  <c:v>43616</c:v>
                </c:pt>
                <c:pt idx="487">
                  <c:v>43617</c:v>
                </c:pt>
                <c:pt idx="488">
                  <c:v>43618</c:v>
                </c:pt>
                <c:pt idx="489">
                  <c:v>43619</c:v>
                </c:pt>
                <c:pt idx="490">
                  <c:v>43620</c:v>
                </c:pt>
                <c:pt idx="491">
                  <c:v>43621</c:v>
                </c:pt>
                <c:pt idx="492">
                  <c:v>43622</c:v>
                </c:pt>
                <c:pt idx="493">
                  <c:v>43623</c:v>
                </c:pt>
                <c:pt idx="494">
                  <c:v>43624</c:v>
                </c:pt>
                <c:pt idx="495">
                  <c:v>43625</c:v>
                </c:pt>
                <c:pt idx="496">
                  <c:v>43626</c:v>
                </c:pt>
                <c:pt idx="497">
                  <c:v>43627</c:v>
                </c:pt>
                <c:pt idx="498">
                  <c:v>43628</c:v>
                </c:pt>
                <c:pt idx="499">
                  <c:v>43629</c:v>
                </c:pt>
                <c:pt idx="500">
                  <c:v>43630</c:v>
                </c:pt>
                <c:pt idx="501">
                  <c:v>43631</c:v>
                </c:pt>
                <c:pt idx="502">
                  <c:v>43632</c:v>
                </c:pt>
                <c:pt idx="503">
                  <c:v>43633</c:v>
                </c:pt>
                <c:pt idx="504">
                  <c:v>43634</c:v>
                </c:pt>
                <c:pt idx="505">
                  <c:v>43635</c:v>
                </c:pt>
                <c:pt idx="506">
                  <c:v>43636</c:v>
                </c:pt>
                <c:pt idx="507">
                  <c:v>43637</c:v>
                </c:pt>
                <c:pt idx="508">
                  <c:v>43638</c:v>
                </c:pt>
                <c:pt idx="509">
                  <c:v>43639</c:v>
                </c:pt>
                <c:pt idx="510">
                  <c:v>43640</c:v>
                </c:pt>
                <c:pt idx="511">
                  <c:v>43641</c:v>
                </c:pt>
                <c:pt idx="512">
                  <c:v>43642</c:v>
                </c:pt>
                <c:pt idx="513">
                  <c:v>43643</c:v>
                </c:pt>
                <c:pt idx="514">
                  <c:v>43644</c:v>
                </c:pt>
                <c:pt idx="515">
                  <c:v>43645</c:v>
                </c:pt>
                <c:pt idx="516">
                  <c:v>43646</c:v>
                </c:pt>
                <c:pt idx="517">
                  <c:v>43647</c:v>
                </c:pt>
                <c:pt idx="518">
                  <c:v>43648</c:v>
                </c:pt>
                <c:pt idx="519">
                  <c:v>43649</c:v>
                </c:pt>
                <c:pt idx="520">
                  <c:v>43650</c:v>
                </c:pt>
                <c:pt idx="521">
                  <c:v>43651</c:v>
                </c:pt>
                <c:pt idx="522">
                  <c:v>43652</c:v>
                </c:pt>
                <c:pt idx="523">
                  <c:v>43653</c:v>
                </c:pt>
                <c:pt idx="524">
                  <c:v>43654</c:v>
                </c:pt>
                <c:pt idx="525">
                  <c:v>43655</c:v>
                </c:pt>
                <c:pt idx="526">
                  <c:v>43656</c:v>
                </c:pt>
                <c:pt idx="527">
                  <c:v>43657</c:v>
                </c:pt>
                <c:pt idx="528">
                  <c:v>43658</c:v>
                </c:pt>
                <c:pt idx="529">
                  <c:v>43659</c:v>
                </c:pt>
                <c:pt idx="530">
                  <c:v>43660</c:v>
                </c:pt>
                <c:pt idx="531">
                  <c:v>43661</c:v>
                </c:pt>
                <c:pt idx="532">
                  <c:v>43662</c:v>
                </c:pt>
                <c:pt idx="533">
                  <c:v>43663</c:v>
                </c:pt>
                <c:pt idx="534">
                  <c:v>43664</c:v>
                </c:pt>
                <c:pt idx="535">
                  <c:v>43665</c:v>
                </c:pt>
                <c:pt idx="536">
                  <c:v>43666</c:v>
                </c:pt>
                <c:pt idx="537">
                  <c:v>43667</c:v>
                </c:pt>
                <c:pt idx="538">
                  <c:v>43668</c:v>
                </c:pt>
                <c:pt idx="539">
                  <c:v>43669</c:v>
                </c:pt>
                <c:pt idx="540">
                  <c:v>43670</c:v>
                </c:pt>
                <c:pt idx="541">
                  <c:v>43671</c:v>
                </c:pt>
                <c:pt idx="542">
                  <c:v>43672</c:v>
                </c:pt>
                <c:pt idx="543">
                  <c:v>43673</c:v>
                </c:pt>
                <c:pt idx="544">
                  <c:v>43674</c:v>
                </c:pt>
                <c:pt idx="545">
                  <c:v>43675</c:v>
                </c:pt>
                <c:pt idx="546">
                  <c:v>43676</c:v>
                </c:pt>
                <c:pt idx="547">
                  <c:v>43677</c:v>
                </c:pt>
                <c:pt idx="548">
                  <c:v>43678</c:v>
                </c:pt>
                <c:pt idx="549">
                  <c:v>43679</c:v>
                </c:pt>
                <c:pt idx="550">
                  <c:v>43680</c:v>
                </c:pt>
                <c:pt idx="551">
                  <c:v>43681</c:v>
                </c:pt>
                <c:pt idx="552">
                  <c:v>43682</c:v>
                </c:pt>
                <c:pt idx="553">
                  <c:v>43683</c:v>
                </c:pt>
                <c:pt idx="554">
                  <c:v>43684</c:v>
                </c:pt>
                <c:pt idx="555">
                  <c:v>43685</c:v>
                </c:pt>
                <c:pt idx="556">
                  <c:v>43686</c:v>
                </c:pt>
                <c:pt idx="557">
                  <c:v>43687</c:v>
                </c:pt>
                <c:pt idx="558">
                  <c:v>43688</c:v>
                </c:pt>
                <c:pt idx="559">
                  <c:v>43689</c:v>
                </c:pt>
                <c:pt idx="560">
                  <c:v>43690</c:v>
                </c:pt>
                <c:pt idx="561">
                  <c:v>43691</c:v>
                </c:pt>
                <c:pt idx="562">
                  <c:v>43692</c:v>
                </c:pt>
                <c:pt idx="563">
                  <c:v>43693</c:v>
                </c:pt>
                <c:pt idx="564">
                  <c:v>43694</c:v>
                </c:pt>
                <c:pt idx="565">
                  <c:v>43695</c:v>
                </c:pt>
                <c:pt idx="566">
                  <c:v>43696</c:v>
                </c:pt>
                <c:pt idx="567">
                  <c:v>43697</c:v>
                </c:pt>
                <c:pt idx="568">
                  <c:v>43698</c:v>
                </c:pt>
                <c:pt idx="569">
                  <c:v>43699</c:v>
                </c:pt>
                <c:pt idx="570">
                  <c:v>43700</c:v>
                </c:pt>
                <c:pt idx="571">
                  <c:v>43701</c:v>
                </c:pt>
                <c:pt idx="572">
                  <c:v>43702</c:v>
                </c:pt>
                <c:pt idx="573">
                  <c:v>43703</c:v>
                </c:pt>
                <c:pt idx="574">
                  <c:v>43704</c:v>
                </c:pt>
                <c:pt idx="575">
                  <c:v>43705</c:v>
                </c:pt>
                <c:pt idx="576">
                  <c:v>43706</c:v>
                </c:pt>
                <c:pt idx="577">
                  <c:v>43707</c:v>
                </c:pt>
                <c:pt idx="578">
                  <c:v>43708</c:v>
                </c:pt>
                <c:pt idx="579">
                  <c:v>43709</c:v>
                </c:pt>
                <c:pt idx="580">
                  <c:v>43710</c:v>
                </c:pt>
                <c:pt idx="581">
                  <c:v>43711</c:v>
                </c:pt>
                <c:pt idx="582">
                  <c:v>43712</c:v>
                </c:pt>
                <c:pt idx="583">
                  <c:v>43713</c:v>
                </c:pt>
                <c:pt idx="584">
                  <c:v>43714</c:v>
                </c:pt>
                <c:pt idx="585">
                  <c:v>43715</c:v>
                </c:pt>
                <c:pt idx="586">
                  <c:v>43716</c:v>
                </c:pt>
                <c:pt idx="587">
                  <c:v>43717</c:v>
                </c:pt>
                <c:pt idx="588">
                  <c:v>43718</c:v>
                </c:pt>
                <c:pt idx="589">
                  <c:v>43719</c:v>
                </c:pt>
                <c:pt idx="590">
                  <c:v>43720</c:v>
                </c:pt>
                <c:pt idx="591">
                  <c:v>43721</c:v>
                </c:pt>
                <c:pt idx="592">
                  <c:v>43722</c:v>
                </c:pt>
                <c:pt idx="593">
                  <c:v>43723</c:v>
                </c:pt>
                <c:pt idx="594">
                  <c:v>43724</c:v>
                </c:pt>
                <c:pt idx="595">
                  <c:v>43725</c:v>
                </c:pt>
                <c:pt idx="596">
                  <c:v>43726</c:v>
                </c:pt>
                <c:pt idx="597">
                  <c:v>43727</c:v>
                </c:pt>
                <c:pt idx="598">
                  <c:v>43728</c:v>
                </c:pt>
                <c:pt idx="599">
                  <c:v>43729</c:v>
                </c:pt>
                <c:pt idx="600">
                  <c:v>43730</c:v>
                </c:pt>
                <c:pt idx="601">
                  <c:v>43731</c:v>
                </c:pt>
                <c:pt idx="602">
                  <c:v>43732</c:v>
                </c:pt>
                <c:pt idx="603">
                  <c:v>43733</c:v>
                </c:pt>
                <c:pt idx="604">
                  <c:v>43734</c:v>
                </c:pt>
                <c:pt idx="605">
                  <c:v>43735</c:v>
                </c:pt>
                <c:pt idx="606">
                  <c:v>43736</c:v>
                </c:pt>
                <c:pt idx="607">
                  <c:v>43737</c:v>
                </c:pt>
                <c:pt idx="608">
                  <c:v>43738</c:v>
                </c:pt>
                <c:pt idx="609">
                  <c:v>43739</c:v>
                </c:pt>
                <c:pt idx="610">
                  <c:v>43740</c:v>
                </c:pt>
                <c:pt idx="611">
                  <c:v>43741</c:v>
                </c:pt>
                <c:pt idx="612">
                  <c:v>43742</c:v>
                </c:pt>
                <c:pt idx="613">
                  <c:v>43743</c:v>
                </c:pt>
                <c:pt idx="614">
                  <c:v>43744</c:v>
                </c:pt>
                <c:pt idx="615">
                  <c:v>43745</c:v>
                </c:pt>
                <c:pt idx="616">
                  <c:v>43746</c:v>
                </c:pt>
                <c:pt idx="617">
                  <c:v>43747</c:v>
                </c:pt>
                <c:pt idx="618">
                  <c:v>43748</c:v>
                </c:pt>
                <c:pt idx="619">
                  <c:v>43749</c:v>
                </c:pt>
                <c:pt idx="620">
                  <c:v>43750</c:v>
                </c:pt>
                <c:pt idx="621">
                  <c:v>43751</c:v>
                </c:pt>
                <c:pt idx="622">
                  <c:v>43752</c:v>
                </c:pt>
                <c:pt idx="623">
                  <c:v>43753</c:v>
                </c:pt>
                <c:pt idx="624">
                  <c:v>43754</c:v>
                </c:pt>
                <c:pt idx="625">
                  <c:v>43755</c:v>
                </c:pt>
                <c:pt idx="626">
                  <c:v>43756</c:v>
                </c:pt>
                <c:pt idx="627">
                  <c:v>43757</c:v>
                </c:pt>
                <c:pt idx="628">
                  <c:v>43758</c:v>
                </c:pt>
                <c:pt idx="629">
                  <c:v>43759</c:v>
                </c:pt>
                <c:pt idx="630">
                  <c:v>43760</c:v>
                </c:pt>
                <c:pt idx="631">
                  <c:v>43761</c:v>
                </c:pt>
                <c:pt idx="632">
                  <c:v>43762</c:v>
                </c:pt>
                <c:pt idx="633">
                  <c:v>43763</c:v>
                </c:pt>
                <c:pt idx="634">
                  <c:v>43764</c:v>
                </c:pt>
                <c:pt idx="635">
                  <c:v>43765</c:v>
                </c:pt>
                <c:pt idx="636">
                  <c:v>43766</c:v>
                </c:pt>
                <c:pt idx="637">
                  <c:v>43767</c:v>
                </c:pt>
                <c:pt idx="638">
                  <c:v>43768</c:v>
                </c:pt>
                <c:pt idx="639">
                  <c:v>43769</c:v>
                </c:pt>
                <c:pt idx="640">
                  <c:v>43770</c:v>
                </c:pt>
                <c:pt idx="641">
                  <c:v>43771</c:v>
                </c:pt>
                <c:pt idx="642">
                  <c:v>43772</c:v>
                </c:pt>
                <c:pt idx="643">
                  <c:v>43773</c:v>
                </c:pt>
                <c:pt idx="644">
                  <c:v>43774</c:v>
                </c:pt>
                <c:pt idx="645">
                  <c:v>43775</c:v>
                </c:pt>
                <c:pt idx="646">
                  <c:v>43776</c:v>
                </c:pt>
                <c:pt idx="647">
                  <c:v>43777</c:v>
                </c:pt>
                <c:pt idx="648">
                  <c:v>43778</c:v>
                </c:pt>
                <c:pt idx="649">
                  <c:v>43779</c:v>
                </c:pt>
                <c:pt idx="650">
                  <c:v>43780</c:v>
                </c:pt>
                <c:pt idx="651">
                  <c:v>43781</c:v>
                </c:pt>
                <c:pt idx="652">
                  <c:v>43782</c:v>
                </c:pt>
                <c:pt idx="653">
                  <c:v>43783</c:v>
                </c:pt>
                <c:pt idx="654">
                  <c:v>43784</c:v>
                </c:pt>
                <c:pt idx="655">
                  <c:v>43785</c:v>
                </c:pt>
                <c:pt idx="656">
                  <c:v>43786</c:v>
                </c:pt>
                <c:pt idx="657">
                  <c:v>43787</c:v>
                </c:pt>
                <c:pt idx="658">
                  <c:v>43788</c:v>
                </c:pt>
                <c:pt idx="659">
                  <c:v>43789</c:v>
                </c:pt>
                <c:pt idx="660">
                  <c:v>43790</c:v>
                </c:pt>
                <c:pt idx="661">
                  <c:v>43791</c:v>
                </c:pt>
                <c:pt idx="662">
                  <c:v>43792</c:v>
                </c:pt>
                <c:pt idx="663">
                  <c:v>43793</c:v>
                </c:pt>
                <c:pt idx="664">
                  <c:v>43794</c:v>
                </c:pt>
                <c:pt idx="665">
                  <c:v>43795</c:v>
                </c:pt>
                <c:pt idx="666">
                  <c:v>43796</c:v>
                </c:pt>
                <c:pt idx="667">
                  <c:v>43797</c:v>
                </c:pt>
                <c:pt idx="668">
                  <c:v>43798</c:v>
                </c:pt>
                <c:pt idx="669">
                  <c:v>43799</c:v>
                </c:pt>
                <c:pt idx="670">
                  <c:v>43800</c:v>
                </c:pt>
                <c:pt idx="671">
                  <c:v>43801</c:v>
                </c:pt>
                <c:pt idx="672">
                  <c:v>43802</c:v>
                </c:pt>
                <c:pt idx="673">
                  <c:v>43803</c:v>
                </c:pt>
                <c:pt idx="674">
                  <c:v>43804</c:v>
                </c:pt>
                <c:pt idx="675">
                  <c:v>43805</c:v>
                </c:pt>
                <c:pt idx="676">
                  <c:v>43806</c:v>
                </c:pt>
                <c:pt idx="677">
                  <c:v>43807</c:v>
                </c:pt>
                <c:pt idx="678">
                  <c:v>43808</c:v>
                </c:pt>
                <c:pt idx="679">
                  <c:v>43809</c:v>
                </c:pt>
                <c:pt idx="680">
                  <c:v>43810</c:v>
                </c:pt>
                <c:pt idx="681">
                  <c:v>43811</c:v>
                </c:pt>
                <c:pt idx="682">
                  <c:v>43812</c:v>
                </c:pt>
                <c:pt idx="683">
                  <c:v>43813</c:v>
                </c:pt>
                <c:pt idx="684">
                  <c:v>43814</c:v>
                </c:pt>
                <c:pt idx="685">
                  <c:v>43815</c:v>
                </c:pt>
                <c:pt idx="686">
                  <c:v>43816</c:v>
                </c:pt>
                <c:pt idx="687">
                  <c:v>43817</c:v>
                </c:pt>
                <c:pt idx="688">
                  <c:v>43818</c:v>
                </c:pt>
                <c:pt idx="689">
                  <c:v>43819</c:v>
                </c:pt>
                <c:pt idx="690">
                  <c:v>43820</c:v>
                </c:pt>
                <c:pt idx="691">
                  <c:v>43821</c:v>
                </c:pt>
                <c:pt idx="692">
                  <c:v>43822</c:v>
                </c:pt>
                <c:pt idx="693">
                  <c:v>43823</c:v>
                </c:pt>
                <c:pt idx="694">
                  <c:v>43824</c:v>
                </c:pt>
                <c:pt idx="695">
                  <c:v>43825</c:v>
                </c:pt>
                <c:pt idx="696">
                  <c:v>43826</c:v>
                </c:pt>
                <c:pt idx="697">
                  <c:v>43827</c:v>
                </c:pt>
                <c:pt idx="698">
                  <c:v>43828</c:v>
                </c:pt>
                <c:pt idx="699">
                  <c:v>43829</c:v>
                </c:pt>
                <c:pt idx="700">
                  <c:v>43830</c:v>
                </c:pt>
                <c:pt idx="701">
                  <c:v>43831</c:v>
                </c:pt>
                <c:pt idx="702">
                  <c:v>43832</c:v>
                </c:pt>
                <c:pt idx="703">
                  <c:v>43833</c:v>
                </c:pt>
                <c:pt idx="704">
                  <c:v>43834</c:v>
                </c:pt>
                <c:pt idx="705">
                  <c:v>43835</c:v>
                </c:pt>
                <c:pt idx="706">
                  <c:v>43836</c:v>
                </c:pt>
                <c:pt idx="707">
                  <c:v>43837</c:v>
                </c:pt>
                <c:pt idx="708">
                  <c:v>43838</c:v>
                </c:pt>
                <c:pt idx="709">
                  <c:v>43839</c:v>
                </c:pt>
                <c:pt idx="710">
                  <c:v>43840</c:v>
                </c:pt>
                <c:pt idx="711">
                  <c:v>43841</c:v>
                </c:pt>
                <c:pt idx="712">
                  <c:v>43842</c:v>
                </c:pt>
                <c:pt idx="713">
                  <c:v>43843</c:v>
                </c:pt>
                <c:pt idx="714">
                  <c:v>43844</c:v>
                </c:pt>
                <c:pt idx="715">
                  <c:v>43845</c:v>
                </c:pt>
                <c:pt idx="716">
                  <c:v>43846</c:v>
                </c:pt>
                <c:pt idx="717">
                  <c:v>43847</c:v>
                </c:pt>
                <c:pt idx="718">
                  <c:v>43848</c:v>
                </c:pt>
                <c:pt idx="719">
                  <c:v>43849</c:v>
                </c:pt>
                <c:pt idx="720">
                  <c:v>43850</c:v>
                </c:pt>
                <c:pt idx="721">
                  <c:v>43851</c:v>
                </c:pt>
                <c:pt idx="722">
                  <c:v>43852</c:v>
                </c:pt>
                <c:pt idx="723">
                  <c:v>43853</c:v>
                </c:pt>
                <c:pt idx="724">
                  <c:v>43854</c:v>
                </c:pt>
                <c:pt idx="725">
                  <c:v>43855</c:v>
                </c:pt>
                <c:pt idx="726">
                  <c:v>43856</c:v>
                </c:pt>
                <c:pt idx="727">
                  <c:v>43857</c:v>
                </c:pt>
                <c:pt idx="728">
                  <c:v>43858</c:v>
                </c:pt>
                <c:pt idx="729">
                  <c:v>43859</c:v>
                </c:pt>
                <c:pt idx="730">
                  <c:v>43860</c:v>
                </c:pt>
                <c:pt idx="731">
                  <c:v>43861</c:v>
                </c:pt>
                <c:pt idx="732">
                  <c:v>43862</c:v>
                </c:pt>
                <c:pt idx="733">
                  <c:v>43863</c:v>
                </c:pt>
                <c:pt idx="734">
                  <c:v>43864</c:v>
                </c:pt>
                <c:pt idx="735">
                  <c:v>43865</c:v>
                </c:pt>
                <c:pt idx="736">
                  <c:v>43866</c:v>
                </c:pt>
                <c:pt idx="737">
                  <c:v>43867</c:v>
                </c:pt>
                <c:pt idx="738">
                  <c:v>43868</c:v>
                </c:pt>
                <c:pt idx="739">
                  <c:v>43869</c:v>
                </c:pt>
                <c:pt idx="740">
                  <c:v>43870</c:v>
                </c:pt>
                <c:pt idx="741">
                  <c:v>43871</c:v>
                </c:pt>
                <c:pt idx="742">
                  <c:v>43872</c:v>
                </c:pt>
                <c:pt idx="743">
                  <c:v>43873</c:v>
                </c:pt>
                <c:pt idx="744">
                  <c:v>43874</c:v>
                </c:pt>
                <c:pt idx="745">
                  <c:v>43875</c:v>
                </c:pt>
                <c:pt idx="746">
                  <c:v>43876</c:v>
                </c:pt>
                <c:pt idx="747">
                  <c:v>43877</c:v>
                </c:pt>
                <c:pt idx="748">
                  <c:v>43878</c:v>
                </c:pt>
                <c:pt idx="749">
                  <c:v>43879</c:v>
                </c:pt>
                <c:pt idx="750">
                  <c:v>43880</c:v>
                </c:pt>
                <c:pt idx="751">
                  <c:v>43881</c:v>
                </c:pt>
                <c:pt idx="752">
                  <c:v>43882</c:v>
                </c:pt>
                <c:pt idx="753">
                  <c:v>43883</c:v>
                </c:pt>
                <c:pt idx="754">
                  <c:v>43884</c:v>
                </c:pt>
                <c:pt idx="755">
                  <c:v>43885</c:v>
                </c:pt>
                <c:pt idx="756">
                  <c:v>43886</c:v>
                </c:pt>
                <c:pt idx="757">
                  <c:v>43887</c:v>
                </c:pt>
                <c:pt idx="758">
                  <c:v>43888</c:v>
                </c:pt>
                <c:pt idx="759">
                  <c:v>43889</c:v>
                </c:pt>
                <c:pt idx="760">
                  <c:v>43890</c:v>
                </c:pt>
                <c:pt idx="761">
                  <c:v>43891</c:v>
                </c:pt>
                <c:pt idx="762">
                  <c:v>43892</c:v>
                </c:pt>
                <c:pt idx="763">
                  <c:v>43893</c:v>
                </c:pt>
                <c:pt idx="764">
                  <c:v>43894</c:v>
                </c:pt>
                <c:pt idx="765">
                  <c:v>43895</c:v>
                </c:pt>
                <c:pt idx="766">
                  <c:v>43896</c:v>
                </c:pt>
                <c:pt idx="767">
                  <c:v>43897</c:v>
                </c:pt>
                <c:pt idx="768">
                  <c:v>43898</c:v>
                </c:pt>
                <c:pt idx="769">
                  <c:v>43899</c:v>
                </c:pt>
                <c:pt idx="770">
                  <c:v>43900</c:v>
                </c:pt>
                <c:pt idx="771">
                  <c:v>43901</c:v>
                </c:pt>
                <c:pt idx="772">
                  <c:v>43902</c:v>
                </c:pt>
                <c:pt idx="773">
                  <c:v>43903</c:v>
                </c:pt>
                <c:pt idx="774">
                  <c:v>43904</c:v>
                </c:pt>
                <c:pt idx="775">
                  <c:v>43905</c:v>
                </c:pt>
                <c:pt idx="776">
                  <c:v>43906</c:v>
                </c:pt>
                <c:pt idx="777">
                  <c:v>43907</c:v>
                </c:pt>
                <c:pt idx="778">
                  <c:v>43908</c:v>
                </c:pt>
                <c:pt idx="779">
                  <c:v>43909</c:v>
                </c:pt>
                <c:pt idx="780">
                  <c:v>43910</c:v>
                </c:pt>
                <c:pt idx="781">
                  <c:v>43911</c:v>
                </c:pt>
                <c:pt idx="782">
                  <c:v>43912</c:v>
                </c:pt>
                <c:pt idx="783">
                  <c:v>43913</c:v>
                </c:pt>
                <c:pt idx="784">
                  <c:v>43914</c:v>
                </c:pt>
                <c:pt idx="785">
                  <c:v>43915</c:v>
                </c:pt>
                <c:pt idx="786">
                  <c:v>43916</c:v>
                </c:pt>
                <c:pt idx="787">
                  <c:v>43917</c:v>
                </c:pt>
                <c:pt idx="788">
                  <c:v>43918</c:v>
                </c:pt>
                <c:pt idx="789">
                  <c:v>43919</c:v>
                </c:pt>
                <c:pt idx="790">
                  <c:v>43920</c:v>
                </c:pt>
                <c:pt idx="791">
                  <c:v>43921</c:v>
                </c:pt>
                <c:pt idx="792">
                  <c:v>43922</c:v>
                </c:pt>
                <c:pt idx="793">
                  <c:v>43923</c:v>
                </c:pt>
                <c:pt idx="794">
                  <c:v>43924</c:v>
                </c:pt>
                <c:pt idx="795">
                  <c:v>43925</c:v>
                </c:pt>
                <c:pt idx="796">
                  <c:v>43926</c:v>
                </c:pt>
                <c:pt idx="797">
                  <c:v>43927</c:v>
                </c:pt>
                <c:pt idx="798">
                  <c:v>43928</c:v>
                </c:pt>
                <c:pt idx="799">
                  <c:v>43929</c:v>
                </c:pt>
                <c:pt idx="800">
                  <c:v>43930</c:v>
                </c:pt>
                <c:pt idx="801">
                  <c:v>43931</c:v>
                </c:pt>
                <c:pt idx="802">
                  <c:v>43932</c:v>
                </c:pt>
                <c:pt idx="803">
                  <c:v>43933</c:v>
                </c:pt>
                <c:pt idx="804">
                  <c:v>43934</c:v>
                </c:pt>
                <c:pt idx="805">
                  <c:v>43935</c:v>
                </c:pt>
                <c:pt idx="806">
                  <c:v>43936</c:v>
                </c:pt>
                <c:pt idx="807">
                  <c:v>43937</c:v>
                </c:pt>
                <c:pt idx="808">
                  <c:v>43938</c:v>
                </c:pt>
                <c:pt idx="809">
                  <c:v>43939</c:v>
                </c:pt>
                <c:pt idx="810">
                  <c:v>43940</c:v>
                </c:pt>
                <c:pt idx="811">
                  <c:v>43941</c:v>
                </c:pt>
                <c:pt idx="812">
                  <c:v>43942</c:v>
                </c:pt>
                <c:pt idx="813">
                  <c:v>43943</c:v>
                </c:pt>
                <c:pt idx="814">
                  <c:v>43944</c:v>
                </c:pt>
                <c:pt idx="815">
                  <c:v>43945</c:v>
                </c:pt>
                <c:pt idx="816">
                  <c:v>43946</c:v>
                </c:pt>
                <c:pt idx="817">
                  <c:v>43947</c:v>
                </c:pt>
                <c:pt idx="818">
                  <c:v>43948</c:v>
                </c:pt>
                <c:pt idx="819">
                  <c:v>43949</c:v>
                </c:pt>
                <c:pt idx="820">
                  <c:v>43950</c:v>
                </c:pt>
                <c:pt idx="821">
                  <c:v>43951</c:v>
                </c:pt>
                <c:pt idx="822">
                  <c:v>43952</c:v>
                </c:pt>
                <c:pt idx="823">
                  <c:v>43953</c:v>
                </c:pt>
                <c:pt idx="824">
                  <c:v>43954</c:v>
                </c:pt>
                <c:pt idx="825">
                  <c:v>43955</c:v>
                </c:pt>
                <c:pt idx="826">
                  <c:v>43956</c:v>
                </c:pt>
                <c:pt idx="827">
                  <c:v>43957</c:v>
                </c:pt>
                <c:pt idx="828">
                  <c:v>43958</c:v>
                </c:pt>
                <c:pt idx="829">
                  <c:v>43959</c:v>
                </c:pt>
                <c:pt idx="830">
                  <c:v>43960</c:v>
                </c:pt>
                <c:pt idx="831">
                  <c:v>43961</c:v>
                </c:pt>
                <c:pt idx="832">
                  <c:v>43962</c:v>
                </c:pt>
                <c:pt idx="833">
                  <c:v>43963</c:v>
                </c:pt>
                <c:pt idx="834">
                  <c:v>43964</c:v>
                </c:pt>
                <c:pt idx="835">
                  <c:v>43965</c:v>
                </c:pt>
                <c:pt idx="836">
                  <c:v>43966</c:v>
                </c:pt>
                <c:pt idx="837">
                  <c:v>43967</c:v>
                </c:pt>
                <c:pt idx="838">
                  <c:v>43968</c:v>
                </c:pt>
                <c:pt idx="839">
                  <c:v>43969</c:v>
                </c:pt>
                <c:pt idx="840">
                  <c:v>43970</c:v>
                </c:pt>
                <c:pt idx="841">
                  <c:v>43971</c:v>
                </c:pt>
                <c:pt idx="842">
                  <c:v>43972</c:v>
                </c:pt>
                <c:pt idx="843">
                  <c:v>43973</c:v>
                </c:pt>
                <c:pt idx="844">
                  <c:v>43974</c:v>
                </c:pt>
                <c:pt idx="845">
                  <c:v>43975</c:v>
                </c:pt>
                <c:pt idx="846">
                  <c:v>43976</c:v>
                </c:pt>
                <c:pt idx="847">
                  <c:v>43977</c:v>
                </c:pt>
                <c:pt idx="848">
                  <c:v>43978</c:v>
                </c:pt>
                <c:pt idx="849">
                  <c:v>43979</c:v>
                </c:pt>
                <c:pt idx="850">
                  <c:v>43980</c:v>
                </c:pt>
                <c:pt idx="851">
                  <c:v>43981</c:v>
                </c:pt>
                <c:pt idx="852">
                  <c:v>43982</c:v>
                </c:pt>
                <c:pt idx="853">
                  <c:v>43983</c:v>
                </c:pt>
                <c:pt idx="854">
                  <c:v>43984</c:v>
                </c:pt>
                <c:pt idx="855">
                  <c:v>43985</c:v>
                </c:pt>
                <c:pt idx="856">
                  <c:v>43986</c:v>
                </c:pt>
                <c:pt idx="857">
                  <c:v>43987</c:v>
                </c:pt>
                <c:pt idx="858">
                  <c:v>43988</c:v>
                </c:pt>
                <c:pt idx="859">
                  <c:v>43989</c:v>
                </c:pt>
                <c:pt idx="860">
                  <c:v>43990</c:v>
                </c:pt>
                <c:pt idx="861">
                  <c:v>43991</c:v>
                </c:pt>
                <c:pt idx="862">
                  <c:v>43992</c:v>
                </c:pt>
                <c:pt idx="863">
                  <c:v>43993</c:v>
                </c:pt>
                <c:pt idx="864">
                  <c:v>43994</c:v>
                </c:pt>
                <c:pt idx="865">
                  <c:v>43995</c:v>
                </c:pt>
                <c:pt idx="866">
                  <c:v>43996</c:v>
                </c:pt>
                <c:pt idx="867">
                  <c:v>43997</c:v>
                </c:pt>
                <c:pt idx="868">
                  <c:v>43998</c:v>
                </c:pt>
                <c:pt idx="869">
                  <c:v>43999</c:v>
                </c:pt>
                <c:pt idx="870">
                  <c:v>44000</c:v>
                </c:pt>
                <c:pt idx="871">
                  <c:v>44001</c:v>
                </c:pt>
                <c:pt idx="872">
                  <c:v>44002</c:v>
                </c:pt>
                <c:pt idx="873">
                  <c:v>44003</c:v>
                </c:pt>
                <c:pt idx="874">
                  <c:v>44004</c:v>
                </c:pt>
                <c:pt idx="875">
                  <c:v>44005</c:v>
                </c:pt>
                <c:pt idx="876">
                  <c:v>44006</c:v>
                </c:pt>
                <c:pt idx="877">
                  <c:v>44007</c:v>
                </c:pt>
                <c:pt idx="878">
                  <c:v>44008</c:v>
                </c:pt>
                <c:pt idx="879">
                  <c:v>44009</c:v>
                </c:pt>
                <c:pt idx="880">
                  <c:v>44010</c:v>
                </c:pt>
                <c:pt idx="881">
                  <c:v>44011</c:v>
                </c:pt>
                <c:pt idx="882">
                  <c:v>44012</c:v>
                </c:pt>
                <c:pt idx="883">
                  <c:v>44013</c:v>
                </c:pt>
                <c:pt idx="884">
                  <c:v>44014</c:v>
                </c:pt>
                <c:pt idx="885">
                  <c:v>44015</c:v>
                </c:pt>
                <c:pt idx="886">
                  <c:v>44016</c:v>
                </c:pt>
                <c:pt idx="887">
                  <c:v>44017</c:v>
                </c:pt>
                <c:pt idx="888">
                  <c:v>44018</c:v>
                </c:pt>
                <c:pt idx="889">
                  <c:v>44019</c:v>
                </c:pt>
                <c:pt idx="890">
                  <c:v>44020</c:v>
                </c:pt>
                <c:pt idx="891">
                  <c:v>44021</c:v>
                </c:pt>
                <c:pt idx="892">
                  <c:v>44022</c:v>
                </c:pt>
                <c:pt idx="893">
                  <c:v>44023</c:v>
                </c:pt>
                <c:pt idx="894">
                  <c:v>44024</c:v>
                </c:pt>
                <c:pt idx="895">
                  <c:v>44025</c:v>
                </c:pt>
                <c:pt idx="896">
                  <c:v>44026</c:v>
                </c:pt>
                <c:pt idx="897">
                  <c:v>44027</c:v>
                </c:pt>
                <c:pt idx="898">
                  <c:v>44028</c:v>
                </c:pt>
                <c:pt idx="899">
                  <c:v>44029</c:v>
                </c:pt>
                <c:pt idx="900">
                  <c:v>44030</c:v>
                </c:pt>
                <c:pt idx="901">
                  <c:v>44031</c:v>
                </c:pt>
                <c:pt idx="902">
                  <c:v>44032</c:v>
                </c:pt>
                <c:pt idx="903">
                  <c:v>44033</c:v>
                </c:pt>
                <c:pt idx="904">
                  <c:v>44034</c:v>
                </c:pt>
                <c:pt idx="905">
                  <c:v>44035</c:v>
                </c:pt>
                <c:pt idx="906">
                  <c:v>44036</c:v>
                </c:pt>
                <c:pt idx="907">
                  <c:v>44037</c:v>
                </c:pt>
                <c:pt idx="908">
                  <c:v>44038</c:v>
                </c:pt>
                <c:pt idx="909">
                  <c:v>44039</c:v>
                </c:pt>
                <c:pt idx="910">
                  <c:v>44040</c:v>
                </c:pt>
                <c:pt idx="911">
                  <c:v>44041</c:v>
                </c:pt>
                <c:pt idx="912">
                  <c:v>44042</c:v>
                </c:pt>
                <c:pt idx="913">
                  <c:v>44043</c:v>
                </c:pt>
                <c:pt idx="914">
                  <c:v>44044</c:v>
                </c:pt>
                <c:pt idx="915">
                  <c:v>44045</c:v>
                </c:pt>
                <c:pt idx="916">
                  <c:v>44046</c:v>
                </c:pt>
                <c:pt idx="917">
                  <c:v>44047</c:v>
                </c:pt>
                <c:pt idx="918">
                  <c:v>44048</c:v>
                </c:pt>
                <c:pt idx="919">
                  <c:v>44049</c:v>
                </c:pt>
                <c:pt idx="920">
                  <c:v>44050</c:v>
                </c:pt>
                <c:pt idx="921">
                  <c:v>44051</c:v>
                </c:pt>
                <c:pt idx="922">
                  <c:v>44052</c:v>
                </c:pt>
                <c:pt idx="923">
                  <c:v>44053</c:v>
                </c:pt>
                <c:pt idx="924">
                  <c:v>44054</c:v>
                </c:pt>
                <c:pt idx="925">
                  <c:v>44055</c:v>
                </c:pt>
                <c:pt idx="926">
                  <c:v>44056</c:v>
                </c:pt>
                <c:pt idx="927">
                  <c:v>44057</c:v>
                </c:pt>
                <c:pt idx="928">
                  <c:v>44058</c:v>
                </c:pt>
                <c:pt idx="929">
                  <c:v>44059</c:v>
                </c:pt>
                <c:pt idx="930">
                  <c:v>44060</c:v>
                </c:pt>
                <c:pt idx="931">
                  <c:v>44061</c:v>
                </c:pt>
                <c:pt idx="932">
                  <c:v>44062</c:v>
                </c:pt>
                <c:pt idx="933">
                  <c:v>44063</c:v>
                </c:pt>
                <c:pt idx="934">
                  <c:v>44064</c:v>
                </c:pt>
                <c:pt idx="935">
                  <c:v>44065</c:v>
                </c:pt>
                <c:pt idx="936">
                  <c:v>44066</c:v>
                </c:pt>
                <c:pt idx="937">
                  <c:v>44067</c:v>
                </c:pt>
                <c:pt idx="938">
                  <c:v>44068</c:v>
                </c:pt>
                <c:pt idx="939">
                  <c:v>44069</c:v>
                </c:pt>
                <c:pt idx="940">
                  <c:v>44070</c:v>
                </c:pt>
                <c:pt idx="941">
                  <c:v>44071</c:v>
                </c:pt>
                <c:pt idx="942">
                  <c:v>44072</c:v>
                </c:pt>
                <c:pt idx="943">
                  <c:v>44073</c:v>
                </c:pt>
                <c:pt idx="944">
                  <c:v>44074</c:v>
                </c:pt>
                <c:pt idx="945">
                  <c:v>44075</c:v>
                </c:pt>
                <c:pt idx="946">
                  <c:v>44076</c:v>
                </c:pt>
                <c:pt idx="947">
                  <c:v>44077</c:v>
                </c:pt>
                <c:pt idx="948">
                  <c:v>44078</c:v>
                </c:pt>
                <c:pt idx="949">
                  <c:v>44079</c:v>
                </c:pt>
                <c:pt idx="950">
                  <c:v>44080</c:v>
                </c:pt>
                <c:pt idx="951">
                  <c:v>44081</c:v>
                </c:pt>
                <c:pt idx="952">
                  <c:v>44082</c:v>
                </c:pt>
                <c:pt idx="953">
                  <c:v>44083</c:v>
                </c:pt>
                <c:pt idx="954">
                  <c:v>44084</c:v>
                </c:pt>
                <c:pt idx="955">
                  <c:v>44085</c:v>
                </c:pt>
                <c:pt idx="956">
                  <c:v>44086</c:v>
                </c:pt>
                <c:pt idx="957">
                  <c:v>44087</c:v>
                </c:pt>
                <c:pt idx="958">
                  <c:v>44088</c:v>
                </c:pt>
                <c:pt idx="959">
                  <c:v>44089</c:v>
                </c:pt>
                <c:pt idx="960">
                  <c:v>44090</c:v>
                </c:pt>
                <c:pt idx="961">
                  <c:v>44091</c:v>
                </c:pt>
                <c:pt idx="962">
                  <c:v>44092</c:v>
                </c:pt>
                <c:pt idx="963">
                  <c:v>44093</c:v>
                </c:pt>
                <c:pt idx="964">
                  <c:v>44094</c:v>
                </c:pt>
                <c:pt idx="965">
                  <c:v>44095</c:v>
                </c:pt>
                <c:pt idx="966">
                  <c:v>44096</c:v>
                </c:pt>
                <c:pt idx="967">
                  <c:v>44097</c:v>
                </c:pt>
                <c:pt idx="968">
                  <c:v>44098</c:v>
                </c:pt>
                <c:pt idx="969">
                  <c:v>44099</c:v>
                </c:pt>
                <c:pt idx="970">
                  <c:v>44100</c:v>
                </c:pt>
                <c:pt idx="971">
                  <c:v>44101</c:v>
                </c:pt>
                <c:pt idx="972">
                  <c:v>44102</c:v>
                </c:pt>
                <c:pt idx="973">
                  <c:v>44103</c:v>
                </c:pt>
                <c:pt idx="974">
                  <c:v>44104</c:v>
                </c:pt>
                <c:pt idx="975">
                  <c:v>44105</c:v>
                </c:pt>
                <c:pt idx="976">
                  <c:v>44106</c:v>
                </c:pt>
                <c:pt idx="977">
                  <c:v>44107</c:v>
                </c:pt>
                <c:pt idx="978">
                  <c:v>44108</c:v>
                </c:pt>
                <c:pt idx="979">
                  <c:v>44109</c:v>
                </c:pt>
                <c:pt idx="980">
                  <c:v>44110</c:v>
                </c:pt>
                <c:pt idx="981">
                  <c:v>44111</c:v>
                </c:pt>
                <c:pt idx="982">
                  <c:v>44112</c:v>
                </c:pt>
                <c:pt idx="983">
                  <c:v>44113</c:v>
                </c:pt>
                <c:pt idx="984">
                  <c:v>44114</c:v>
                </c:pt>
                <c:pt idx="985">
                  <c:v>44115</c:v>
                </c:pt>
                <c:pt idx="986">
                  <c:v>44116</c:v>
                </c:pt>
                <c:pt idx="987">
                  <c:v>44117</c:v>
                </c:pt>
                <c:pt idx="988">
                  <c:v>44118</c:v>
                </c:pt>
                <c:pt idx="989">
                  <c:v>44119</c:v>
                </c:pt>
                <c:pt idx="990">
                  <c:v>44120</c:v>
                </c:pt>
                <c:pt idx="991">
                  <c:v>44121</c:v>
                </c:pt>
                <c:pt idx="992">
                  <c:v>44122</c:v>
                </c:pt>
                <c:pt idx="993">
                  <c:v>44123</c:v>
                </c:pt>
                <c:pt idx="994">
                  <c:v>44124</c:v>
                </c:pt>
                <c:pt idx="995">
                  <c:v>44125</c:v>
                </c:pt>
                <c:pt idx="996">
                  <c:v>44126</c:v>
                </c:pt>
                <c:pt idx="997">
                  <c:v>44127</c:v>
                </c:pt>
                <c:pt idx="998">
                  <c:v>44128</c:v>
                </c:pt>
                <c:pt idx="999">
                  <c:v>44129</c:v>
                </c:pt>
                <c:pt idx="1000">
                  <c:v>44130</c:v>
                </c:pt>
                <c:pt idx="1001">
                  <c:v>44131</c:v>
                </c:pt>
                <c:pt idx="1002">
                  <c:v>44132</c:v>
                </c:pt>
                <c:pt idx="1003">
                  <c:v>44133</c:v>
                </c:pt>
                <c:pt idx="1004">
                  <c:v>44134</c:v>
                </c:pt>
                <c:pt idx="1005">
                  <c:v>44135</c:v>
                </c:pt>
                <c:pt idx="1006">
                  <c:v>44136</c:v>
                </c:pt>
                <c:pt idx="1007">
                  <c:v>44137</c:v>
                </c:pt>
                <c:pt idx="1008">
                  <c:v>44138</c:v>
                </c:pt>
                <c:pt idx="1009">
                  <c:v>44139</c:v>
                </c:pt>
                <c:pt idx="1010">
                  <c:v>44140</c:v>
                </c:pt>
                <c:pt idx="1011">
                  <c:v>44141</c:v>
                </c:pt>
                <c:pt idx="1012">
                  <c:v>44142</c:v>
                </c:pt>
                <c:pt idx="1013">
                  <c:v>44143</c:v>
                </c:pt>
                <c:pt idx="1014">
                  <c:v>44144</c:v>
                </c:pt>
                <c:pt idx="1015">
                  <c:v>44145</c:v>
                </c:pt>
                <c:pt idx="1016">
                  <c:v>44146</c:v>
                </c:pt>
                <c:pt idx="1017">
                  <c:v>44147</c:v>
                </c:pt>
                <c:pt idx="1018">
                  <c:v>44148</c:v>
                </c:pt>
                <c:pt idx="1019">
                  <c:v>44149</c:v>
                </c:pt>
                <c:pt idx="1020">
                  <c:v>44150</c:v>
                </c:pt>
                <c:pt idx="1021">
                  <c:v>44151</c:v>
                </c:pt>
                <c:pt idx="1022">
                  <c:v>44152</c:v>
                </c:pt>
                <c:pt idx="1023">
                  <c:v>44153</c:v>
                </c:pt>
                <c:pt idx="1024">
                  <c:v>44154</c:v>
                </c:pt>
                <c:pt idx="1025">
                  <c:v>44155</c:v>
                </c:pt>
                <c:pt idx="1026">
                  <c:v>44156</c:v>
                </c:pt>
                <c:pt idx="1027">
                  <c:v>44157</c:v>
                </c:pt>
                <c:pt idx="1028">
                  <c:v>44158</c:v>
                </c:pt>
                <c:pt idx="1029">
                  <c:v>44159</c:v>
                </c:pt>
                <c:pt idx="1030">
                  <c:v>44160</c:v>
                </c:pt>
                <c:pt idx="1031">
                  <c:v>44161</c:v>
                </c:pt>
                <c:pt idx="1032">
                  <c:v>44162</c:v>
                </c:pt>
                <c:pt idx="1033">
                  <c:v>44163</c:v>
                </c:pt>
                <c:pt idx="1034">
                  <c:v>44164</c:v>
                </c:pt>
                <c:pt idx="1035">
                  <c:v>44165</c:v>
                </c:pt>
                <c:pt idx="1036">
                  <c:v>44166</c:v>
                </c:pt>
                <c:pt idx="1037">
                  <c:v>44167</c:v>
                </c:pt>
                <c:pt idx="1038">
                  <c:v>44168</c:v>
                </c:pt>
                <c:pt idx="1039">
                  <c:v>44169</c:v>
                </c:pt>
                <c:pt idx="1040">
                  <c:v>44170</c:v>
                </c:pt>
                <c:pt idx="1041">
                  <c:v>44171</c:v>
                </c:pt>
                <c:pt idx="1042">
                  <c:v>44172</c:v>
                </c:pt>
                <c:pt idx="1043">
                  <c:v>44173</c:v>
                </c:pt>
                <c:pt idx="1044">
                  <c:v>44174</c:v>
                </c:pt>
                <c:pt idx="1045">
                  <c:v>44175</c:v>
                </c:pt>
                <c:pt idx="1046">
                  <c:v>44176</c:v>
                </c:pt>
                <c:pt idx="1047">
                  <c:v>44177</c:v>
                </c:pt>
                <c:pt idx="1048">
                  <c:v>44178</c:v>
                </c:pt>
                <c:pt idx="1049">
                  <c:v>44179</c:v>
                </c:pt>
                <c:pt idx="1050">
                  <c:v>44180</c:v>
                </c:pt>
                <c:pt idx="1051">
                  <c:v>44181</c:v>
                </c:pt>
                <c:pt idx="1052">
                  <c:v>44182</c:v>
                </c:pt>
                <c:pt idx="1053">
                  <c:v>44183</c:v>
                </c:pt>
                <c:pt idx="1054">
                  <c:v>44184</c:v>
                </c:pt>
                <c:pt idx="1055">
                  <c:v>44185</c:v>
                </c:pt>
                <c:pt idx="1056">
                  <c:v>44186</c:v>
                </c:pt>
                <c:pt idx="1057">
                  <c:v>44187</c:v>
                </c:pt>
                <c:pt idx="1058">
                  <c:v>44188</c:v>
                </c:pt>
                <c:pt idx="1059">
                  <c:v>44189</c:v>
                </c:pt>
                <c:pt idx="1060">
                  <c:v>44190</c:v>
                </c:pt>
                <c:pt idx="1061">
                  <c:v>44191</c:v>
                </c:pt>
                <c:pt idx="1062">
                  <c:v>44192</c:v>
                </c:pt>
                <c:pt idx="1063">
                  <c:v>44193</c:v>
                </c:pt>
                <c:pt idx="1064">
                  <c:v>44194</c:v>
                </c:pt>
                <c:pt idx="1065">
                  <c:v>44195</c:v>
                </c:pt>
                <c:pt idx="1066">
                  <c:v>44196</c:v>
                </c:pt>
                <c:pt idx="1067">
                  <c:v>44197</c:v>
                </c:pt>
                <c:pt idx="1068">
                  <c:v>44198</c:v>
                </c:pt>
                <c:pt idx="1069">
                  <c:v>44199</c:v>
                </c:pt>
                <c:pt idx="1070">
                  <c:v>44200</c:v>
                </c:pt>
                <c:pt idx="1071">
                  <c:v>44201</c:v>
                </c:pt>
                <c:pt idx="1072">
                  <c:v>44202</c:v>
                </c:pt>
                <c:pt idx="1073">
                  <c:v>44203</c:v>
                </c:pt>
                <c:pt idx="1074">
                  <c:v>44204</c:v>
                </c:pt>
                <c:pt idx="1075">
                  <c:v>44205</c:v>
                </c:pt>
                <c:pt idx="1076">
                  <c:v>44206</c:v>
                </c:pt>
                <c:pt idx="1077">
                  <c:v>44207</c:v>
                </c:pt>
                <c:pt idx="1078">
                  <c:v>44208</c:v>
                </c:pt>
                <c:pt idx="1079">
                  <c:v>44209</c:v>
                </c:pt>
                <c:pt idx="1080">
                  <c:v>44210</c:v>
                </c:pt>
                <c:pt idx="1081">
                  <c:v>44211</c:v>
                </c:pt>
                <c:pt idx="1082">
                  <c:v>44212</c:v>
                </c:pt>
                <c:pt idx="1083">
                  <c:v>44213</c:v>
                </c:pt>
                <c:pt idx="1084">
                  <c:v>44214</c:v>
                </c:pt>
                <c:pt idx="1085">
                  <c:v>44215</c:v>
                </c:pt>
                <c:pt idx="1086">
                  <c:v>44216</c:v>
                </c:pt>
                <c:pt idx="1087">
                  <c:v>44217</c:v>
                </c:pt>
                <c:pt idx="1088">
                  <c:v>44218</c:v>
                </c:pt>
                <c:pt idx="1089">
                  <c:v>44219</c:v>
                </c:pt>
                <c:pt idx="1090">
                  <c:v>44220</c:v>
                </c:pt>
                <c:pt idx="1091">
                  <c:v>44221</c:v>
                </c:pt>
                <c:pt idx="1092">
                  <c:v>44222</c:v>
                </c:pt>
                <c:pt idx="1093">
                  <c:v>44223</c:v>
                </c:pt>
                <c:pt idx="1094">
                  <c:v>44224</c:v>
                </c:pt>
                <c:pt idx="1095">
                  <c:v>44225</c:v>
                </c:pt>
                <c:pt idx="1096">
                  <c:v>44226</c:v>
                </c:pt>
                <c:pt idx="1097">
                  <c:v>44227</c:v>
                </c:pt>
                <c:pt idx="1098">
                  <c:v>44228</c:v>
                </c:pt>
                <c:pt idx="1099">
                  <c:v>44229</c:v>
                </c:pt>
                <c:pt idx="1100">
                  <c:v>44230</c:v>
                </c:pt>
                <c:pt idx="1101">
                  <c:v>44231</c:v>
                </c:pt>
                <c:pt idx="1102">
                  <c:v>44232</c:v>
                </c:pt>
                <c:pt idx="1103">
                  <c:v>44233</c:v>
                </c:pt>
                <c:pt idx="1104">
                  <c:v>44234</c:v>
                </c:pt>
                <c:pt idx="1105">
                  <c:v>44235</c:v>
                </c:pt>
                <c:pt idx="1106">
                  <c:v>44236</c:v>
                </c:pt>
                <c:pt idx="1107">
                  <c:v>44237</c:v>
                </c:pt>
                <c:pt idx="1108">
                  <c:v>44238</c:v>
                </c:pt>
                <c:pt idx="1109">
                  <c:v>44239</c:v>
                </c:pt>
                <c:pt idx="1110">
                  <c:v>44240</c:v>
                </c:pt>
                <c:pt idx="1111">
                  <c:v>44241</c:v>
                </c:pt>
                <c:pt idx="1112">
                  <c:v>44242</c:v>
                </c:pt>
                <c:pt idx="1113">
                  <c:v>44243</c:v>
                </c:pt>
                <c:pt idx="1114">
                  <c:v>44244</c:v>
                </c:pt>
                <c:pt idx="1115">
                  <c:v>44245</c:v>
                </c:pt>
                <c:pt idx="1116">
                  <c:v>44246</c:v>
                </c:pt>
                <c:pt idx="1117">
                  <c:v>44247</c:v>
                </c:pt>
                <c:pt idx="1118">
                  <c:v>44248</c:v>
                </c:pt>
                <c:pt idx="1119">
                  <c:v>44249</c:v>
                </c:pt>
                <c:pt idx="1120">
                  <c:v>44250</c:v>
                </c:pt>
                <c:pt idx="1121">
                  <c:v>44251</c:v>
                </c:pt>
                <c:pt idx="1122">
                  <c:v>44252</c:v>
                </c:pt>
                <c:pt idx="1123">
                  <c:v>44253</c:v>
                </c:pt>
                <c:pt idx="1124">
                  <c:v>44254</c:v>
                </c:pt>
                <c:pt idx="1125">
                  <c:v>44255</c:v>
                </c:pt>
                <c:pt idx="1126">
                  <c:v>44256</c:v>
                </c:pt>
                <c:pt idx="1127">
                  <c:v>44257</c:v>
                </c:pt>
                <c:pt idx="1128">
                  <c:v>44258</c:v>
                </c:pt>
                <c:pt idx="1129">
                  <c:v>44259</c:v>
                </c:pt>
                <c:pt idx="1130">
                  <c:v>44260</c:v>
                </c:pt>
                <c:pt idx="1131">
                  <c:v>44261</c:v>
                </c:pt>
                <c:pt idx="1132">
                  <c:v>44262</c:v>
                </c:pt>
                <c:pt idx="1133">
                  <c:v>44263</c:v>
                </c:pt>
                <c:pt idx="1134">
                  <c:v>44264</c:v>
                </c:pt>
                <c:pt idx="1135">
                  <c:v>44265</c:v>
                </c:pt>
                <c:pt idx="1136">
                  <c:v>44266</c:v>
                </c:pt>
                <c:pt idx="1137">
                  <c:v>44267</c:v>
                </c:pt>
                <c:pt idx="1138">
                  <c:v>44268</c:v>
                </c:pt>
                <c:pt idx="1139">
                  <c:v>44269</c:v>
                </c:pt>
                <c:pt idx="1140">
                  <c:v>44270</c:v>
                </c:pt>
                <c:pt idx="1141">
                  <c:v>44271</c:v>
                </c:pt>
                <c:pt idx="1142">
                  <c:v>44272</c:v>
                </c:pt>
                <c:pt idx="1143">
                  <c:v>44273</c:v>
                </c:pt>
                <c:pt idx="1144">
                  <c:v>44274</c:v>
                </c:pt>
                <c:pt idx="1145">
                  <c:v>44275</c:v>
                </c:pt>
                <c:pt idx="1146">
                  <c:v>44276</c:v>
                </c:pt>
                <c:pt idx="1147">
                  <c:v>44277</c:v>
                </c:pt>
                <c:pt idx="1148">
                  <c:v>44278</c:v>
                </c:pt>
                <c:pt idx="1149">
                  <c:v>44279</c:v>
                </c:pt>
                <c:pt idx="1150">
                  <c:v>44280</c:v>
                </c:pt>
                <c:pt idx="1151">
                  <c:v>44281</c:v>
                </c:pt>
                <c:pt idx="1152">
                  <c:v>44282</c:v>
                </c:pt>
                <c:pt idx="1153">
                  <c:v>44283</c:v>
                </c:pt>
                <c:pt idx="1154">
                  <c:v>44284</c:v>
                </c:pt>
                <c:pt idx="1155">
                  <c:v>44285</c:v>
                </c:pt>
                <c:pt idx="1156">
                  <c:v>44286</c:v>
                </c:pt>
                <c:pt idx="1157">
                  <c:v>44287</c:v>
                </c:pt>
                <c:pt idx="1158">
                  <c:v>44288</c:v>
                </c:pt>
                <c:pt idx="1159">
                  <c:v>44289</c:v>
                </c:pt>
                <c:pt idx="1160">
                  <c:v>44290</c:v>
                </c:pt>
                <c:pt idx="1161">
                  <c:v>44291</c:v>
                </c:pt>
                <c:pt idx="1162">
                  <c:v>44292</c:v>
                </c:pt>
                <c:pt idx="1163">
                  <c:v>44293</c:v>
                </c:pt>
                <c:pt idx="1164">
                  <c:v>44294</c:v>
                </c:pt>
                <c:pt idx="1165">
                  <c:v>44295</c:v>
                </c:pt>
                <c:pt idx="1166">
                  <c:v>44296</c:v>
                </c:pt>
                <c:pt idx="1167">
                  <c:v>44297</c:v>
                </c:pt>
                <c:pt idx="1168">
                  <c:v>44298</c:v>
                </c:pt>
                <c:pt idx="1169">
                  <c:v>44299</c:v>
                </c:pt>
                <c:pt idx="1170">
                  <c:v>44300</c:v>
                </c:pt>
                <c:pt idx="1171">
                  <c:v>44301</c:v>
                </c:pt>
                <c:pt idx="1172">
                  <c:v>44302</c:v>
                </c:pt>
                <c:pt idx="1173">
                  <c:v>44303</c:v>
                </c:pt>
                <c:pt idx="1174">
                  <c:v>44304</c:v>
                </c:pt>
                <c:pt idx="1175">
                  <c:v>44305</c:v>
                </c:pt>
                <c:pt idx="1176">
                  <c:v>44306</c:v>
                </c:pt>
                <c:pt idx="1177">
                  <c:v>44307</c:v>
                </c:pt>
                <c:pt idx="1178">
                  <c:v>44308</c:v>
                </c:pt>
                <c:pt idx="1179">
                  <c:v>44309</c:v>
                </c:pt>
                <c:pt idx="1180">
                  <c:v>44310</c:v>
                </c:pt>
                <c:pt idx="1181">
                  <c:v>44311</c:v>
                </c:pt>
                <c:pt idx="1182">
                  <c:v>44312</c:v>
                </c:pt>
                <c:pt idx="1183">
                  <c:v>44313</c:v>
                </c:pt>
                <c:pt idx="1184">
                  <c:v>44314</c:v>
                </c:pt>
                <c:pt idx="1185">
                  <c:v>44315</c:v>
                </c:pt>
                <c:pt idx="1186">
                  <c:v>44316</c:v>
                </c:pt>
                <c:pt idx="1187">
                  <c:v>44317</c:v>
                </c:pt>
                <c:pt idx="1188">
                  <c:v>44318</c:v>
                </c:pt>
                <c:pt idx="1189">
                  <c:v>44319</c:v>
                </c:pt>
                <c:pt idx="1190">
                  <c:v>44320</c:v>
                </c:pt>
                <c:pt idx="1191">
                  <c:v>44321</c:v>
                </c:pt>
                <c:pt idx="1192">
                  <c:v>44322</c:v>
                </c:pt>
                <c:pt idx="1193">
                  <c:v>44323</c:v>
                </c:pt>
                <c:pt idx="1194">
                  <c:v>44324</c:v>
                </c:pt>
                <c:pt idx="1195">
                  <c:v>44325</c:v>
                </c:pt>
                <c:pt idx="1196">
                  <c:v>44326</c:v>
                </c:pt>
                <c:pt idx="1197">
                  <c:v>44327</c:v>
                </c:pt>
                <c:pt idx="1198">
                  <c:v>44328</c:v>
                </c:pt>
                <c:pt idx="1199">
                  <c:v>44329</c:v>
                </c:pt>
                <c:pt idx="1200">
                  <c:v>44330</c:v>
                </c:pt>
                <c:pt idx="1201">
                  <c:v>44331</c:v>
                </c:pt>
                <c:pt idx="1202">
                  <c:v>44332</c:v>
                </c:pt>
                <c:pt idx="1203">
                  <c:v>44333</c:v>
                </c:pt>
                <c:pt idx="1204">
                  <c:v>44334</c:v>
                </c:pt>
                <c:pt idx="1205">
                  <c:v>44335</c:v>
                </c:pt>
                <c:pt idx="1206">
                  <c:v>44336</c:v>
                </c:pt>
                <c:pt idx="1207">
                  <c:v>44337</c:v>
                </c:pt>
                <c:pt idx="1208">
                  <c:v>44338</c:v>
                </c:pt>
                <c:pt idx="1209">
                  <c:v>44339</c:v>
                </c:pt>
                <c:pt idx="1210">
                  <c:v>44340</c:v>
                </c:pt>
                <c:pt idx="1211">
                  <c:v>44341</c:v>
                </c:pt>
                <c:pt idx="1212">
                  <c:v>44342</c:v>
                </c:pt>
                <c:pt idx="1213">
                  <c:v>44343</c:v>
                </c:pt>
                <c:pt idx="1214">
                  <c:v>44344</c:v>
                </c:pt>
                <c:pt idx="1215">
                  <c:v>44345</c:v>
                </c:pt>
                <c:pt idx="1216">
                  <c:v>44346</c:v>
                </c:pt>
                <c:pt idx="1217">
                  <c:v>44347</c:v>
                </c:pt>
                <c:pt idx="1218">
                  <c:v>44348</c:v>
                </c:pt>
                <c:pt idx="1219">
                  <c:v>44349</c:v>
                </c:pt>
                <c:pt idx="1220">
                  <c:v>44350</c:v>
                </c:pt>
                <c:pt idx="1221">
                  <c:v>44351</c:v>
                </c:pt>
                <c:pt idx="1222">
                  <c:v>44352</c:v>
                </c:pt>
                <c:pt idx="1223">
                  <c:v>44353</c:v>
                </c:pt>
                <c:pt idx="1224">
                  <c:v>44354</c:v>
                </c:pt>
                <c:pt idx="1225">
                  <c:v>44355</c:v>
                </c:pt>
                <c:pt idx="1226">
                  <c:v>44356</c:v>
                </c:pt>
                <c:pt idx="1227">
                  <c:v>44357</c:v>
                </c:pt>
                <c:pt idx="1228">
                  <c:v>44358</c:v>
                </c:pt>
                <c:pt idx="1229">
                  <c:v>44359</c:v>
                </c:pt>
                <c:pt idx="1230">
                  <c:v>44360</c:v>
                </c:pt>
                <c:pt idx="1231">
                  <c:v>44361</c:v>
                </c:pt>
                <c:pt idx="1232">
                  <c:v>44362</c:v>
                </c:pt>
                <c:pt idx="1233">
                  <c:v>44363</c:v>
                </c:pt>
                <c:pt idx="1234">
                  <c:v>44364</c:v>
                </c:pt>
                <c:pt idx="1235">
                  <c:v>44365</c:v>
                </c:pt>
                <c:pt idx="1236">
                  <c:v>44366</c:v>
                </c:pt>
                <c:pt idx="1237">
                  <c:v>44367</c:v>
                </c:pt>
                <c:pt idx="1238">
                  <c:v>44368</c:v>
                </c:pt>
                <c:pt idx="1239">
                  <c:v>44369</c:v>
                </c:pt>
                <c:pt idx="1240">
                  <c:v>44370</c:v>
                </c:pt>
                <c:pt idx="1241">
                  <c:v>44371</c:v>
                </c:pt>
                <c:pt idx="1242">
                  <c:v>44372</c:v>
                </c:pt>
                <c:pt idx="1243">
                  <c:v>44373</c:v>
                </c:pt>
                <c:pt idx="1244">
                  <c:v>44374</c:v>
                </c:pt>
                <c:pt idx="1245">
                  <c:v>44375</c:v>
                </c:pt>
                <c:pt idx="1246">
                  <c:v>44376</c:v>
                </c:pt>
                <c:pt idx="1247">
                  <c:v>44377</c:v>
                </c:pt>
                <c:pt idx="1248">
                  <c:v>44378</c:v>
                </c:pt>
                <c:pt idx="1249">
                  <c:v>44379</c:v>
                </c:pt>
                <c:pt idx="1250">
                  <c:v>44380</c:v>
                </c:pt>
                <c:pt idx="1251">
                  <c:v>44381</c:v>
                </c:pt>
                <c:pt idx="1252">
                  <c:v>44382</c:v>
                </c:pt>
                <c:pt idx="1253">
                  <c:v>44383</c:v>
                </c:pt>
                <c:pt idx="1254">
                  <c:v>44384</c:v>
                </c:pt>
                <c:pt idx="1255">
                  <c:v>44385</c:v>
                </c:pt>
                <c:pt idx="1256">
                  <c:v>44386</c:v>
                </c:pt>
                <c:pt idx="1257">
                  <c:v>44387</c:v>
                </c:pt>
                <c:pt idx="1258">
                  <c:v>44388</c:v>
                </c:pt>
                <c:pt idx="1259">
                  <c:v>44389</c:v>
                </c:pt>
                <c:pt idx="1260">
                  <c:v>44390</c:v>
                </c:pt>
                <c:pt idx="1261">
                  <c:v>44391</c:v>
                </c:pt>
                <c:pt idx="1262">
                  <c:v>44392</c:v>
                </c:pt>
                <c:pt idx="1263">
                  <c:v>44393</c:v>
                </c:pt>
                <c:pt idx="1264">
                  <c:v>44394</c:v>
                </c:pt>
                <c:pt idx="1265">
                  <c:v>44395</c:v>
                </c:pt>
                <c:pt idx="1266">
                  <c:v>44396</c:v>
                </c:pt>
                <c:pt idx="1267">
                  <c:v>44397</c:v>
                </c:pt>
                <c:pt idx="1268">
                  <c:v>44398</c:v>
                </c:pt>
                <c:pt idx="1269">
                  <c:v>44399</c:v>
                </c:pt>
                <c:pt idx="1270">
                  <c:v>44400</c:v>
                </c:pt>
                <c:pt idx="1271">
                  <c:v>44401</c:v>
                </c:pt>
                <c:pt idx="1272">
                  <c:v>44402</c:v>
                </c:pt>
                <c:pt idx="1273">
                  <c:v>44403</c:v>
                </c:pt>
                <c:pt idx="1274">
                  <c:v>44404</c:v>
                </c:pt>
                <c:pt idx="1275">
                  <c:v>44405</c:v>
                </c:pt>
                <c:pt idx="1276">
                  <c:v>44406</c:v>
                </c:pt>
                <c:pt idx="1277">
                  <c:v>44407</c:v>
                </c:pt>
                <c:pt idx="1278">
                  <c:v>44408</c:v>
                </c:pt>
                <c:pt idx="1279">
                  <c:v>44409</c:v>
                </c:pt>
                <c:pt idx="1280">
                  <c:v>44410</c:v>
                </c:pt>
                <c:pt idx="1281">
                  <c:v>44411</c:v>
                </c:pt>
                <c:pt idx="1282">
                  <c:v>44412</c:v>
                </c:pt>
                <c:pt idx="1283">
                  <c:v>44413</c:v>
                </c:pt>
                <c:pt idx="1284">
                  <c:v>44414</c:v>
                </c:pt>
                <c:pt idx="1285">
                  <c:v>44415</c:v>
                </c:pt>
                <c:pt idx="1286">
                  <c:v>44416</c:v>
                </c:pt>
                <c:pt idx="1287">
                  <c:v>44417</c:v>
                </c:pt>
                <c:pt idx="1288">
                  <c:v>44418</c:v>
                </c:pt>
                <c:pt idx="1289">
                  <c:v>44419</c:v>
                </c:pt>
                <c:pt idx="1290">
                  <c:v>44420</c:v>
                </c:pt>
                <c:pt idx="1291">
                  <c:v>44421</c:v>
                </c:pt>
                <c:pt idx="1292">
                  <c:v>44422</c:v>
                </c:pt>
                <c:pt idx="1293">
                  <c:v>44423</c:v>
                </c:pt>
                <c:pt idx="1294">
                  <c:v>44424</c:v>
                </c:pt>
                <c:pt idx="1295">
                  <c:v>44425</c:v>
                </c:pt>
                <c:pt idx="1296">
                  <c:v>44426</c:v>
                </c:pt>
                <c:pt idx="1297">
                  <c:v>44427</c:v>
                </c:pt>
                <c:pt idx="1298">
                  <c:v>44428</c:v>
                </c:pt>
                <c:pt idx="1299">
                  <c:v>44429</c:v>
                </c:pt>
                <c:pt idx="1300">
                  <c:v>44430</c:v>
                </c:pt>
                <c:pt idx="1301">
                  <c:v>44431</c:v>
                </c:pt>
                <c:pt idx="1302">
                  <c:v>44432</c:v>
                </c:pt>
                <c:pt idx="1303">
                  <c:v>44433</c:v>
                </c:pt>
                <c:pt idx="1304">
                  <c:v>44434</c:v>
                </c:pt>
                <c:pt idx="1305">
                  <c:v>44435</c:v>
                </c:pt>
                <c:pt idx="1306">
                  <c:v>44436</c:v>
                </c:pt>
                <c:pt idx="1307">
                  <c:v>44437</c:v>
                </c:pt>
                <c:pt idx="1308">
                  <c:v>44438</c:v>
                </c:pt>
                <c:pt idx="1309">
                  <c:v>44439</c:v>
                </c:pt>
                <c:pt idx="1310">
                  <c:v>44440</c:v>
                </c:pt>
                <c:pt idx="1311">
                  <c:v>44441</c:v>
                </c:pt>
                <c:pt idx="1312">
                  <c:v>44442</c:v>
                </c:pt>
                <c:pt idx="1313">
                  <c:v>44443</c:v>
                </c:pt>
                <c:pt idx="1314">
                  <c:v>44444</c:v>
                </c:pt>
                <c:pt idx="1315">
                  <c:v>44445</c:v>
                </c:pt>
                <c:pt idx="1316">
                  <c:v>44446</c:v>
                </c:pt>
                <c:pt idx="1317">
                  <c:v>44447</c:v>
                </c:pt>
                <c:pt idx="1318">
                  <c:v>44448</c:v>
                </c:pt>
                <c:pt idx="1319">
                  <c:v>44449</c:v>
                </c:pt>
                <c:pt idx="1320">
                  <c:v>44450</c:v>
                </c:pt>
                <c:pt idx="1321">
                  <c:v>44451</c:v>
                </c:pt>
                <c:pt idx="1322">
                  <c:v>44452</c:v>
                </c:pt>
                <c:pt idx="1323">
                  <c:v>44453</c:v>
                </c:pt>
                <c:pt idx="1324">
                  <c:v>44454</c:v>
                </c:pt>
                <c:pt idx="1325">
                  <c:v>44455</c:v>
                </c:pt>
                <c:pt idx="1326">
                  <c:v>44456</c:v>
                </c:pt>
                <c:pt idx="1327">
                  <c:v>44457</c:v>
                </c:pt>
                <c:pt idx="1328">
                  <c:v>44458</c:v>
                </c:pt>
                <c:pt idx="1329">
                  <c:v>44459</c:v>
                </c:pt>
                <c:pt idx="1330">
                  <c:v>44460</c:v>
                </c:pt>
                <c:pt idx="1331">
                  <c:v>44461</c:v>
                </c:pt>
                <c:pt idx="1332">
                  <c:v>44462</c:v>
                </c:pt>
                <c:pt idx="1333">
                  <c:v>44463</c:v>
                </c:pt>
                <c:pt idx="1334">
                  <c:v>44464</c:v>
                </c:pt>
                <c:pt idx="1335">
                  <c:v>44465</c:v>
                </c:pt>
                <c:pt idx="1336">
                  <c:v>44466</c:v>
                </c:pt>
                <c:pt idx="1337">
                  <c:v>44467</c:v>
                </c:pt>
                <c:pt idx="1338">
                  <c:v>44468</c:v>
                </c:pt>
                <c:pt idx="1339">
                  <c:v>44469</c:v>
                </c:pt>
              </c:numCache>
            </c:numRef>
          </c:cat>
          <c:val>
            <c:numRef>
              <c:f>market_zero_curve!$E$2:$E$1341</c:f>
              <c:numCache>
                <c:formatCode>0.00%</c:formatCode>
                <c:ptCount val="1340"/>
                <c:pt idx="0">
                  <c:v>2.5000000000000001E-2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2.5000000000000001E-2</c:v>
                </c:pt>
                <c:pt idx="5">
                  <c:v>2.5000000000000001E-2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2.5000000000000001E-2</c:v>
                </c:pt>
                <c:pt idx="9">
                  <c:v>2.5000000000000001E-2</c:v>
                </c:pt>
                <c:pt idx="10">
                  <c:v>2.5000000000000001E-2</c:v>
                </c:pt>
                <c:pt idx="11">
                  <c:v>2.5000000000000001E-2</c:v>
                </c:pt>
                <c:pt idx="12">
                  <c:v>2.5000000000000001E-2</c:v>
                </c:pt>
                <c:pt idx="13">
                  <c:v>2.5000000000000001E-2</c:v>
                </c:pt>
                <c:pt idx="14">
                  <c:v>2.5000000000000001E-2</c:v>
                </c:pt>
                <c:pt idx="15">
                  <c:v>2.5000000000000001E-2</c:v>
                </c:pt>
                <c:pt idx="16">
                  <c:v>2.5000000000000001E-2</c:v>
                </c:pt>
                <c:pt idx="17">
                  <c:v>2.5000000000000001E-2</c:v>
                </c:pt>
                <c:pt idx="18">
                  <c:v>2.5000000000000001E-2</c:v>
                </c:pt>
                <c:pt idx="19">
                  <c:v>2.5000000000000001E-2</c:v>
                </c:pt>
                <c:pt idx="20">
                  <c:v>2.5000000000000001E-2</c:v>
                </c:pt>
                <c:pt idx="21">
                  <c:v>2.5000000000000001E-2</c:v>
                </c:pt>
                <c:pt idx="22">
                  <c:v>2.5000000000000001E-2</c:v>
                </c:pt>
                <c:pt idx="23">
                  <c:v>2.5000000000000001E-2</c:v>
                </c:pt>
                <c:pt idx="24">
                  <c:v>2.5000000000000001E-2</c:v>
                </c:pt>
                <c:pt idx="25">
                  <c:v>2.5000000000000001E-2</c:v>
                </c:pt>
                <c:pt idx="26">
                  <c:v>2.5000000000000001E-2</c:v>
                </c:pt>
                <c:pt idx="27">
                  <c:v>2.5000000000000001E-2</c:v>
                </c:pt>
                <c:pt idx="28">
                  <c:v>2.5000000000000001E-2</c:v>
                </c:pt>
                <c:pt idx="29">
                  <c:v>2.5000000000000001E-2</c:v>
                </c:pt>
                <c:pt idx="30">
                  <c:v>2.5000000000000001E-2</c:v>
                </c:pt>
                <c:pt idx="31">
                  <c:v>2.5000000000000001E-2</c:v>
                </c:pt>
                <c:pt idx="32">
                  <c:v>2.5000000000000001E-2</c:v>
                </c:pt>
                <c:pt idx="33">
                  <c:v>2.5000000000000001E-2</c:v>
                </c:pt>
                <c:pt idx="34">
                  <c:v>2.5000000000000001E-2</c:v>
                </c:pt>
                <c:pt idx="35">
                  <c:v>2.5000000000000001E-2</c:v>
                </c:pt>
                <c:pt idx="36">
                  <c:v>2.5000000000000001E-2</c:v>
                </c:pt>
                <c:pt idx="37">
                  <c:v>2.5000000000000001E-2</c:v>
                </c:pt>
                <c:pt idx="38">
                  <c:v>2.5000000000000001E-2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2.5000000000000001E-2</c:v>
                </c:pt>
                <c:pt idx="42">
                  <c:v>2.5000000000000001E-2</c:v>
                </c:pt>
                <c:pt idx="43">
                  <c:v>2.5000000000000001E-2</c:v>
                </c:pt>
                <c:pt idx="44">
                  <c:v>2.5000000000000001E-2</c:v>
                </c:pt>
                <c:pt idx="45">
                  <c:v>2.5000000000000001E-2</c:v>
                </c:pt>
                <c:pt idx="46">
                  <c:v>2.5000000000000001E-2</c:v>
                </c:pt>
                <c:pt idx="47">
                  <c:v>2.5000000000000001E-2</c:v>
                </c:pt>
                <c:pt idx="48">
                  <c:v>2.5000000000000001E-2</c:v>
                </c:pt>
                <c:pt idx="49">
                  <c:v>2.5000000000000001E-2</c:v>
                </c:pt>
                <c:pt idx="50">
                  <c:v>2.5000000000000001E-2</c:v>
                </c:pt>
                <c:pt idx="51">
                  <c:v>2.5000000000000001E-2</c:v>
                </c:pt>
                <c:pt idx="52">
                  <c:v>2.5000000000000001E-2</c:v>
                </c:pt>
                <c:pt idx="53">
                  <c:v>2.5000000000000001E-2</c:v>
                </c:pt>
                <c:pt idx="54">
                  <c:v>2.5000000000000001E-2</c:v>
                </c:pt>
                <c:pt idx="55">
                  <c:v>2.5000000000000001E-2</c:v>
                </c:pt>
                <c:pt idx="56">
                  <c:v>2.5000000000000001E-2</c:v>
                </c:pt>
                <c:pt idx="57">
                  <c:v>2.5000000000000001E-2</c:v>
                </c:pt>
                <c:pt idx="58">
                  <c:v>2.5000000000000001E-2</c:v>
                </c:pt>
                <c:pt idx="59">
                  <c:v>2.5000000000000001E-2</c:v>
                </c:pt>
                <c:pt idx="60">
                  <c:v>2.5000000000000001E-2</c:v>
                </c:pt>
                <c:pt idx="61">
                  <c:v>2.5000000000000001E-2</c:v>
                </c:pt>
                <c:pt idx="62">
                  <c:v>2.5000000000000001E-2</c:v>
                </c:pt>
                <c:pt idx="63">
                  <c:v>2.5000000000000001E-2</c:v>
                </c:pt>
                <c:pt idx="64">
                  <c:v>2.5000000000000001E-2</c:v>
                </c:pt>
                <c:pt idx="65">
                  <c:v>2.5000000000000001E-2</c:v>
                </c:pt>
                <c:pt idx="66">
                  <c:v>2.5000000000000001E-2</c:v>
                </c:pt>
                <c:pt idx="67">
                  <c:v>2.5000000000000001E-2</c:v>
                </c:pt>
                <c:pt idx="68">
                  <c:v>2.5000000000000001E-2</c:v>
                </c:pt>
                <c:pt idx="69">
                  <c:v>2.5000000000000001E-2</c:v>
                </c:pt>
                <c:pt idx="70">
                  <c:v>2.5000000000000001E-2</c:v>
                </c:pt>
                <c:pt idx="71">
                  <c:v>2.5000000000000001E-2</c:v>
                </c:pt>
                <c:pt idx="72">
                  <c:v>2.5000000000000001E-2</c:v>
                </c:pt>
                <c:pt idx="73">
                  <c:v>2.5000000000000001E-2</c:v>
                </c:pt>
                <c:pt idx="74">
                  <c:v>2.5000000000000001E-2</c:v>
                </c:pt>
                <c:pt idx="75">
                  <c:v>2.5000000000000001E-2</c:v>
                </c:pt>
                <c:pt idx="76">
                  <c:v>2.5000000000000001E-2</c:v>
                </c:pt>
                <c:pt idx="77">
                  <c:v>2.5000000000000001E-2</c:v>
                </c:pt>
                <c:pt idx="78">
                  <c:v>2.5000000000000001E-2</c:v>
                </c:pt>
                <c:pt idx="79">
                  <c:v>2.5000000000000001E-2</c:v>
                </c:pt>
                <c:pt idx="80">
                  <c:v>2.5000000000000001E-2</c:v>
                </c:pt>
                <c:pt idx="81">
                  <c:v>2.5000000000000001E-2</c:v>
                </c:pt>
                <c:pt idx="82">
                  <c:v>2.5000000000000001E-2</c:v>
                </c:pt>
                <c:pt idx="83">
                  <c:v>2.5000000000000001E-2</c:v>
                </c:pt>
                <c:pt idx="84">
                  <c:v>2.5000000000000001E-2</c:v>
                </c:pt>
                <c:pt idx="85">
                  <c:v>2.5000000000000001E-2</c:v>
                </c:pt>
                <c:pt idx="86">
                  <c:v>2.5000000000000001E-2</c:v>
                </c:pt>
                <c:pt idx="87">
                  <c:v>2.5000000000000001E-2</c:v>
                </c:pt>
                <c:pt idx="88">
                  <c:v>2.5000000000000001E-2</c:v>
                </c:pt>
                <c:pt idx="89">
                  <c:v>2.5000000000000001E-2</c:v>
                </c:pt>
                <c:pt idx="90">
                  <c:v>2.5000000000000001E-2</c:v>
                </c:pt>
                <c:pt idx="91">
                  <c:v>2.5000000000000001E-2</c:v>
                </c:pt>
                <c:pt idx="92">
                  <c:v>2.5000000000000001E-2</c:v>
                </c:pt>
                <c:pt idx="93">
                  <c:v>2.5000000000000001E-2</c:v>
                </c:pt>
                <c:pt idx="94">
                  <c:v>2.5000000000000001E-2</c:v>
                </c:pt>
                <c:pt idx="95">
                  <c:v>2.5000000000000001E-2</c:v>
                </c:pt>
                <c:pt idx="96">
                  <c:v>2.5000000000000001E-2</c:v>
                </c:pt>
                <c:pt idx="97">
                  <c:v>2.5000000000000001E-2</c:v>
                </c:pt>
                <c:pt idx="98">
                  <c:v>2.5000000000000001E-2</c:v>
                </c:pt>
                <c:pt idx="99">
                  <c:v>2.5000000000000001E-2</c:v>
                </c:pt>
                <c:pt idx="100">
                  <c:v>2.5000000000000001E-2</c:v>
                </c:pt>
                <c:pt idx="101">
                  <c:v>2.5000000000000001E-2</c:v>
                </c:pt>
                <c:pt idx="102">
                  <c:v>2.5000000000000001E-2</c:v>
                </c:pt>
                <c:pt idx="103">
                  <c:v>2.5000000000000001E-2</c:v>
                </c:pt>
                <c:pt idx="104">
                  <c:v>2.5000000000000001E-2</c:v>
                </c:pt>
                <c:pt idx="105">
                  <c:v>2.5000000000000001E-2</c:v>
                </c:pt>
                <c:pt idx="106">
                  <c:v>2.5000000000000001E-2</c:v>
                </c:pt>
                <c:pt idx="107">
                  <c:v>2.5000000000000001E-2</c:v>
                </c:pt>
                <c:pt idx="108">
                  <c:v>2.5000000000000001E-2</c:v>
                </c:pt>
                <c:pt idx="109">
                  <c:v>2.5000000000000001E-2</c:v>
                </c:pt>
                <c:pt idx="110">
                  <c:v>2.5000000000000001E-2</c:v>
                </c:pt>
                <c:pt idx="111">
                  <c:v>2.5000000000000001E-2</c:v>
                </c:pt>
                <c:pt idx="112">
                  <c:v>2.5000000000000001E-2</c:v>
                </c:pt>
                <c:pt idx="113">
                  <c:v>2.5000000000000001E-2</c:v>
                </c:pt>
                <c:pt idx="114">
                  <c:v>2.5000000000000001E-2</c:v>
                </c:pt>
                <c:pt idx="115">
                  <c:v>2.5000000000000001E-2</c:v>
                </c:pt>
                <c:pt idx="116">
                  <c:v>2.5000000000000001E-2</c:v>
                </c:pt>
                <c:pt idx="117">
                  <c:v>2.5000000000000001E-2</c:v>
                </c:pt>
                <c:pt idx="118">
                  <c:v>2.5000000000000001E-2</c:v>
                </c:pt>
                <c:pt idx="119">
                  <c:v>2.5000000000000001E-2</c:v>
                </c:pt>
                <c:pt idx="120">
                  <c:v>2.5000000000000001E-2</c:v>
                </c:pt>
                <c:pt idx="121">
                  <c:v>2.5000000000000001E-2</c:v>
                </c:pt>
                <c:pt idx="122">
                  <c:v>2.5000000000000001E-2</c:v>
                </c:pt>
                <c:pt idx="123">
                  <c:v>2.5000000000000001E-2</c:v>
                </c:pt>
                <c:pt idx="124">
                  <c:v>2.5000000000000001E-2</c:v>
                </c:pt>
                <c:pt idx="125">
                  <c:v>2.5000000000000001E-2</c:v>
                </c:pt>
                <c:pt idx="126">
                  <c:v>2.5000000000000001E-2</c:v>
                </c:pt>
                <c:pt idx="127">
                  <c:v>2.5000000000000001E-2</c:v>
                </c:pt>
                <c:pt idx="128">
                  <c:v>2.5000000000000001E-2</c:v>
                </c:pt>
                <c:pt idx="129">
                  <c:v>2.5000000000000001E-2</c:v>
                </c:pt>
                <c:pt idx="130">
                  <c:v>2.5000000000000001E-2</c:v>
                </c:pt>
                <c:pt idx="131">
                  <c:v>2.5000000000000001E-2</c:v>
                </c:pt>
                <c:pt idx="132">
                  <c:v>2.5000000000000001E-2</c:v>
                </c:pt>
                <c:pt idx="133">
                  <c:v>2.5000000000000001E-2</c:v>
                </c:pt>
                <c:pt idx="134">
                  <c:v>2.5000000000000001E-2</c:v>
                </c:pt>
                <c:pt idx="135">
                  <c:v>2.5000000000000001E-2</c:v>
                </c:pt>
                <c:pt idx="136">
                  <c:v>2.5000000000000001E-2</c:v>
                </c:pt>
                <c:pt idx="137">
                  <c:v>2.5000000000000001E-2</c:v>
                </c:pt>
                <c:pt idx="138">
                  <c:v>2.5000000000000001E-2</c:v>
                </c:pt>
                <c:pt idx="139">
                  <c:v>2.5000000000000001E-2</c:v>
                </c:pt>
                <c:pt idx="140">
                  <c:v>2.5000000000000001E-2</c:v>
                </c:pt>
                <c:pt idx="141">
                  <c:v>2.5000000000000001E-2</c:v>
                </c:pt>
                <c:pt idx="142">
                  <c:v>2.5000000000000001E-2</c:v>
                </c:pt>
                <c:pt idx="143">
                  <c:v>2.5000000000000001E-2</c:v>
                </c:pt>
                <c:pt idx="144">
                  <c:v>2.5000000000000001E-2</c:v>
                </c:pt>
                <c:pt idx="145">
                  <c:v>2.5000000000000001E-2</c:v>
                </c:pt>
                <c:pt idx="146">
                  <c:v>2.5000000000000001E-2</c:v>
                </c:pt>
                <c:pt idx="147">
                  <c:v>2.5000000000000001E-2</c:v>
                </c:pt>
                <c:pt idx="148">
                  <c:v>2.5000000000000001E-2</c:v>
                </c:pt>
                <c:pt idx="149">
                  <c:v>2.5000000000000001E-2</c:v>
                </c:pt>
                <c:pt idx="150">
                  <c:v>2.5000000000000001E-2</c:v>
                </c:pt>
                <c:pt idx="151">
                  <c:v>2.5000000000000001E-2</c:v>
                </c:pt>
                <c:pt idx="152">
                  <c:v>2.5000000000000001E-2</c:v>
                </c:pt>
                <c:pt idx="153">
                  <c:v>2.5000000000000001E-2</c:v>
                </c:pt>
                <c:pt idx="154">
                  <c:v>2.5000000000000001E-2</c:v>
                </c:pt>
                <c:pt idx="155">
                  <c:v>2.5000000000000001E-2</c:v>
                </c:pt>
                <c:pt idx="156">
                  <c:v>2.5000000000000001E-2</c:v>
                </c:pt>
                <c:pt idx="157">
                  <c:v>2.5000000000000001E-2</c:v>
                </c:pt>
                <c:pt idx="158">
                  <c:v>2.5000000000000001E-2</c:v>
                </c:pt>
                <c:pt idx="159">
                  <c:v>2.5000000000000001E-2</c:v>
                </c:pt>
                <c:pt idx="160">
                  <c:v>2.5000000000000001E-2</c:v>
                </c:pt>
                <c:pt idx="161">
                  <c:v>2.5000000000000001E-2</c:v>
                </c:pt>
                <c:pt idx="162">
                  <c:v>2.5000000000000001E-2</c:v>
                </c:pt>
                <c:pt idx="163">
                  <c:v>2.5000000000000001E-2</c:v>
                </c:pt>
                <c:pt idx="164">
                  <c:v>2.5000000000000001E-2</c:v>
                </c:pt>
                <c:pt idx="165">
                  <c:v>2.5000000000000001E-2</c:v>
                </c:pt>
                <c:pt idx="166">
                  <c:v>2.5000000000000001E-2</c:v>
                </c:pt>
                <c:pt idx="167">
                  <c:v>2.5000000000000001E-2</c:v>
                </c:pt>
                <c:pt idx="168">
                  <c:v>2.5000000000000001E-2</c:v>
                </c:pt>
                <c:pt idx="169">
                  <c:v>2.5000000000000001E-2</c:v>
                </c:pt>
                <c:pt idx="170">
                  <c:v>2.5000000000000001E-2</c:v>
                </c:pt>
                <c:pt idx="171">
                  <c:v>2.5000000000000001E-2</c:v>
                </c:pt>
                <c:pt idx="172">
                  <c:v>2.5000000000000001E-2</c:v>
                </c:pt>
                <c:pt idx="173">
                  <c:v>2.5000000000000001E-2</c:v>
                </c:pt>
                <c:pt idx="174">
                  <c:v>2.5000000000000001E-2</c:v>
                </c:pt>
                <c:pt idx="175">
                  <c:v>2.5000000000000001E-2</c:v>
                </c:pt>
                <c:pt idx="176">
                  <c:v>2.5000000000000001E-2</c:v>
                </c:pt>
                <c:pt idx="177">
                  <c:v>2.5000000000000001E-2</c:v>
                </c:pt>
                <c:pt idx="178">
                  <c:v>2.5000000000000001E-2</c:v>
                </c:pt>
                <c:pt idx="179">
                  <c:v>2.5000000000000001E-2</c:v>
                </c:pt>
                <c:pt idx="180">
                  <c:v>2.5000000000000001E-2</c:v>
                </c:pt>
                <c:pt idx="181">
                  <c:v>2.5000000000000001E-2</c:v>
                </c:pt>
                <c:pt idx="182">
                  <c:v>2.5000000000000001E-2</c:v>
                </c:pt>
                <c:pt idx="183">
                  <c:v>2.5000000000000001E-2</c:v>
                </c:pt>
                <c:pt idx="184">
                  <c:v>2.5000000000000001E-2</c:v>
                </c:pt>
                <c:pt idx="185">
                  <c:v>2.5000000000000001E-2</c:v>
                </c:pt>
                <c:pt idx="186">
                  <c:v>2.5000000000000001E-2</c:v>
                </c:pt>
                <c:pt idx="187">
                  <c:v>2.5000000000000001E-2</c:v>
                </c:pt>
                <c:pt idx="188">
                  <c:v>2.5000000000000001E-2</c:v>
                </c:pt>
                <c:pt idx="189">
                  <c:v>2.5000000000000001E-2</c:v>
                </c:pt>
                <c:pt idx="190">
                  <c:v>2.5000000000000001E-2</c:v>
                </c:pt>
                <c:pt idx="191">
                  <c:v>2.5000000000000001E-2</c:v>
                </c:pt>
                <c:pt idx="192">
                  <c:v>2.5000000000000001E-2</c:v>
                </c:pt>
                <c:pt idx="193">
                  <c:v>2.5000000000000001E-2</c:v>
                </c:pt>
                <c:pt idx="194">
                  <c:v>2.5000000000000001E-2</c:v>
                </c:pt>
                <c:pt idx="195">
                  <c:v>2.5000000000000001E-2</c:v>
                </c:pt>
                <c:pt idx="196">
                  <c:v>2.5000000000000001E-2</c:v>
                </c:pt>
                <c:pt idx="197">
                  <c:v>2.5000000000000001E-2</c:v>
                </c:pt>
                <c:pt idx="198">
                  <c:v>2.5000000000000001E-2</c:v>
                </c:pt>
                <c:pt idx="199">
                  <c:v>2.5000000000000001E-2</c:v>
                </c:pt>
                <c:pt idx="200">
                  <c:v>2.5000000000000001E-2</c:v>
                </c:pt>
                <c:pt idx="201">
                  <c:v>2.5000000000000001E-2</c:v>
                </c:pt>
                <c:pt idx="202">
                  <c:v>2.5000000000000001E-2</c:v>
                </c:pt>
                <c:pt idx="203">
                  <c:v>2.5000000000000001E-2</c:v>
                </c:pt>
                <c:pt idx="204">
                  <c:v>2.5000000000000001E-2</c:v>
                </c:pt>
                <c:pt idx="205">
                  <c:v>2.5000000000000001E-2</c:v>
                </c:pt>
                <c:pt idx="206">
                  <c:v>2.5000000000000001E-2</c:v>
                </c:pt>
                <c:pt idx="207">
                  <c:v>2.5000000000000001E-2</c:v>
                </c:pt>
                <c:pt idx="208">
                  <c:v>2.5000000000000001E-2</c:v>
                </c:pt>
                <c:pt idx="209">
                  <c:v>2.5000000000000001E-2</c:v>
                </c:pt>
                <c:pt idx="210">
                  <c:v>2.5000000000000001E-2</c:v>
                </c:pt>
                <c:pt idx="211">
                  <c:v>2.5000000000000001E-2</c:v>
                </c:pt>
                <c:pt idx="212">
                  <c:v>2.5000000000000001E-2</c:v>
                </c:pt>
                <c:pt idx="213">
                  <c:v>2.5000000000000001E-2</c:v>
                </c:pt>
                <c:pt idx="214">
                  <c:v>2.5000000000000001E-2</c:v>
                </c:pt>
                <c:pt idx="215">
                  <c:v>2.5000000000000001E-2</c:v>
                </c:pt>
                <c:pt idx="216">
                  <c:v>2.5000000000000001E-2</c:v>
                </c:pt>
                <c:pt idx="217">
                  <c:v>2.5000000000000001E-2</c:v>
                </c:pt>
                <c:pt idx="218">
                  <c:v>2.5000000000000001E-2</c:v>
                </c:pt>
                <c:pt idx="219">
                  <c:v>2.5000000000000001E-2</c:v>
                </c:pt>
                <c:pt idx="220">
                  <c:v>2.5000000000000001E-2</c:v>
                </c:pt>
                <c:pt idx="221">
                  <c:v>2.5000000000000001E-2</c:v>
                </c:pt>
                <c:pt idx="222">
                  <c:v>2.5000000000000001E-2</c:v>
                </c:pt>
                <c:pt idx="223">
                  <c:v>2.5000000000000001E-2</c:v>
                </c:pt>
                <c:pt idx="224">
                  <c:v>2.5000000000000001E-2</c:v>
                </c:pt>
                <c:pt idx="225">
                  <c:v>2.5000000000000001E-2</c:v>
                </c:pt>
                <c:pt idx="226">
                  <c:v>2.5000000000000001E-2</c:v>
                </c:pt>
                <c:pt idx="227">
                  <c:v>2.5000000000000001E-2</c:v>
                </c:pt>
                <c:pt idx="228">
                  <c:v>2.5000000000000001E-2</c:v>
                </c:pt>
                <c:pt idx="229">
                  <c:v>2.5000000000000001E-2</c:v>
                </c:pt>
                <c:pt idx="230">
                  <c:v>2.75E-2</c:v>
                </c:pt>
                <c:pt idx="231">
                  <c:v>2.75E-2</c:v>
                </c:pt>
                <c:pt idx="232">
                  <c:v>2.75E-2</c:v>
                </c:pt>
                <c:pt idx="233">
                  <c:v>2.75E-2</c:v>
                </c:pt>
                <c:pt idx="234">
                  <c:v>2.75E-2</c:v>
                </c:pt>
                <c:pt idx="235">
                  <c:v>2.75E-2</c:v>
                </c:pt>
                <c:pt idx="236">
                  <c:v>2.75E-2</c:v>
                </c:pt>
                <c:pt idx="237">
                  <c:v>2.75E-2</c:v>
                </c:pt>
                <c:pt idx="238">
                  <c:v>2.75E-2</c:v>
                </c:pt>
                <c:pt idx="239">
                  <c:v>2.75E-2</c:v>
                </c:pt>
                <c:pt idx="240">
                  <c:v>2.75E-2</c:v>
                </c:pt>
                <c:pt idx="241">
                  <c:v>2.75E-2</c:v>
                </c:pt>
                <c:pt idx="242">
                  <c:v>2.75E-2</c:v>
                </c:pt>
                <c:pt idx="243">
                  <c:v>2.75E-2</c:v>
                </c:pt>
                <c:pt idx="244">
                  <c:v>2.75E-2</c:v>
                </c:pt>
                <c:pt idx="245">
                  <c:v>2.75E-2</c:v>
                </c:pt>
                <c:pt idx="246">
                  <c:v>2.75E-2</c:v>
                </c:pt>
                <c:pt idx="247">
                  <c:v>2.75E-2</c:v>
                </c:pt>
                <c:pt idx="248">
                  <c:v>2.75E-2</c:v>
                </c:pt>
                <c:pt idx="249">
                  <c:v>2.75E-2</c:v>
                </c:pt>
                <c:pt idx="250">
                  <c:v>2.75E-2</c:v>
                </c:pt>
                <c:pt idx="251">
                  <c:v>2.75E-2</c:v>
                </c:pt>
                <c:pt idx="252">
                  <c:v>2.75E-2</c:v>
                </c:pt>
                <c:pt idx="253">
                  <c:v>2.75E-2</c:v>
                </c:pt>
                <c:pt idx="254">
                  <c:v>2.75E-2</c:v>
                </c:pt>
                <c:pt idx="255">
                  <c:v>2.75E-2</c:v>
                </c:pt>
                <c:pt idx="256">
                  <c:v>2.75E-2</c:v>
                </c:pt>
                <c:pt idx="257">
                  <c:v>2.75E-2</c:v>
                </c:pt>
                <c:pt idx="258">
                  <c:v>2.75E-2</c:v>
                </c:pt>
                <c:pt idx="259">
                  <c:v>2.75E-2</c:v>
                </c:pt>
                <c:pt idx="260">
                  <c:v>2.75E-2</c:v>
                </c:pt>
                <c:pt idx="261">
                  <c:v>2.75E-2</c:v>
                </c:pt>
                <c:pt idx="262">
                  <c:v>2.75E-2</c:v>
                </c:pt>
                <c:pt idx="263">
                  <c:v>2.75E-2</c:v>
                </c:pt>
                <c:pt idx="264">
                  <c:v>2.75E-2</c:v>
                </c:pt>
                <c:pt idx="265">
                  <c:v>2.75E-2</c:v>
                </c:pt>
                <c:pt idx="266">
                  <c:v>2.75E-2</c:v>
                </c:pt>
                <c:pt idx="267">
                  <c:v>2.75E-2</c:v>
                </c:pt>
                <c:pt idx="268">
                  <c:v>2.75E-2</c:v>
                </c:pt>
                <c:pt idx="269">
                  <c:v>2.75E-2</c:v>
                </c:pt>
                <c:pt idx="270">
                  <c:v>2.75E-2</c:v>
                </c:pt>
                <c:pt idx="271">
                  <c:v>2.75E-2</c:v>
                </c:pt>
                <c:pt idx="272">
                  <c:v>2.75E-2</c:v>
                </c:pt>
                <c:pt idx="273">
                  <c:v>2.75E-2</c:v>
                </c:pt>
                <c:pt idx="274">
                  <c:v>2.75E-2</c:v>
                </c:pt>
                <c:pt idx="275">
                  <c:v>2.75E-2</c:v>
                </c:pt>
                <c:pt idx="276">
                  <c:v>2.75E-2</c:v>
                </c:pt>
                <c:pt idx="277">
                  <c:v>2.75E-2</c:v>
                </c:pt>
                <c:pt idx="278">
                  <c:v>2.75E-2</c:v>
                </c:pt>
                <c:pt idx="279">
                  <c:v>2.75E-2</c:v>
                </c:pt>
                <c:pt idx="280">
                  <c:v>2.75E-2</c:v>
                </c:pt>
                <c:pt idx="281">
                  <c:v>2.75E-2</c:v>
                </c:pt>
                <c:pt idx="282">
                  <c:v>2.75E-2</c:v>
                </c:pt>
                <c:pt idx="283">
                  <c:v>2.75E-2</c:v>
                </c:pt>
                <c:pt idx="284">
                  <c:v>2.75E-2</c:v>
                </c:pt>
                <c:pt idx="285">
                  <c:v>2.75E-2</c:v>
                </c:pt>
                <c:pt idx="286">
                  <c:v>2.75E-2</c:v>
                </c:pt>
                <c:pt idx="287">
                  <c:v>2.75E-2</c:v>
                </c:pt>
                <c:pt idx="288">
                  <c:v>2.75E-2</c:v>
                </c:pt>
                <c:pt idx="289">
                  <c:v>2.75E-2</c:v>
                </c:pt>
                <c:pt idx="290">
                  <c:v>2.75E-2</c:v>
                </c:pt>
                <c:pt idx="291">
                  <c:v>2.75E-2</c:v>
                </c:pt>
                <c:pt idx="292">
                  <c:v>2.75E-2</c:v>
                </c:pt>
                <c:pt idx="293">
                  <c:v>2.75E-2</c:v>
                </c:pt>
                <c:pt idx="294">
                  <c:v>2.75E-2</c:v>
                </c:pt>
                <c:pt idx="295">
                  <c:v>2.75E-2</c:v>
                </c:pt>
                <c:pt idx="296">
                  <c:v>2.75E-2</c:v>
                </c:pt>
                <c:pt idx="297">
                  <c:v>2.75E-2</c:v>
                </c:pt>
                <c:pt idx="298">
                  <c:v>2.75E-2</c:v>
                </c:pt>
                <c:pt idx="299">
                  <c:v>2.75E-2</c:v>
                </c:pt>
                <c:pt idx="300">
                  <c:v>2.75E-2</c:v>
                </c:pt>
                <c:pt idx="301">
                  <c:v>2.75E-2</c:v>
                </c:pt>
                <c:pt idx="302">
                  <c:v>2.75E-2</c:v>
                </c:pt>
                <c:pt idx="303">
                  <c:v>2.75E-2</c:v>
                </c:pt>
                <c:pt idx="304">
                  <c:v>2.75E-2</c:v>
                </c:pt>
                <c:pt idx="305">
                  <c:v>2.75E-2</c:v>
                </c:pt>
                <c:pt idx="306">
                  <c:v>2.75E-2</c:v>
                </c:pt>
                <c:pt idx="307">
                  <c:v>2.75E-2</c:v>
                </c:pt>
                <c:pt idx="308">
                  <c:v>2.75E-2</c:v>
                </c:pt>
                <c:pt idx="309">
                  <c:v>2.75E-2</c:v>
                </c:pt>
                <c:pt idx="310">
                  <c:v>2.75E-2</c:v>
                </c:pt>
                <c:pt idx="311">
                  <c:v>2.75E-2</c:v>
                </c:pt>
                <c:pt idx="312">
                  <c:v>2.75E-2</c:v>
                </c:pt>
                <c:pt idx="313">
                  <c:v>2.75E-2</c:v>
                </c:pt>
                <c:pt idx="314">
                  <c:v>2.75E-2</c:v>
                </c:pt>
                <c:pt idx="315">
                  <c:v>2.75E-2</c:v>
                </c:pt>
                <c:pt idx="316">
                  <c:v>2.75E-2</c:v>
                </c:pt>
                <c:pt idx="317">
                  <c:v>2.75E-2</c:v>
                </c:pt>
                <c:pt idx="318">
                  <c:v>2.75E-2</c:v>
                </c:pt>
                <c:pt idx="319">
                  <c:v>2.75E-2</c:v>
                </c:pt>
                <c:pt idx="320">
                  <c:v>2.75E-2</c:v>
                </c:pt>
                <c:pt idx="321">
                  <c:v>2.75E-2</c:v>
                </c:pt>
                <c:pt idx="322">
                  <c:v>0.03</c:v>
                </c:pt>
                <c:pt idx="323">
                  <c:v>0.03</c:v>
                </c:pt>
                <c:pt idx="324">
                  <c:v>0.03</c:v>
                </c:pt>
                <c:pt idx="325">
                  <c:v>0.03</c:v>
                </c:pt>
                <c:pt idx="326">
                  <c:v>0.03</c:v>
                </c:pt>
                <c:pt idx="327">
                  <c:v>0.03</c:v>
                </c:pt>
                <c:pt idx="328">
                  <c:v>0.03</c:v>
                </c:pt>
                <c:pt idx="329">
                  <c:v>0.03</c:v>
                </c:pt>
                <c:pt idx="330">
                  <c:v>0.03</c:v>
                </c:pt>
                <c:pt idx="331">
                  <c:v>0.03</c:v>
                </c:pt>
                <c:pt idx="332">
                  <c:v>0.03</c:v>
                </c:pt>
                <c:pt idx="333">
                  <c:v>0.03</c:v>
                </c:pt>
                <c:pt idx="334">
                  <c:v>0.03</c:v>
                </c:pt>
                <c:pt idx="335">
                  <c:v>0.03</c:v>
                </c:pt>
                <c:pt idx="336">
                  <c:v>0.03</c:v>
                </c:pt>
                <c:pt idx="337">
                  <c:v>0.03</c:v>
                </c:pt>
                <c:pt idx="338">
                  <c:v>0.03</c:v>
                </c:pt>
                <c:pt idx="339">
                  <c:v>0.03</c:v>
                </c:pt>
                <c:pt idx="340">
                  <c:v>0.03</c:v>
                </c:pt>
                <c:pt idx="341">
                  <c:v>0.03</c:v>
                </c:pt>
                <c:pt idx="342">
                  <c:v>0.03</c:v>
                </c:pt>
                <c:pt idx="343">
                  <c:v>0.03</c:v>
                </c:pt>
                <c:pt idx="344">
                  <c:v>0.03</c:v>
                </c:pt>
                <c:pt idx="345">
                  <c:v>0.03</c:v>
                </c:pt>
                <c:pt idx="346">
                  <c:v>0.03</c:v>
                </c:pt>
                <c:pt idx="347">
                  <c:v>0.03</c:v>
                </c:pt>
                <c:pt idx="348">
                  <c:v>0.03</c:v>
                </c:pt>
                <c:pt idx="349">
                  <c:v>0.03</c:v>
                </c:pt>
                <c:pt idx="350">
                  <c:v>0.03</c:v>
                </c:pt>
                <c:pt idx="351">
                  <c:v>0.03</c:v>
                </c:pt>
                <c:pt idx="352">
                  <c:v>0.03</c:v>
                </c:pt>
                <c:pt idx="353">
                  <c:v>0.03</c:v>
                </c:pt>
                <c:pt idx="354">
                  <c:v>0.03</c:v>
                </c:pt>
                <c:pt idx="355">
                  <c:v>0.03</c:v>
                </c:pt>
                <c:pt idx="356">
                  <c:v>0.03</c:v>
                </c:pt>
                <c:pt idx="357">
                  <c:v>0.03</c:v>
                </c:pt>
                <c:pt idx="358">
                  <c:v>0.03</c:v>
                </c:pt>
                <c:pt idx="359">
                  <c:v>0.03</c:v>
                </c:pt>
                <c:pt idx="360">
                  <c:v>0.03</c:v>
                </c:pt>
                <c:pt idx="361">
                  <c:v>0.03</c:v>
                </c:pt>
                <c:pt idx="362">
                  <c:v>0.03</c:v>
                </c:pt>
                <c:pt idx="363">
                  <c:v>0.03</c:v>
                </c:pt>
                <c:pt idx="364">
                  <c:v>0.03</c:v>
                </c:pt>
                <c:pt idx="365">
                  <c:v>0.03</c:v>
                </c:pt>
                <c:pt idx="366">
                  <c:v>0.03</c:v>
                </c:pt>
                <c:pt idx="367">
                  <c:v>0.03</c:v>
                </c:pt>
                <c:pt idx="368">
                  <c:v>0.03</c:v>
                </c:pt>
                <c:pt idx="369">
                  <c:v>0.03</c:v>
                </c:pt>
                <c:pt idx="370">
                  <c:v>0.03</c:v>
                </c:pt>
                <c:pt idx="371">
                  <c:v>0.03</c:v>
                </c:pt>
                <c:pt idx="372">
                  <c:v>0.03</c:v>
                </c:pt>
                <c:pt idx="373">
                  <c:v>0.03</c:v>
                </c:pt>
                <c:pt idx="374">
                  <c:v>0.03</c:v>
                </c:pt>
                <c:pt idx="375">
                  <c:v>0.03</c:v>
                </c:pt>
                <c:pt idx="376">
                  <c:v>0.03</c:v>
                </c:pt>
                <c:pt idx="377">
                  <c:v>0.03</c:v>
                </c:pt>
                <c:pt idx="378">
                  <c:v>0.03</c:v>
                </c:pt>
                <c:pt idx="379">
                  <c:v>0.03</c:v>
                </c:pt>
                <c:pt idx="380">
                  <c:v>0.03</c:v>
                </c:pt>
                <c:pt idx="381">
                  <c:v>0.03</c:v>
                </c:pt>
                <c:pt idx="382">
                  <c:v>0.03</c:v>
                </c:pt>
                <c:pt idx="383">
                  <c:v>0.03</c:v>
                </c:pt>
                <c:pt idx="384">
                  <c:v>0.03</c:v>
                </c:pt>
                <c:pt idx="385">
                  <c:v>0.03</c:v>
                </c:pt>
                <c:pt idx="386">
                  <c:v>0.03</c:v>
                </c:pt>
                <c:pt idx="387">
                  <c:v>0.03</c:v>
                </c:pt>
                <c:pt idx="388">
                  <c:v>0.03</c:v>
                </c:pt>
                <c:pt idx="389">
                  <c:v>0.03</c:v>
                </c:pt>
                <c:pt idx="390">
                  <c:v>0.03</c:v>
                </c:pt>
                <c:pt idx="391">
                  <c:v>0.03</c:v>
                </c:pt>
                <c:pt idx="392">
                  <c:v>0.03</c:v>
                </c:pt>
                <c:pt idx="393">
                  <c:v>0.03</c:v>
                </c:pt>
                <c:pt idx="394">
                  <c:v>0.03</c:v>
                </c:pt>
                <c:pt idx="395">
                  <c:v>0.03</c:v>
                </c:pt>
                <c:pt idx="396">
                  <c:v>0.03</c:v>
                </c:pt>
                <c:pt idx="397">
                  <c:v>0.03</c:v>
                </c:pt>
                <c:pt idx="398">
                  <c:v>0.03</c:v>
                </c:pt>
                <c:pt idx="399">
                  <c:v>0.03</c:v>
                </c:pt>
                <c:pt idx="400">
                  <c:v>0.03</c:v>
                </c:pt>
                <c:pt idx="401">
                  <c:v>0.03</c:v>
                </c:pt>
                <c:pt idx="402">
                  <c:v>0.03</c:v>
                </c:pt>
                <c:pt idx="403">
                  <c:v>0.03</c:v>
                </c:pt>
                <c:pt idx="404">
                  <c:v>0.03</c:v>
                </c:pt>
                <c:pt idx="405">
                  <c:v>0.03</c:v>
                </c:pt>
                <c:pt idx="406">
                  <c:v>3.2500000000000001E-2</c:v>
                </c:pt>
                <c:pt idx="407">
                  <c:v>3.2500000000000001E-2</c:v>
                </c:pt>
                <c:pt idx="408">
                  <c:v>3.2500000000000001E-2</c:v>
                </c:pt>
                <c:pt idx="409">
                  <c:v>3.2500000000000001E-2</c:v>
                </c:pt>
                <c:pt idx="410">
                  <c:v>3.2500000000000001E-2</c:v>
                </c:pt>
                <c:pt idx="411">
                  <c:v>3.2500000000000001E-2</c:v>
                </c:pt>
                <c:pt idx="412">
                  <c:v>3.2500000000000001E-2</c:v>
                </c:pt>
                <c:pt idx="413">
                  <c:v>3.2500000000000001E-2</c:v>
                </c:pt>
                <c:pt idx="414">
                  <c:v>3.2500000000000001E-2</c:v>
                </c:pt>
                <c:pt idx="415">
                  <c:v>3.2500000000000001E-2</c:v>
                </c:pt>
                <c:pt idx="416">
                  <c:v>3.2500000000000001E-2</c:v>
                </c:pt>
                <c:pt idx="417">
                  <c:v>3.2500000000000001E-2</c:v>
                </c:pt>
                <c:pt idx="418">
                  <c:v>3.2500000000000001E-2</c:v>
                </c:pt>
                <c:pt idx="419">
                  <c:v>3.2500000000000001E-2</c:v>
                </c:pt>
                <c:pt idx="420">
                  <c:v>3.2500000000000001E-2</c:v>
                </c:pt>
                <c:pt idx="421">
                  <c:v>3.2500000000000001E-2</c:v>
                </c:pt>
                <c:pt idx="422">
                  <c:v>3.2500000000000001E-2</c:v>
                </c:pt>
                <c:pt idx="423">
                  <c:v>3.2500000000000001E-2</c:v>
                </c:pt>
                <c:pt idx="424">
                  <c:v>3.2500000000000001E-2</c:v>
                </c:pt>
                <c:pt idx="425">
                  <c:v>3.2500000000000001E-2</c:v>
                </c:pt>
                <c:pt idx="426">
                  <c:v>3.2500000000000001E-2</c:v>
                </c:pt>
                <c:pt idx="427">
                  <c:v>3.2500000000000001E-2</c:v>
                </c:pt>
                <c:pt idx="428">
                  <c:v>3.2500000000000001E-2</c:v>
                </c:pt>
                <c:pt idx="429">
                  <c:v>3.2500000000000001E-2</c:v>
                </c:pt>
                <c:pt idx="430">
                  <c:v>3.2500000000000001E-2</c:v>
                </c:pt>
                <c:pt idx="431">
                  <c:v>3.2500000000000001E-2</c:v>
                </c:pt>
                <c:pt idx="432">
                  <c:v>3.2500000000000001E-2</c:v>
                </c:pt>
                <c:pt idx="433">
                  <c:v>3.2500000000000001E-2</c:v>
                </c:pt>
                <c:pt idx="434">
                  <c:v>3.2500000000000001E-2</c:v>
                </c:pt>
                <c:pt idx="435">
                  <c:v>3.2500000000000001E-2</c:v>
                </c:pt>
                <c:pt idx="436">
                  <c:v>3.2500000000000001E-2</c:v>
                </c:pt>
                <c:pt idx="437">
                  <c:v>3.2500000000000001E-2</c:v>
                </c:pt>
                <c:pt idx="438">
                  <c:v>3.2500000000000001E-2</c:v>
                </c:pt>
                <c:pt idx="439">
                  <c:v>3.2500000000000001E-2</c:v>
                </c:pt>
                <c:pt idx="440">
                  <c:v>3.2500000000000001E-2</c:v>
                </c:pt>
                <c:pt idx="441">
                  <c:v>3.2500000000000001E-2</c:v>
                </c:pt>
                <c:pt idx="442">
                  <c:v>3.2500000000000001E-2</c:v>
                </c:pt>
                <c:pt idx="443">
                  <c:v>3.2500000000000001E-2</c:v>
                </c:pt>
                <c:pt idx="444">
                  <c:v>3.2500000000000001E-2</c:v>
                </c:pt>
                <c:pt idx="445">
                  <c:v>3.2500000000000001E-2</c:v>
                </c:pt>
                <c:pt idx="446">
                  <c:v>3.2500000000000001E-2</c:v>
                </c:pt>
                <c:pt idx="447">
                  <c:v>3.2500000000000001E-2</c:v>
                </c:pt>
                <c:pt idx="448">
                  <c:v>3.2500000000000001E-2</c:v>
                </c:pt>
                <c:pt idx="449">
                  <c:v>3.2500000000000001E-2</c:v>
                </c:pt>
                <c:pt idx="450">
                  <c:v>3.2500000000000001E-2</c:v>
                </c:pt>
                <c:pt idx="451">
                  <c:v>3.2500000000000001E-2</c:v>
                </c:pt>
                <c:pt idx="452">
                  <c:v>3.2500000000000001E-2</c:v>
                </c:pt>
                <c:pt idx="453">
                  <c:v>3.2500000000000001E-2</c:v>
                </c:pt>
                <c:pt idx="454">
                  <c:v>3.2500000000000001E-2</c:v>
                </c:pt>
                <c:pt idx="455">
                  <c:v>3.2500000000000001E-2</c:v>
                </c:pt>
                <c:pt idx="456">
                  <c:v>3.2500000000000001E-2</c:v>
                </c:pt>
                <c:pt idx="457">
                  <c:v>3.2500000000000001E-2</c:v>
                </c:pt>
                <c:pt idx="458">
                  <c:v>3.2500000000000001E-2</c:v>
                </c:pt>
                <c:pt idx="459">
                  <c:v>3.2500000000000001E-2</c:v>
                </c:pt>
                <c:pt idx="460">
                  <c:v>3.2500000000000001E-2</c:v>
                </c:pt>
                <c:pt idx="461">
                  <c:v>3.2500000000000001E-2</c:v>
                </c:pt>
                <c:pt idx="462">
                  <c:v>3.2500000000000001E-2</c:v>
                </c:pt>
                <c:pt idx="463">
                  <c:v>3.2500000000000001E-2</c:v>
                </c:pt>
                <c:pt idx="464">
                  <c:v>3.2500000000000001E-2</c:v>
                </c:pt>
                <c:pt idx="465">
                  <c:v>3.2500000000000001E-2</c:v>
                </c:pt>
                <c:pt idx="466">
                  <c:v>3.2500000000000001E-2</c:v>
                </c:pt>
                <c:pt idx="467">
                  <c:v>3.2500000000000001E-2</c:v>
                </c:pt>
                <c:pt idx="468">
                  <c:v>3.2500000000000001E-2</c:v>
                </c:pt>
                <c:pt idx="469">
                  <c:v>3.2500000000000001E-2</c:v>
                </c:pt>
                <c:pt idx="470">
                  <c:v>3.2500000000000001E-2</c:v>
                </c:pt>
                <c:pt idx="471">
                  <c:v>3.2500000000000001E-2</c:v>
                </c:pt>
                <c:pt idx="472">
                  <c:v>3.2500000000000001E-2</c:v>
                </c:pt>
                <c:pt idx="473">
                  <c:v>3.2500000000000001E-2</c:v>
                </c:pt>
                <c:pt idx="474">
                  <c:v>3.2500000000000001E-2</c:v>
                </c:pt>
                <c:pt idx="475">
                  <c:v>3.2500000000000001E-2</c:v>
                </c:pt>
                <c:pt idx="476">
                  <c:v>3.2500000000000001E-2</c:v>
                </c:pt>
                <c:pt idx="477">
                  <c:v>3.2500000000000001E-2</c:v>
                </c:pt>
                <c:pt idx="478">
                  <c:v>3.2500000000000001E-2</c:v>
                </c:pt>
                <c:pt idx="479">
                  <c:v>3.2500000000000001E-2</c:v>
                </c:pt>
                <c:pt idx="480">
                  <c:v>3.2500000000000001E-2</c:v>
                </c:pt>
                <c:pt idx="481">
                  <c:v>3.2500000000000001E-2</c:v>
                </c:pt>
                <c:pt idx="482">
                  <c:v>3.2500000000000001E-2</c:v>
                </c:pt>
                <c:pt idx="483">
                  <c:v>3.2500000000000001E-2</c:v>
                </c:pt>
                <c:pt idx="484">
                  <c:v>3.2500000000000001E-2</c:v>
                </c:pt>
                <c:pt idx="485">
                  <c:v>3.2500000000000001E-2</c:v>
                </c:pt>
                <c:pt idx="486">
                  <c:v>3.2500000000000001E-2</c:v>
                </c:pt>
                <c:pt idx="487">
                  <c:v>3.2500000000000001E-2</c:v>
                </c:pt>
                <c:pt idx="488">
                  <c:v>3.2500000000000001E-2</c:v>
                </c:pt>
                <c:pt idx="489">
                  <c:v>3.2500000000000001E-2</c:v>
                </c:pt>
                <c:pt idx="490">
                  <c:v>3.5000000000000003E-2</c:v>
                </c:pt>
                <c:pt idx="491">
                  <c:v>3.5000000000000003E-2</c:v>
                </c:pt>
                <c:pt idx="492">
                  <c:v>3.5000000000000003E-2</c:v>
                </c:pt>
                <c:pt idx="493">
                  <c:v>3.5000000000000003E-2</c:v>
                </c:pt>
                <c:pt idx="494">
                  <c:v>3.5000000000000003E-2</c:v>
                </c:pt>
                <c:pt idx="495">
                  <c:v>3.5000000000000003E-2</c:v>
                </c:pt>
                <c:pt idx="496">
                  <c:v>3.5000000000000003E-2</c:v>
                </c:pt>
                <c:pt idx="497">
                  <c:v>3.5000000000000003E-2</c:v>
                </c:pt>
                <c:pt idx="498">
                  <c:v>3.5000000000000003E-2</c:v>
                </c:pt>
                <c:pt idx="499">
                  <c:v>3.5000000000000003E-2</c:v>
                </c:pt>
                <c:pt idx="500">
                  <c:v>3.5000000000000003E-2</c:v>
                </c:pt>
                <c:pt idx="501">
                  <c:v>3.5000000000000003E-2</c:v>
                </c:pt>
                <c:pt idx="502">
                  <c:v>3.5000000000000003E-2</c:v>
                </c:pt>
                <c:pt idx="503">
                  <c:v>3.5000000000000003E-2</c:v>
                </c:pt>
                <c:pt idx="504">
                  <c:v>3.5000000000000003E-2</c:v>
                </c:pt>
                <c:pt idx="505">
                  <c:v>3.5000000000000003E-2</c:v>
                </c:pt>
                <c:pt idx="506">
                  <c:v>3.5000000000000003E-2</c:v>
                </c:pt>
                <c:pt idx="507">
                  <c:v>3.5000000000000003E-2</c:v>
                </c:pt>
                <c:pt idx="508">
                  <c:v>3.5000000000000003E-2</c:v>
                </c:pt>
                <c:pt idx="509">
                  <c:v>3.5000000000000003E-2</c:v>
                </c:pt>
                <c:pt idx="510">
                  <c:v>3.5000000000000003E-2</c:v>
                </c:pt>
                <c:pt idx="511">
                  <c:v>3.5000000000000003E-2</c:v>
                </c:pt>
                <c:pt idx="512">
                  <c:v>3.5000000000000003E-2</c:v>
                </c:pt>
                <c:pt idx="513">
                  <c:v>3.5000000000000003E-2</c:v>
                </c:pt>
                <c:pt idx="514">
                  <c:v>3.5000000000000003E-2</c:v>
                </c:pt>
                <c:pt idx="515">
                  <c:v>3.5000000000000003E-2</c:v>
                </c:pt>
                <c:pt idx="516">
                  <c:v>3.5000000000000003E-2</c:v>
                </c:pt>
                <c:pt idx="517">
                  <c:v>3.5000000000000003E-2</c:v>
                </c:pt>
                <c:pt idx="518">
                  <c:v>3.5000000000000003E-2</c:v>
                </c:pt>
                <c:pt idx="519">
                  <c:v>3.5000000000000003E-2</c:v>
                </c:pt>
                <c:pt idx="520">
                  <c:v>3.5000000000000003E-2</c:v>
                </c:pt>
                <c:pt idx="521">
                  <c:v>3.5000000000000003E-2</c:v>
                </c:pt>
                <c:pt idx="522">
                  <c:v>3.5000000000000003E-2</c:v>
                </c:pt>
                <c:pt idx="523">
                  <c:v>3.5000000000000003E-2</c:v>
                </c:pt>
                <c:pt idx="524">
                  <c:v>3.5000000000000003E-2</c:v>
                </c:pt>
                <c:pt idx="525">
                  <c:v>3.5000000000000003E-2</c:v>
                </c:pt>
                <c:pt idx="526">
                  <c:v>3.5000000000000003E-2</c:v>
                </c:pt>
                <c:pt idx="527">
                  <c:v>3.5000000000000003E-2</c:v>
                </c:pt>
                <c:pt idx="528">
                  <c:v>3.5000000000000003E-2</c:v>
                </c:pt>
                <c:pt idx="529">
                  <c:v>3.5000000000000003E-2</c:v>
                </c:pt>
                <c:pt idx="530">
                  <c:v>3.5000000000000003E-2</c:v>
                </c:pt>
                <c:pt idx="531">
                  <c:v>3.5000000000000003E-2</c:v>
                </c:pt>
                <c:pt idx="532">
                  <c:v>3.5000000000000003E-2</c:v>
                </c:pt>
                <c:pt idx="533">
                  <c:v>3.5000000000000003E-2</c:v>
                </c:pt>
                <c:pt idx="534">
                  <c:v>3.5000000000000003E-2</c:v>
                </c:pt>
                <c:pt idx="535">
                  <c:v>3.5000000000000003E-2</c:v>
                </c:pt>
                <c:pt idx="536">
                  <c:v>3.5000000000000003E-2</c:v>
                </c:pt>
                <c:pt idx="537">
                  <c:v>3.5000000000000003E-2</c:v>
                </c:pt>
                <c:pt idx="538">
                  <c:v>3.5000000000000003E-2</c:v>
                </c:pt>
                <c:pt idx="539">
                  <c:v>3.5000000000000003E-2</c:v>
                </c:pt>
                <c:pt idx="540">
                  <c:v>3.5000000000000003E-2</c:v>
                </c:pt>
                <c:pt idx="541">
                  <c:v>3.5000000000000003E-2</c:v>
                </c:pt>
                <c:pt idx="542">
                  <c:v>3.5000000000000003E-2</c:v>
                </c:pt>
                <c:pt idx="543">
                  <c:v>3.5000000000000003E-2</c:v>
                </c:pt>
                <c:pt idx="544">
                  <c:v>3.5000000000000003E-2</c:v>
                </c:pt>
                <c:pt idx="545">
                  <c:v>3.5000000000000003E-2</c:v>
                </c:pt>
                <c:pt idx="546">
                  <c:v>3.5000000000000003E-2</c:v>
                </c:pt>
                <c:pt idx="547">
                  <c:v>3.5000000000000003E-2</c:v>
                </c:pt>
                <c:pt idx="548">
                  <c:v>3.5000000000000003E-2</c:v>
                </c:pt>
                <c:pt idx="549">
                  <c:v>3.5000000000000003E-2</c:v>
                </c:pt>
                <c:pt idx="550">
                  <c:v>3.5000000000000003E-2</c:v>
                </c:pt>
                <c:pt idx="551">
                  <c:v>3.5000000000000003E-2</c:v>
                </c:pt>
                <c:pt idx="552">
                  <c:v>3.5000000000000003E-2</c:v>
                </c:pt>
                <c:pt idx="553">
                  <c:v>3.5000000000000003E-2</c:v>
                </c:pt>
                <c:pt idx="554">
                  <c:v>3.5000000000000003E-2</c:v>
                </c:pt>
                <c:pt idx="555">
                  <c:v>3.5000000000000003E-2</c:v>
                </c:pt>
                <c:pt idx="556">
                  <c:v>3.5000000000000003E-2</c:v>
                </c:pt>
                <c:pt idx="557">
                  <c:v>3.5000000000000003E-2</c:v>
                </c:pt>
                <c:pt idx="558">
                  <c:v>3.5000000000000003E-2</c:v>
                </c:pt>
                <c:pt idx="559">
                  <c:v>3.5000000000000003E-2</c:v>
                </c:pt>
                <c:pt idx="560">
                  <c:v>3.5000000000000003E-2</c:v>
                </c:pt>
                <c:pt idx="561">
                  <c:v>3.5000000000000003E-2</c:v>
                </c:pt>
                <c:pt idx="562">
                  <c:v>3.5000000000000003E-2</c:v>
                </c:pt>
                <c:pt idx="563">
                  <c:v>3.5000000000000003E-2</c:v>
                </c:pt>
                <c:pt idx="564">
                  <c:v>3.5000000000000003E-2</c:v>
                </c:pt>
                <c:pt idx="565">
                  <c:v>3.5000000000000003E-2</c:v>
                </c:pt>
                <c:pt idx="566">
                  <c:v>3.5000000000000003E-2</c:v>
                </c:pt>
                <c:pt idx="567">
                  <c:v>3.5000000000000003E-2</c:v>
                </c:pt>
                <c:pt idx="568">
                  <c:v>3.5000000000000003E-2</c:v>
                </c:pt>
                <c:pt idx="569">
                  <c:v>3.5000000000000003E-2</c:v>
                </c:pt>
                <c:pt idx="570">
                  <c:v>3.5000000000000003E-2</c:v>
                </c:pt>
                <c:pt idx="571">
                  <c:v>3.5000000000000003E-2</c:v>
                </c:pt>
                <c:pt idx="572">
                  <c:v>3.5000000000000003E-2</c:v>
                </c:pt>
                <c:pt idx="573">
                  <c:v>3.5000000000000003E-2</c:v>
                </c:pt>
                <c:pt idx="574">
                  <c:v>3.5000000000000003E-2</c:v>
                </c:pt>
                <c:pt idx="575">
                  <c:v>3.5000000000000003E-2</c:v>
                </c:pt>
                <c:pt idx="576">
                  <c:v>3.5000000000000003E-2</c:v>
                </c:pt>
                <c:pt idx="577">
                  <c:v>3.5000000000000003E-2</c:v>
                </c:pt>
                <c:pt idx="578">
                  <c:v>3.5000000000000003E-2</c:v>
                </c:pt>
                <c:pt idx="579">
                  <c:v>3.5000000000000003E-2</c:v>
                </c:pt>
                <c:pt idx="580">
                  <c:v>3.7499999999999999E-2</c:v>
                </c:pt>
                <c:pt idx="581">
                  <c:v>3.7499999999999999E-2</c:v>
                </c:pt>
                <c:pt idx="582">
                  <c:v>3.7499999999999999E-2</c:v>
                </c:pt>
                <c:pt idx="583">
                  <c:v>3.7499999999999999E-2</c:v>
                </c:pt>
                <c:pt idx="584">
                  <c:v>3.7499999999999999E-2</c:v>
                </c:pt>
                <c:pt idx="585">
                  <c:v>3.7499999999999999E-2</c:v>
                </c:pt>
                <c:pt idx="586">
                  <c:v>3.7499999999999999E-2</c:v>
                </c:pt>
                <c:pt idx="587">
                  <c:v>3.7499999999999999E-2</c:v>
                </c:pt>
                <c:pt idx="588">
                  <c:v>3.7499999999999999E-2</c:v>
                </c:pt>
                <c:pt idx="589">
                  <c:v>3.7499999999999999E-2</c:v>
                </c:pt>
                <c:pt idx="590">
                  <c:v>3.7499999999999999E-2</c:v>
                </c:pt>
                <c:pt idx="591">
                  <c:v>3.7499999999999999E-2</c:v>
                </c:pt>
                <c:pt idx="592">
                  <c:v>3.7499999999999999E-2</c:v>
                </c:pt>
                <c:pt idx="593">
                  <c:v>3.7499999999999999E-2</c:v>
                </c:pt>
                <c:pt idx="594">
                  <c:v>3.7499999999999999E-2</c:v>
                </c:pt>
                <c:pt idx="595">
                  <c:v>3.7499999999999999E-2</c:v>
                </c:pt>
                <c:pt idx="596">
                  <c:v>3.7499999999999999E-2</c:v>
                </c:pt>
                <c:pt idx="597">
                  <c:v>3.7499999999999999E-2</c:v>
                </c:pt>
                <c:pt idx="598">
                  <c:v>3.7499999999999999E-2</c:v>
                </c:pt>
                <c:pt idx="599">
                  <c:v>3.7499999999999999E-2</c:v>
                </c:pt>
                <c:pt idx="600">
                  <c:v>3.7499999999999999E-2</c:v>
                </c:pt>
                <c:pt idx="601">
                  <c:v>3.7499999999999999E-2</c:v>
                </c:pt>
                <c:pt idx="602">
                  <c:v>3.7499999999999999E-2</c:v>
                </c:pt>
                <c:pt idx="603">
                  <c:v>3.7499999999999999E-2</c:v>
                </c:pt>
                <c:pt idx="604">
                  <c:v>3.7499999999999999E-2</c:v>
                </c:pt>
                <c:pt idx="605">
                  <c:v>3.7499999999999999E-2</c:v>
                </c:pt>
                <c:pt idx="606">
                  <c:v>3.7499999999999999E-2</c:v>
                </c:pt>
                <c:pt idx="607">
                  <c:v>3.7499999999999999E-2</c:v>
                </c:pt>
                <c:pt idx="608">
                  <c:v>3.7499999999999999E-2</c:v>
                </c:pt>
                <c:pt idx="609">
                  <c:v>3.7499999999999999E-2</c:v>
                </c:pt>
                <c:pt idx="610">
                  <c:v>3.7499999999999999E-2</c:v>
                </c:pt>
                <c:pt idx="611">
                  <c:v>3.7499999999999999E-2</c:v>
                </c:pt>
                <c:pt idx="612">
                  <c:v>3.7499999999999999E-2</c:v>
                </c:pt>
                <c:pt idx="613">
                  <c:v>3.7499999999999999E-2</c:v>
                </c:pt>
                <c:pt idx="614">
                  <c:v>3.7499999999999999E-2</c:v>
                </c:pt>
                <c:pt idx="615">
                  <c:v>3.7499999999999999E-2</c:v>
                </c:pt>
                <c:pt idx="616">
                  <c:v>3.7499999999999999E-2</c:v>
                </c:pt>
                <c:pt idx="617">
                  <c:v>3.7499999999999999E-2</c:v>
                </c:pt>
                <c:pt idx="618">
                  <c:v>3.7499999999999999E-2</c:v>
                </c:pt>
                <c:pt idx="619">
                  <c:v>3.7499999999999999E-2</c:v>
                </c:pt>
                <c:pt idx="620">
                  <c:v>3.7499999999999999E-2</c:v>
                </c:pt>
                <c:pt idx="621">
                  <c:v>3.7499999999999999E-2</c:v>
                </c:pt>
                <c:pt idx="622">
                  <c:v>3.7499999999999999E-2</c:v>
                </c:pt>
                <c:pt idx="623">
                  <c:v>3.7499999999999999E-2</c:v>
                </c:pt>
                <c:pt idx="624">
                  <c:v>3.7499999999999999E-2</c:v>
                </c:pt>
                <c:pt idx="625">
                  <c:v>3.7499999999999999E-2</c:v>
                </c:pt>
                <c:pt idx="626">
                  <c:v>3.7499999999999999E-2</c:v>
                </c:pt>
                <c:pt idx="627">
                  <c:v>3.7499999999999999E-2</c:v>
                </c:pt>
                <c:pt idx="628">
                  <c:v>3.7499999999999999E-2</c:v>
                </c:pt>
                <c:pt idx="629">
                  <c:v>3.7499999999999999E-2</c:v>
                </c:pt>
                <c:pt idx="630">
                  <c:v>3.7499999999999999E-2</c:v>
                </c:pt>
                <c:pt idx="631">
                  <c:v>3.7499999999999999E-2</c:v>
                </c:pt>
                <c:pt idx="632">
                  <c:v>3.7499999999999999E-2</c:v>
                </c:pt>
                <c:pt idx="633">
                  <c:v>3.7499999999999999E-2</c:v>
                </c:pt>
                <c:pt idx="634">
                  <c:v>3.7499999999999999E-2</c:v>
                </c:pt>
                <c:pt idx="635">
                  <c:v>3.7499999999999999E-2</c:v>
                </c:pt>
                <c:pt idx="636">
                  <c:v>3.7499999999999999E-2</c:v>
                </c:pt>
                <c:pt idx="637">
                  <c:v>3.7499999999999999E-2</c:v>
                </c:pt>
                <c:pt idx="638">
                  <c:v>3.7499999999999999E-2</c:v>
                </c:pt>
                <c:pt idx="639">
                  <c:v>3.7499999999999999E-2</c:v>
                </c:pt>
                <c:pt idx="640">
                  <c:v>3.7499999999999999E-2</c:v>
                </c:pt>
                <c:pt idx="641">
                  <c:v>3.7499999999999999E-2</c:v>
                </c:pt>
                <c:pt idx="642">
                  <c:v>3.7499999999999999E-2</c:v>
                </c:pt>
                <c:pt idx="643">
                  <c:v>3.7499999999999999E-2</c:v>
                </c:pt>
                <c:pt idx="644">
                  <c:v>3.7499999999999999E-2</c:v>
                </c:pt>
                <c:pt idx="645">
                  <c:v>3.7499999999999999E-2</c:v>
                </c:pt>
                <c:pt idx="646">
                  <c:v>3.7499999999999999E-2</c:v>
                </c:pt>
                <c:pt idx="647">
                  <c:v>3.7499999999999999E-2</c:v>
                </c:pt>
                <c:pt idx="648">
                  <c:v>3.7499999999999999E-2</c:v>
                </c:pt>
                <c:pt idx="649">
                  <c:v>3.7499999999999999E-2</c:v>
                </c:pt>
                <c:pt idx="650">
                  <c:v>3.7499999999999999E-2</c:v>
                </c:pt>
                <c:pt idx="651">
                  <c:v>3.7499999999999999E-2</c:v>
                </c:pt>
                <c:pt idx="652">
                  <c:v>3.7499999999999999E-2</c:v>
                </c:pt>
                <c:pt idx="653">
                  <c:v>3.7499999999999999E-2</c:v>
                </c:pt>
                <c:pt idx="654">
                  <c:v>3.7499999999999999E-2</c:v>
                </c:pt>
                <c:pt idx="655">
                  <c:v>3.7499999999999999E-2</c:v>
                </c:pt>
                <c:pt idx="656">
                  <c:v>3.7499999999999999E-2</c:v>
                </c:pt>
                <c:pt idx="657">
                  <c:v>3.7499999999999999E-2</c:v>
                </c:pt>
                <c:pt idx="658">
                  <c:v>3.7499999999999999E-2</c:v>
                </c:pt>
                <c:pt idx="659">
                  <c:v>3.7499999999999999E-2</c:v>
                </c:pt>
                <c:pt idx="660">
                  <c:v>3.7499999999999999E-2</c:v>
                </c:pt>
                <c:pt idx="661">
                  <c:v>3.7499999999999999E-2</c:v>
                </c:pt>
                <c:pt idx="662">
                  <c:v>3.7499999999999999E-2</c:v>
                </c:pt>
                <c:pt idx="663">
                  <c:v>3.7499999999999999E-2</c:v>
                </c:pt>
                <c:pt idx="664">
                  <c:v>3.7499999999999999E-2</c:v>
                </c:pt>
                <c:pt idx="665">
                  <c:v>3.7499999999999999E-2</c:v>
                </c:pt>
                <c:pt idx="666">
                  <c:v>3.7499999999999999E-2</c:v>
                </c:pt>
                <c:pt idx="667">
                  <c:v>3.7499999999999999E-2</c:v>
                </c:pt>
                <c:pt idx="668">
                  <c:v>3.7499999999999999E-2</c:v>
                </c:pt>
                <c:pt idx="669">
                  <c:v>3.7499999999999999E-2</c:v>
                </c:pt>
                <c:pt idx="670">
                  <c:v>3.7499999999999999E-2</c:v>
                </c:pt>
                <c:pt idx="671">
                  <c:v>3.7499999999999999E-2</c:v>
                </c:pt>
                <c:pt idx="672">
                  <c:v>3.7499999999999999E-2</c:v>
                </c:pt>
                <c:pt idx="673">
                  <c:v>3.7499999999999999E-2</c:v>
                </c:pt>
                <c:pt idx="674">
                  <c:v>3.7499999999999999E-2</c:v>
                </c:pt>
                <c:pt idx="675">
                  <c:v>3.7499999999999999E-2</c:v>
                </c:pt>
                <c:pt idx="676">
                  <c:v>3.7499999999999999E-2</c:v>
                </c:pt>
                <c:pt idx="677">
                  <c:v>3.7499999999999999E-2</c:v>
                </c:pt>
                <c:pt idx="678">
                  <c:v>3.7499999999999999E-2</c:v>
                </c:pt>
                <c:pt idx="679">
                  <c:v>3.7499999999999999E-2</c:v>
                </c:pt>
                <c:pt idx="680">
                  <c:v>0.04</c:v>
                </c:pt>
                <c:pt idx="681">
                  <c:v>0.04</c:v>
                </c:pt>
                <c:pt idx="682">
                  <c:v>0.04</c:v>
                </c:pt>
                <c:pt idx="683">
                  <c:v>0.04</c:v>
                </c:pt>
                <c:pt idx="684">
                  <c:v>0.04</c:v>
                </c:pt>
                <c:pt idx="685">
                  <c:v>0.04</c:v>
                </c:pt>
                <c:pt idx="686">
                  <c:v>0.04</c:v>
                </c:pt>
                <c:pt idx="687">
                  <c:v>0.04</c:v>
                </c:pt>
                <c:pt idx="688">
                  <c:v>0.04</c:v>
                </c:pt>
                <c:pt idx="689">
                  <c:v>0.04</c:v>
                </c:pt>
                <c:pt idx="690">
                  <c:v>0.04</c:v>
                </c:pt>
                <c:pt idx="691">
                  <c:v>0.04</c:v>
                </c:pt>
                <c:pt idx="692">
                  <c:v>0.04</c:v>
                </c:pt>
                <c:pt idx="693">
                  <c:v>0.04</c:v>
                </c:pt>
                <c:pt idx="694">
                  <c:v>0.04</c:v>
                </c:pt>
                <c:pt idx="695">
                  <c:v>0.04</c:v>
                </c:pt>
                <c:pt idx="696">
                  <c:v>0.04</c:v>
                </c:pt>
                <c:pt idx="697">
                  <c:v>0.04</c:v>
                </c:pt>
                <c:pt idx="698">
                  <c:v>0.04</c:v>
                </c:pt>
                <c:pt idx="699">
                  <c:v>0.04</c:v>
                </c:pt>
                <c:pt idx="700">
                  <c:v>0.04</c:v>
                </c:pt>
                <c:pt idx="701">
                  <c:v>0.04</c:v>
                </c:pt>
                <c:pt idx="702">
                  <c:v>0.04</c:v>
                </c:pt>
                <c:pt idx="703">
                  <c:v>0.04</c:v>
                </c:pt>
                <c:pt idx="704">
                  <c:v>0.04</c:v>
                </c:pt>
                <c:pt idx="705">
                  <c:v>0.04</c:v>
                </c:pt>
                <c:pt idx="706">
                  <c:v>0.04</c:v>
                </c:pt>
                <c:pt idx="707">
                  <c:v>0.04</c:v>
                </c:pt>
                <c:pt idx="708">
                  <c:v>0.04</c:v>
                </c:pt>
                <c:pt idx="709">
                  <c:v>0.04</c:v>
                </c:pt>
                <c:pt idx="710">
                  <c:v>0.04</c:v>
                </c:pt>
                <c:pt idx="711">
                  <c:v>0.04</c:v>
                </c:pt>
                <c:pt idx="712">
                  <c:v>0.04</c:v>
                </c:pt>
                <c:pt idx="713">
                  <c:v>0.04</c:v>
                </c:pt>
                <c:pt idx="714">
                  <c:v>0.04</c:v>
                </c:pt>
                <c:pt idx="715">
                  <c:v>0.04</c:v>
                </c:pt>
                <c:pt idx="716">
                  <c:v>0.04</c:v>
                </c:pt>
                <c:pt idx="717">
                  <c:v>0.04</c:v>
                </c:pt>
                <c:pt idx="718">
                  <c:v>0.04</c:v>
                </c:pt>
                <c:pt idx="719">
                  <c:v>0.04</c:v>
                </c:pt>
                <c:pt idx="720">
                  <c:v>0.04</c:v>
                </c:pt>
                <c:pt idx="721">
                  <c:v>0.04</c:v>
                </c:pt>
                <c:pt idx="722">
                  <c:v>0.04</c:v>
                </c:pt>
                <c:pt idx="723">
                  <c:v>0.04</c:v>
                </c:pt>
                <c:pt idx="724">
                  <c:v>0.04</c:v>
                </c:pt>
                <c:pt idx="725">
                  <c:v>0.04</c:v>
                </c:pt>
                <c:pt idx="726">
                  <c:v>0.04</c:v>
                </c:pt>
                <c:pt idx="727">
                  <c:v>0.04</c:v>
                </c:pt>
                <c:pt idx="728">
                  <c:v>0.04</c:v>
                </c:pt>
                <c:pt idx="729">
                  <c:v>0.04</c:v>
                </c:pt>
                <c:pt idx="730">
                  <c:v>0.04</c:v>
                </c:pt>
                <c:pt idx="731">
                  <c:v>0.04</c:v>
                </c:pt>
                <c:pt idx="732">
                  <c:v>0.04</c:v>
                </c:pt>
                <c:pt idx="733">
                  <c:v>0.04</c:v>
                </c:pt>
                <c:pt idx="734">
                  <c:v>0.04</c:v>
                </c:pt>
                <c:pt idx="735">
                  <c:v>0.04</c:v>
                </c:pt>
                <c:pt idx="736">
                  <c:v>0.04</c:v>
                </c:pt>
                <c:pt idx="737">
                  <c:v>0.04</c:v>
                </c:pt>
                <c:pt idx="738">
                  <c:v>0.04</c:v>
                </c:pt>
                <c:pt idx="739">
                  <c:v>0.04</c:v>
                </c:pt>
                <c:pt idx="740">
                  <c:v>0.04</c:v>
                </c:pt>
                <c:pt idx="741">
                  <c:v>0.04</c:v>
                </c:pt>
                <c:pt idx="742">
                  <c:v>0.04</c:v>
                </c:pt>
                <c:pt idx="743">
                  <c:v>0.04</c:v>
                </c:pt>
                <c:pt idx="744">
                  <c:v>0.04</c:v>
                </c:pt>
                <c:pt idx="745">
                  <c:v>0.04</c:v>
                </c:pt>
                <c:pt idx="746">
                  <c:v>0.04</c:v>
                </c:pt>
                <c:pt idx="747">
                  <c:v>0.04</c:v>
                </c:pt>
                <c:pt idx="748">
                  <c:v>0.04</c:v>
                </c:pt>
                <c:pt idx="749">
                  <c:v>0.04</c:v>
                </c:pt>
                <c:pt idx="750">
                  <c:v>0.04</c:v>
                </c:pt>
                <c:pt idx="751">
                  <c:v>0.04</c:v>
                </c:pt>
                <c:pt idx="752">
                  <c:v>0.04</c:v>
                </c:pt>
                <c:pt idx="753">
                  <c:v>0.04</c:v>
                </c:pt>
                <c:pt idx="754">
                  <c:v>0.04</c:v>
                </c:pt>
                <c:pt idx="755">
                  <c:v>0.04</c:v>
                </c:pt>
                <c:pt idx="756">
                  <c:v>0.04</c:v>
                </c:pt>
                <c:pt idx="757">
                  <c:v>0.04</c:v>
                </c:pt>
                <c:pt idx="758">
                  <c:v>0.04</c:v>
                </c:pt>
                <c:pt idx="759">
                  <c:v>0.04</c:v>
                </c:pt>
                <c:pt idx="760">
                  <c:v>0.04</c:v>
                </c:pt>
                <c:pt idx="761">
                  <c:v>0.04</c:v>
                </c:pt>
                <c:pt idx="762">
                  <c:v>0.04</c:v>
                </c:pt>
                <c:pt idx="763">
                  <c:v>0.04</c:v>
                </c:pt>
                <c:pt idx="764">
                  <c:v>0.04</c:v>
                </c:pt>
                <c:pt idx="765">
                  <c:v>0.04</c:v>
                </c:pt>
                <c:pt idx="766">
                  <c:v>0.04</c:v>
                </c:pt>
                <c:pt idx="767">
                  <c:v>0.04</c:v>
                </c:pt>
                <c:pt idx="768">
                  <c:v>0.04</c:v>
                </c:pt>
                <c:pt idx="769">
                  <c:v>0.04</c:v>
                </c:pt>
                <c:pt idx="770">
                  <c:v>0.04</c:v>
                </c:pt>
                <c:pt idx="771">
                  <c:v>0.04</c:v>
                </c:pt>
                <c:pt idx="772">
                  <c:v>0.04</c:v>
                </c:pt>
                <c:pt idx="773">
                  <c:v>0.04</c:v>
                </c:pt>
                <c:pt idx="774">
                  <c:v>0.04</c:v>
                </c:pt>
                <c:pt idx="775">
                  <c:v>0.04</c:v>
                </c:pt>
                <c:pt idx="776">
                  <c:v>0.04</c:v>
                </c:pt>
                <c:pt idx="777">
                  <c:v>0.04</c:v>
                </c:pt>
                <c:pt idx="778">
                  <c:v>0.04</c:v>
                </c:pt>
                <c:pt idx="779">
                  <c:v>0.04</c:v>
                </c:pt>
                <c:pt idx="780">
                  <c:v>0.04</c:v>
                </c:pt>
                <c:pt idx="781">
                  <c:v>0.04</c:v>
                </c:pt>
                <c:pt idx="782">
                  <c:v>0.04</c:v>
                </c:pt>
                <c:pt idx="783">
                  <c:v>0.04</c:v>
                </c:pt>
                <c:pt idx="784">
                  <c:v>0.04</c:v>
                </c:pt>
                <c:pt idx="785">
                  <c:v>0.04</c:v>
                </c:pt>
                <c:pt idx="786">
                  <c:v>0.04</c:v>
                </c:pt>
                <c:pt idx="787">
                  <c:v>0.04</c:v>
                </c:pt>
                <c:pt idx="788">
                  <c:v>0.04</c:v>
                </c:pt>
                <c:pt idx="789">
                  <c:v>0.04</c:v>
                </c:pt>
                <c:pt idx="790">
                  <c:v>0.04</c:v>
                </c:pt>
                <c:pt idx="791">
                  <c:v>0.04</c:v>
                </c:pt>
                <c:pt idx="792">
                  <c:v>0.04</c:v>
                </c:pt>
                <c:pt idx="793">
                  <c:v>4.2500000000000003E-2</c:v>
                </c:pt>
                <c:pt idx="794">
                  <c:v>4.2500000000000003E-2</c:v>
                </c:pt>
                <c:pt idx="795">
                  <c:v>4.2500000000000003E-2</c:v>
                </c:pt>
                <c:pt idx="796">
                  <c:v>4.2500000000000003E-2</c:v>
                </c:pt>
                <c:pt idx="797">
                  <c:v>4.2500000000000003E-2</c:v>
                </c:pt>
                <c:pt idx="798">
                  <c:v>4.2500000000000003E-2</c:v>
                </c:pt>
                <c:pt idx="799">
                  <c:v>4.2500000000000003E-2</c:v>
                </c:pt>
                <c:pt idx="800">
                  <c:v>4.2500000000000003E-2</c:v>
                </c:pt>
                <c:pt idx="801">
                  <c:v>4.2500000000000003E-2</c:v>
                </c:pt>
                <c:pt idx="802">
                  <c:v>4.2500000000000003E-2</c:v>
                </c:pt>
                <c:pt idx="803">
                  <c:v>4.2500000000000003E-2</c:v>
                </c:pt>
                <c:pt idx="804">
                  <c:v>4.2500000000000003E-2</c:v>
                </c:pt>
                <c:pt idx="805">
                  <c:v>4.2500000000000003E-2</c:v>
                </c:pt>
                <c:pt idx="806">
                  <c:v>4.2500000000000003E-2</c:v>
                </c:pt>
                <c:pt idx="807">
                  <c:v>4.2500000000000003E-2</c:v>
                </c:pt>
                <c:pt idx="808">
                  <c:v>4.2500000000000003E-2</c:v>
                </c:pt>
                <c:pt idx="809">
                  <c:v>4.2500000000000003E-2</c:v>
                </c:pt>
                <c:pt idx="810">
                  <c:v>4.2500000000000003E-2</c:v>
                </c:pt>
                <c:pt idx="811">
                  <c:v>4.2500000000000003E-2</c:v>
                </c:pt>
                <c:pt idx="812">
                  <c:v>4.2500000000000003E-2</c:v>
                </c:pt>
                <c:pt idx="813">
                  <c:v>4.2500000000000003E-2</c:v>
                </c:pt>
                <c:pt idx="814">
                  <c:v>4.2500000000000003E-2</c:v>
                </c:pt>
                <c:pt idx="815">
                  <c:v>4.2500000000000003E-2</c:v>
                </c:pt>
                <c:pt idx="816">
                  <c:v>4.2500000000000003E-2</c:v>
                </c:pt>
                <c:pt idx="817">
                  <c:v>4.2500000000000003E-2</c:v>
                </c:pt>
                <c:pt idx="818">
                  <c:v>4.2500000000000003E-2</c:v>
                </c:pt>
                <c:pt idx="819">
                  <c:v>4.2500000000000003E-2</c:v>
                </c:pt>
                <c:pt idx="820">
                  <c:v>4.2500000000000003E-2</c:v>
                </c:pt>
                <c:pt idx="821">
                  <c:v>4.2500000000000003E-2</c:v>
                </c:pt>
                <c:pt idx="822">
                  <c:v>4.2500000000000003E-2</c:v>
                </c:pt>
                <c:pt idx="823">
                  <c:v>4.2500000000000003E-2</c:v>
                </c:pt>
                <c:pt idx="824">
                  <c:v>4.2500000000000003E-2</c:v>
                </c:pt>
                <c:pt idx="825">
                  <c:v>4.2500000000000003E-2</c:v>
                </c:pt>
                <c:pt idx="826">
                  <c:v>4.2500000000000003E-2</c:v>
                </c:pt>
                <c:pt idx="827">
                  <c:v>4.2500000000000003E-2</c:v>
                </c:pt>
                <c:pt idx="828">
                  <c:v>4.2500000000000003E-2</c:v>
                </c:pt>
                <c:pt idx="829">
                  <c:v>4.2500000000000003E-2</c:v>
                </c:pt>
                <c:pt idx="830">
                  <c:v>4.2500000000000003E-2</c:v>
                </c:pt>
                <c:pt idx="831">
                  <c:v>4.2500000000000003E-2</c:v>
                </c:pt>
                <c:pt idx="832">
                  <c:v>4.2500000000000003E-2</c:v>
                </c:pt>
                <c:pt idx="833">
                  <c:v>4.2500000000000003E-2</c:v>
                </c:pt>
                <c:pt idx="834">
                  <c:v>4.2500000000000003E-2</c:v>
                </c:pt>
                <c:pt idx="835">
                  <c:v>4.2500000000000003E-2</c:v>
                </c:pt>
                <c:pt idx="836">
                  <c:v>4.2500000000000003E-2</c:v>
                </c:pt>
                <c:pt idx="837">
                  <c:v>4.2500000000000003E-2</c:v>
                </c:pt>
                <c:pt idx="838">
                  <c:v>4.2500000000000003E-2</c:v>
                </c:pt>
                <c:pt idx="839">
                  <c:v>4.2500000000000003E-2</c:v>
                </c:pt>
                <c:pt idx="840">
                  <c:v>4.2500000000000003E-2</c:v>
                </c:pt>
                <c:pt idx="841">
                  <c:v>4.2500000000000003E-2</c:v>
                </c:pt>
                <c:pt idx="842">
                  <c:v>4.2500000000000003E-2</c:v>
                </c:pt>
                <c:pt idx="843">
                  <c:v>4.2500000000000003E-2</c:v>
                </c:pt>
                <c:pt idx="844">
                  <c:v>4.2500000000000003E-2</c:v>
                </c:pt>
                <c:pt idx="845">
                  <c:v>4.2500000000000003E-2</c:v>
                </c:pt>
                <c:pt idx="846">
                  <c:v>4.2500000000000003E-2</c:v>
                </c:pt>
                <c:pt idx="847">
                  <c:v>4.2500000000000003E-2</c:v>
                </c:pt>
                <c:pt idx="848">
                  <c:v>4.2500000000000003E-2</c:v>
                </c:pt>
                <c:pt idx="849">
                  <c:v>4.2500000000000003E-2</c:v>
                </c:pt>
                <c:pt idx="850">
                  <c:v>4.2500000000000003E-2</c:v>
                </c:pt>
                <c:pt idx="851">
                  <c:v>4.2500000000000003E-2</c:v>
                </c:pt>
                <c:pt idx="852">
                  <c:v>4.2500000000000003E-2</c:v>
                </c:pt>
                <c:pt idx="853">
                  <c:v>4.2500000000000003E-2</c:v>
                </c:pt>
                <c:pt idx="854">
                  <c:v>4.2500000000000003E-2</c:v>
                </c:pt>
                <c:pt idx="855">
                  <c:v>4.2500000000000003E-2</c:v>
                </c:pt>
                <c:pt idx="856">
                  <c:v>4.2500000000000003E-2</c:v>
                </c:pt>
                <c:pt idx="857">
                  <c:v>4.2500000000000003E-2</c:v>
                </c:pt>
                <c:pt idx="858">
                  <c:v>4.2500000000000003E-2</c:v>
                </c:pt>
                <c:pt idx="859">
                  <c:v>4.2500000000000003E-2</c:v>
                </c:pt>
                <c:pt idx="860">
                  <c:v>4.2500000000000003E-2</c:v>
                </c:pt>
                <c:pt idx="861">
                  <c:v>4.2500000000000003E-2</c:v>
                </c:pt>
                <c:pt idx="862">
                  <c:v>4.2500000000000003E-2</c:v>
                </c:pt>
                <c:pt idx="863">
                  <c:v>4.2500000000000003E-2</c:v>
                </c:pt>
                <c:pt idx="864">
                  <c:v>4.2500000000000003E-2</c:v>
                </c:pt>
                <c:pt idx="865">
                  <c:v>4.2500000000000003E-2</c:v>
                </c:pt>
                <c:pt idx="866">
                  <c:v>4.2500000000000003E-2</c:v>
                </c:pt>
                <c:pt idx="867">
                  <c:v>4.2500000000000003E-2</c:v>
                </c:pt>
                <c:pt idx="868">
                  <c:v>4.2500000000000003E-2</c:v>
                </c:pt>
                <c:pt idx="869">
                  <c:v>4.2500000000000003E-2</c:v>
                </c:pt>
                <c:pt idx="870">
                  <c:v>4.2500000000000003E-2</c:v>
                </c:pt>
                <c:pt idx="871">
                  <c:v>4.2500000000000003E-2</c:v>
                </c:pt>
                <c:pt idx="872">
                  <c:v>4.2500000000000003E-2</c:v>
                </c:pt>
                <c:pt idx="873">
                  <c:v>4.2500000000000003E-2</c:v>
                </c:pt>
                <c:pt idx="874">
                  <c:v>4.2500000000000003E-2</c:v>
                </c:pt>
                <c:pt idx="875">
                  <c:v>4.2500000000000003E-2</c:v>
                </c:pt>
                <c:pt idx="876">
                  <c:v>4.2500000000000003E-2</c:v>
                </c:pt>
                <c:pt idx="877">
                  <c:v>4.2500000000000003E-2</c:v>
                </c:pt>
                <c:pt idx="878">
                  <c:v>4.2500000000000003E-2</c:v>
                </c:pt>
                <c:pt idx="879">
                  <c:v>4.2500000000000003E-2</c:v>
                </c:pt>
                <c:pt idx="880">
                  <c:v>4.2500000000000003E-2</c:v>
                </c:pt>
                <c:pt idx="881">
                  <c:v>4.2500000000000003E-2</c:v>
                </c:pt>
                <c:pt idx="882">
                  <c:v>4.2500000000000003E-2</c:v>
                </c:pt>
                <c:pt idx="883">
                  <c:v>4.2500000000000003E-2</c:v>
                </c:pt>
                <c:pt idx="884">
                  <c:v>4.2500000000000003E-2</c:v>
                </c:pt>
                <c:pt idx="885">
                  <c:v>4.2500000000000003E-2</c:v>
                </c:pt>
                <c:pt idx="886">
                  <c:v>4.2500000000000003E-2</c:v>
                </c:pt>
                <c:pt idx="887">
                  <c:v>4.2500000000000003E-2</c:v>
                </c:pt>
                <c:pt idx="888">
                  <c:v>4.2500000000000003E-2</c:v>
                </c:pt>
                <c:pt idx="889">
                  <c:v>4.2500000000000003E-2</c:v>
                </c:pt>
                <c:pt idx="890">
                  <c:v>4.2500000000000003E-2</c:v>
                </c:pt>
                <c:pt idx="891">
                  <c:v>4.2500000000000003E-2</c:v>
                </c:pt>
                <c:pt idx="892">
                  <c:v>4.2500000000000003E-2</c:v>
                </c:pt>
                <c:pt idx="893">
                  <c:v>4.2500000000000003E-2</c:v>
                </c:pt>
                <c:pt idx="894">
                  <c:v>4.2500000000000003E-2</c:v>
                </c:pt>
                <c:pt idx="895">
                  <c:v>4.2500000000000003E-2</c:v>
                </c:pt>
                <c:pt idx="896">
                  <c:v>4.2500000000000003E-2</c:v>
                </c:pt>
                <c:pt idx="897">
                  <c:v>4.2500000000000003E-2</c:v>
                </c:pt>
                <c:pt idx="898">
                  <c:v>4.2500000000000003E-2</c:v>
                </c:pt>
                <c:pt idx="899">
                  <c:v>4.2500000000000003E-2</c:v>
                </c:pt>
                <c:pt idx="900">
                  <c:v>4.2500000000000003E-2</c:v>
                </c:pt>
                <c:pt idx="901">
                  <c:v>4.2500000000000003E-2</c:v>
                </c:pt>
                <c:pt idx="902">
                  <c:v>4.2500000000000003E-2</c:v>
                </c:pt>
                <c:pt idx="903">
                  <c:v>4.2500000000000003E-2</c:v>
                </c:pt>
                <c:pt idx="904">
                  <c:v>4.2500000000000003E-2</c:v>
                </c:pt>
                <c:pt idx="905">
                  <c:v>4.2500000000000003E-2</c:v>
                </c:pt>
                <c:pt idx="906">
                  <c:v>4.2500000000000003E-2</c:v>
                </c:pt>
                <c:pt idx="907">
                  <c:v>4.2500000000000003E-2</c:v>
                </c:pt>
                <c:pt idx="908">
                  <c:v>4.2500000000000003E-2</c:v>
                </c:pt>
                <c:pt idx="909">
                  <c:v>4.2500000000000003E-2</c:v>
                </c:pt>
                <c:pt idx="910">
                  <c:v>4.2500000000000003E-2</c:v>
                </c:pt>
                <c:pt idx="911">
                  <c:v>4.2500000000000003E-2</c:v>
                </c:pt>
                <c:pt idx="912">
                  <c:v>4.2500000000000003E-2</c:v>
                </c:pt>
                <c:pt idx="913">
                  <c:v>4.2500000000000003E-2</c:v>
                </c:pt>
                <c:pt idx="914">
                  <c:v>4.2500000000000003E-2</c:v>
                </c:pt>
                <c:pt idx="915">
                  <c:v>4.2500000000000003E-2</c:v>
                </c:pt>
                <c:pt idx="916">
                  <c:v>4.2500000000000003E-2</c:v>
                </c:pt>
                <c:pt idx="917">
                  <c:v>4.2500000000000003E-2</c:v>
                </c:pt>
                <c:pt idx="918">
                  <c:v>4.2500000000000003E-2</c:v>
                </c:pt>
                <c:pt idx="919">
                  <c:v>4.2500000000000003E-2</c:v>
                </c:pt>
                <c:pt idx="920">
                  <c:v>4.2500000000000003E-2</c:v>
                </c:pt>
                <c:pt idx="921">
                  <c:v>4.2500000000000003E-2</c:v>
                </c:pt>
                <c:pt idx="922">
                  <c:v>4.2500000000000003E-2</c:v>
                </c:pt>
                <c:pt idx="923">
                  <c:v>4.2500000000000003E-2</c:v>
                </c:pt>
                <c:pt idx="924">
                  <c:v>4.2500000000000003E-2</c:v>
                </c:pt>
                <c:pt idx="925">
                  <c:v>4.2500000000000003E-2</c:v>
                </c:pt>
                <c:pt idx="926">
                  <c:v>4.4999999999999998E-2</c:v>
                </c:pt>
                <c:pt idx="927">
                  <c:v>4.4999999999999998E-2</c:v>
                </c:pt>
                <c:pt idx="928">
                  <c:v>4.4999999999999998E-2</c:v>
                </c:pt>
                <c:pt idx="929">
                  <c:v>4.4999999999999998E-2</c:v>
                </c:pt>
                <c:pt idx="930">
                  <c:v>4.4999999999999998E-2</c:v>
                </c:pt>
                <c:pt idx="931">
                  <c:v>4.4999999999999998E-2</c:v>
                </c:pt>
                <c:pt idx="932">
                  <c:v>4.4999999999999998E-2</c:v>
                </c:pt>
                <c:pt idx="933">
                  <c:v>4.4999999999999998E-2</c:v>
                </c:pt>
                <c:pt idx="934">
                  <c:v>4.4999999999999998E-2</c:v>
                </c:pt>
                <c:pt idx="935">
                  <c:v>4.4999999999999998E-2</c:v>
                </c:pt>
                <c:pt idx="936">
                  <c:v>4.4999999999999998E-2</c:v>
                </c:pt>
                <c:pt idx="937">
                  <c:v>4.4999999999999998E-2</c:v>
                </c:pt>
                <c:pt idx="938">
                  <c:v>4.4999999999999998E-2</c:v>
                </c:pt>
                <c:pt idx="939">
                  <c:v>4.4999999999999998E-2</c:v>
                </c:pt>
                <c:pt idx="940">
                  <c:v>4.4999999999999998E-2</c:v>
                </c:pt>
                <c:pt idx="941">
                  <c:v>4.4999999999999998E-2</c:v>
                </c:pt>
                <c:pt idx="942">
                  <c:v>4.4999999999999998E-2</c:v>
                </c:pt>
                <c:pt idx="943">
                  <c:v>4.4999999999999998E-2</c:v>
                </c:pt>
                <c:pt idx="944">
                  <c:v>4.4999999999999998E-2</c:v>
                </c:pt>
                <c:pt idx="945">
                  <c:v>4.4999999999999998E-2</c:v>
                </c:pt>
                <c:pt idx="946">
                  <c:v>4.4999999999999998E-2</c:v>
                </c:pt>
                <c:pt idx="947">
                  <c:v>4.4999999999999998E-2</c:v>
                </c:pt>
                <c:pt idx="948">
                  <c:v>4.4999999999999998E-2</c:v>
                </c:pt>
                <c:pt idx="949">
                  <c:v>4.4999999999999998E-2</c:v>
                </c:pt>
                <c:pt idx="950">
                  <c:v>4.4999999999999998E-2</c:v>
                </c:pt>
                <c:pt idx="951">
                  <c:v>4.4999999999999998E-2</c:v>
                </c:pt>
                <c:pt idx="952">
                  <c:v>4.4999999999999998E-2</c:v>
                </c:pt>
                <c:pt idx="953">
                  <c:v>4.4999999999999998E-2</c:v>
                </c:pt>
                <c:pt idx="954">
                  <c:v>4.4999999999999998E-2</c:v>
                </c:pt>
                <c:pt idx="955">
                  <c:v>4.4999999999999998E-2</c:v>
                </c:pt>
                <c:pt idx="956">
                  <c:v>4.4999999999999998E-2</c:v>
                </c:pt>
                <c:pt idx="957">
                  <c:v>4.4999999999999998E-2</c:v>
                </c:pt>
                <c:pt idx="958">
                  <c:v>4.4999999999999998E-2</c:v>
                </c:pt>
                <c:pt idx="959">
                  <c:v>4.4999999999999998E-2</c:v>
                </c:pt>
                <c:pt idx="960">
                  <c:v>4.4999999999999998E-2</c:v>
                </c:pt>
                <c:pt idx="961">
                  <c:v>4.4999999999999998E-2</c:v>
                </c:pt>
                <c:pt idx="962">
                  <c:v>4.4999999999999998E-2</c:v>
                </c:pt>
                <c:pt idx="963">
                  <c:v>4.4999999999999998E-2</c:v>
                </c:pt>
                <c:pt idx="964">
                  <c:v>4.4999999999999998E-2</c:v>
                </c:pt>
                <c:pt idx="965">
                  <c:v>4.4999999999999998E-2</c:v>
                </c:pt>
                <c:pt idx="966">
                  <c:v>4.4999999999999998E-2</c:v>
                </c:pt>
                <c:pt idx="967">
                  <c:v>4.4999999999999998E-2</c:v>
                </c:pt>
                <c:pt idx="968">
                  <c:v>4.4999999999999998E-2</c:v>
                </c:pt>
                <c:pt idx="969">
                  <c:v>4.4999999999999998E-2</c:v>
                </c:pt>
                <c:pt idx="970">
                  <c:v>4.4999999999999998E-2</c:v>
                </c:pt>
                <c:pt idx="971">
                  <c:v>4.4999999999999998E-2</c:v>
                </c:pt>
                <c:pt idx="972">
                  <c:v>4.4999999999999998E-2</c:v>
                </c:pt>
                <c:pt idx="973">
                  <c:v>4.4999999999999998E-2</c:v>
                </c:pt>
                <c:pt idx="974">
                  <c:v>4.4999999999999998E-2</c:v>
                </c:pt>
                <c:pt idx="975">
                  <c:v>4.4999999999999998E-2</c:v>
                </c:pt>
                <c:pt idx="976">
                  <c:v>4.4999999999999998E-2</c:v>
                </c:pt>
                <c:pt idx="977">
                  <c:v>4.4999999999999998E-2</c:v>
                </c:pt>
                <c:pt idx="978">
                  <c:v>4.4999999999999998E-2</c:v>
                </c:pt>
                <c:pt idx="979">
                  <c:v>4.4999999999999998E-2</c:v>
                </c:pt>
                <c:pt idx="980">
                  <c:v>4.4999999999999998E-2</c:v>
                </c:pt>
                <c:pt idx="981">
                  <c:v>4.4999999999999998E-2</c:v>
                </c:pt>
                <c:pt idx="982">
                  <c:v>4.4999999999999998E-2</c:v>
                </c:pt>
                <c:pt idx="983">
                  <c:v>4.4999999999999998E-2</c:v>
                </c:pt>
                <c:pt idx="984">
                  <c:v>4.4999999999999998E-2</c:v>
                </c:pt>
                <c:pt idx="985">
                  <c:v>4.4999999999999998E-2</c:v>
                </c:pt>
                <c:pt idx="986">
                  <c:v>4.4999999999999998E-2</c:v>
                </c:pt>
                <c:pt idx="987">
                  <c:v>4.4999999999999998E-2</c:v>
                </c:pt>
                <c:pt idx="988">
                  <c:v>4.4999999999999998E-2</c:v>
                </c:pt>
                <c:pt idx="989">
                  <c:v>4.4999999999999998E-2</c:v>
                </c:pt>
                <c:pt idx="990">
                  <c:v>4.4999999999999998E-2</c:v>
                </c:pt>
                <c:pt idx="991">
                  <c:v>4.4999999999999998E-2</c:v>
                </c:pt>
                <c:pt idx="992">
                  <c:v>4.4999999999999998E-2</c:v>
                </c:pt>
                <c:pt idx="993">
                  <c:v>4.4999999999999998E-2</c:v>
                </c:pt>
                <c:pt idx="994">
                  <c:v>4.4999999999999998E-2</c:v>
                </c:pt>
                <c:pt idx="995">
                  <c:v>4.4999999999999998E-2</c:v>
                </c:pt>
                <c:pt idx="996">
                  <c:v>4.4999999999999998E-2</c:v>
                </c:pt>
                <c:pt idx="997">
                  <c:v>4.4999999999999998E-2</c:v>
                </c:pt>
                <c:pt idx="998">
                  <c:v>4.4999999999999998E-2</c:v>
                </c:pt>
                <c:pt idx="999">
                  <c:v>4.4999999999999998E-2</c:v>
                </c:pt>
                <c:pt idx="1000">
                  <c:v>4.4999999999999998E-2</c:v>
                </c:pt>
                <c:pt idx="1001">
                  <c:v>4.4999999999999998E-2</c:v>
                </c:pt>
                <c:pt idx="1002">
                  <c:v>4.4999999999999998E-2</c:v>
                </c:pt>
                <c:pt idx="1003">
                  <c:v>4.4999999999999998E-2</c:v>
                </c:pt>
                <c:pt idx="1004">
                  <c:v>4.4999999999999998E-2</c:v>
                </c:pt>
                <c:pt idx="1005">
                  <c:v>4.4999999999999998E-2</c:v>
                </c:pt>
                <c:pt idx="1006">
                  <c:v>4.4999999999999998E-2</c:v>
                </c:pt>
                <c:pt idx="1007">
                  <c:v>4.4999999999999998E-2</c:v>
                </c:pt>
                <c:pt idx="1008">
                  <c:v>4.4999999999999998E-2</c:v>
                </c:pt>
                <c:pt idx="1009">
                  <c:v>4.4999999999999998E-2</c:v>
                </c:pt>
                <c:pt idx="1010">
                  <c:v>4.4999999999999998E-2</c:v>
                </c:pt>
                <c:pt idx="1011">
                  <c:v>4.4999999999999998E-2</c:v>
                </c:pt>
                <c:pt idx="1012">
                  <c:v>4.4999999999999998E-2</c:v>
                </c:pt>
                <c:pt idx="1013">
                  <c:v>4.4999999999999998E-2</c:v>
                </c:pt>
                <c:pt idx="1014">
                  <c:v>4.4999999999999998E-2</c:v>
                </c:pt>
                <c:pt idx="1015">
                  <c:v>4.4999999999999998E-2</c:v>
                </c:pt>
                <c:pt idx="1016">
                  <c:v>4.4999999999999998E-2</c:v>
                </c:pt>
                <c:pt idx="1017">
                  <c:v>4.4999999999999998E-2</c:v>
                </c:pt>
                <c:pt idx="1018">
                  <c:v>4.4999999999999998E-2</c:v>
                </c:pt>
                <c:pt idx="1019">
                  <c:v>4.4999999999999998E-2</c:v>
                </c:pt>
                <c:pt idx="1020">
                  <c:v>4.4999999999999998E-2</c:v>
                </c:pt>
                <c:pt idx="1021">
                  <c:v>4.4999999999999998E-2</c:v>
                </c:pt>
                <c:pt idx="1022">
                  <c:v>4.4999999999999998E-2</c:v>
                </c:pt>
                <c:pt idx="1023">
                  <c:v>4.4999999999999998E-2</c:v>
                </c:pt>
                <c:pt idx="1024">
                  <c:v>4.4999999999999998E-2</c:v>
                </c:pt>
                <c:pt idx="1025">
                  <c:v>4.4999999999999998E-2</c:v>
                </c:pt>
                <c:pt idx="1026">
                  <c:v>4.4999999999999998E-2</c:v>
                </c:pt>
                <c:pt idx="1027">
                  <c:v>4.4999999999999998E-2</c:v>
                </c:pt>
                <c:pt idx="1028">
                  <c:v>4.4999999999999998E-2</c:v>
                </c:pt>
                <c:pt idx="1029">
                  <c:v>4.4999999999999998E-2</c:v>
                </c:pt>
                <c:pt idx="1030">
                  <c:v>4.4999999999999998E-2</c:v>
                </c:pt>
                <c:pt idx="1031">
                  <c:v>4.4999999999999998E-2</c:v>
                </c:pt>
                <c:pt idx="1032">
                  <c:v>4.4999999999999998E-2</c:v>
                </c:pt>
                <c:pt idx="1033">
                  <c:v>4.4999999999999998E-2</c:v>
                </c:pt>
                <c:pt idx="1034">
                  <c:v>4.4999999999999998E-2</c:v>
                </c:pt>
                <c:pt idx="1035">
                  <c:v>4.4999999999999998E-2</c:v>
                </c:pt>
                <c:pt idx="1036">
                  <c:v>4.4999999999999998E-2</c:v>
                </c:pt>
                <c:pt idx="1037">
                  <c:v>4.4999999999999998E-2</c:v>
                </c:pt>
                <c:pt idx="1038">
                  <c:v>4.4999999999999998E-2</c:v>
                </c:pt>
                <c:pt idx="1039">
                  <c:v>4.4999999999999998E-2</c:v>
                </c:pt>
                <c:pt idx="1040">
                  <c:v>4.4999999999999998E-2</c:v>
                </c:pt>
                <c:pt idx="1041">
                  <c:v>4.4999999999999998E-2</c:v>
                </c:pt>
                <c:pt idx="1042">
                  <c:v>4.4999999999999998E-2</c:v>
                </c:pt>
                <c:pt idx="1043">
                  <c:v>4.4999999999999998E-2</c:v>
                </c:pt>
                <c:pt idx="1044">
                  <c:v>4.4999999999999998E-2</c:v>
                </c:pt>
                <c:pt idx="1045">
                  <c:v>4.4999999999999998E-2</c:v>
                </c:pt>
                <c:pt idx="1046">
                  <c:v>4.4999999999999998E-2</c:v>
                </c:pt>
                <c:pt idx="1047">
                  <c:v>4.4999999999999998E-2</c:v>
                </c:pt>
                <c:pt idx="1048">
                  <c:v>4.4999999999999998E-2</c:v>
                </c:pt>
                <c:pt idx="1049">
                  <c:v>4.4999999999999998E-2</c:v>
                </c:pt>
                <c:pt idx="1050">
                  <c:v>4.4999999999999998E-2</c:v>
                </c:pt>
                <c:pt idx="1051">
                  <c:v>4.4999999999999998E-2</c:v>
                </c:pt>
                <c:pt idx="1052">
                  <c:v>4.4999999999999998E-2</c:v>
                </c:pt>
                <c:pt idx="1053">
                  <c:v>4.4999999999999998E-2</c:v>
                </c:pt>
                <c:pt idx="1054">
                  <c:v>4.4999999999999998E-2</c:v>
                </c:pt>
                <c:pt idx="1055">
                  <c:v>4.4999999999999998E-2</c:v>
                </c:pt>
                <c:pt idx="1056">
                  <c:v>4.4999999999999998E-2</c:v>
                </c:pt>
                <c:pt idx="1057">
                  <c:v>4.4999999999999998E-2</c:v>
                </c:pt>
                <c:pt idx="1058">
                  <c:v>4.4999999999999998E-2</c:v>
                </c:pt>
                <c:pt idx="1059">
                  <c:v>4.4999999999999998E-2</c:v>
                </c:pt>
                <c:pt idx="1060">
                  <c:v>4.4999999999999998E-2</c:v>
                </c:pt>
                <c:pt idx="1061">
                  <c:v>4.4999999999999998E-2</c:v>
                </c:pt>
                <c:pt idx="1062">
                  <c:v>4.4999999999999998E-2</c:v>
                </c:pt>
                <c:pt idx="1063">
                  <c:v>4.4999999999999998E-2</c:v>
                </c:pt>
                <c:pt idx="1064">
                  <c:v>4.4999999999999998E-2</c:v>
                </c:pt>
                <c:pt idx="1065">
                  <c:v>4.4999999999999998E-2</c:v>
                </c:pt>
                <c:pt idx="1066">
                  <c:v>4.4999999999999998E-2</c:v>
                </c:pt>
                <c:pt idx="1067">
                  <c:v>4.4999999999999998E-2</c:v>
                </c:pt>
                <c:pt idx="1068">
                  <c:v>4.4999999999999998E-2</c:v>
                </c:pt>
                <c:pt idx="1069">
                  <c:v>4.4999999999999998E-2</c:v>
                </c:pt>
                <c:pt idx="1070">
                  <c:v>4.4999999999999998E-2</c:v>
                </c:pt>
                <c:pt idx="1071">
                  <c:v>4.4999999999999998E-2</c:v>
                </c:pt>
                <c:pt idx="1072">
                  <c:v>4.4999999999999998E-2</c:v>
                </c:pt>
                <c:pt idx="1073">
                  <c:v>4.4999999999999998E-2</c:v>
                </c:pt>
                <c:pt idx="1074">
                  <c:v>4.4999999999999998E-2</c:v>
                </c:pt>
                <c:pt idx="1075">
                  <c:v>4.4999999999999998E-2</c:v>
                </c:pt>
                <c:pt idx="1076">
                  <c:v>4.4999999999999998E-2</c:v>
                </c:pt>
                <c:pt idx="1077">
                  <c:v>4.4999999999999998E-2</c:v>
                </c:pt>
                <c:pt idx="1078">
                  <c:v>4.4999999999999998E-2</c:v>
                </c:pt>
                <c:pt idx="1079">
                  <c:v>4.4999999999999998E-2</c:v>
                </c:pt>
                <c:pt idx="1080">
                  <c:v>4.4999999999999998E-2</c:v>
                </c:pt>
                <c:pt idx="1081">
                  <c:v>4.4999999999999998E-2</c:v>
                </c:pt>
                <c:pt idx="1082">
                  <c:v>4.4999999999999998E-2</c:v>
                </c:pt>
                <c:pt idx="1083">
                  <c:v>4.4999999999999998E-2</c:v>
                </c:pt>
                <c:pt idx="1084">
                  <c:v>4.4999999999999998E-2</c:v>
                </c:pt>
                <c:pt idx="1085">
                  <c:v>4.4999999999999998E-2</c:v>
                </c:pt>
                <c:pt idx="1086">
                  <c:v>4.4999999999999998E-2</c:v>
                </c:pt>
                <c:pt idx="1087">
                  <c:v>4.4999999999999998E-2</c:v>
                </c:pt>
                <c:pt idx="1088">
                  <c:v>4.7500000000000001E-2</c:v>
                </c:pt>
                <c:pt idx="1089">
                  <c:v>4.7500000000000001E-2</c:v>
                </c:pt>
                <c:pt idx="1090">
                  <c:v>4.7500000000000001E-2</c:v>
                </c:pt>
                <c:pt idx="1091">
                  <c:v>4.7500000000000001E-2</c:v>
                </c:pt>
                <c:pt idx="1092">
                  <c:v>4.7500000000000001E-2</c:v>
                </c:pt>
                <c:pt idx="1093">
                  <c:v>4.7500000000000001E-2</c:v>
                </c:pt>
                <c:pt idx="1094">
                  <c:v>4.7500000000000001E-2</c:v>
                </c:pt>
                <c:pt idx="1095">
                  <c:v>4.7500000000000001E-2</c:v>
                </c:pt>
                <c:pt idx="1096">
                  <c:v>4.7500000000000001E-2</c:v>
                </c:pt>
                <c:pt idx="1097">
                  <c:v>4.7500000000000001E-2</c:v>
                </c:pt>
                <c:pt idx="1098">
                  <c:v>4.7500000000000001E-2</c:v>
                </c:pt>
                <c:pt idx="1099">
                  <c:v>4.7500000000000001E-2</c:v>
                </c:pt>
                <c:pt idx="1100">
                  <c:v>4.7500000000000001E-2</c:v>
                </c:pt>
                <c:pt idx="1101">
                  <c:v>4.7500000000000001E-2</c:v>
                </c:pt>
                <c:pt idx="1102">
                  <c:v>4.7500000000000001E-2</c:v>
                </c:pt>
                <c:pt idx="1103">
                  <c:v>4.7500000000000001E-2</c:v>
                </c:pt>
                <c:pt idx="1104">
                  <c:v>4.7500000000000001E-2</c:v>
                </c:pt>
                <c:pt idx="1105">
                  <c:v>4.7500000000000001E-2</c:v>
                </c:pt>
                <c:pt idx="1106">
                  <c:v>4.7500000000000001E-2</c:v>
                </c:pt>
                <c:pt idx="1107">
                  <c:v>4.7500000000000001E-2</c:v>
                </c:pt>
                <c:pt idx="1108">
                  <c:v>4.7500000000000001E-2</c:v>
                </c:pt>
                <c:pt idx="1109">
                  <c:v>4.7500000000000001E-2</c:v>
                </c:pt>
                <c:pt idx="1110">
                  <c:v>4.7500000000000001E-2</c:v>
                </c:pt>
                <c:pt idx="1111">
                  <c:v>4.7500000000000001E-2</c:v>
                </c:pt>
                <c:pt idx="1112">
                  <c:v>4.7500000000000001E-2</c:v>
                </c:pt>
                <c:pt idx="1113">
                  <c:v>4.7500000000000001E-2</c:v>
                </c:pt>
                <c:pt idx="1114">
                  <c:v>4.7500000000000001E-2</c:v>
                </c:pt>
                <c:pt idx="1115">
                  <c:v>4.7500000000000001E-2</c:v>
                </c:pt>
                <c:pt idx="1116">
                  <c:v>4.7500000000000001E-2</c:v>
                </c:pt>
                <c:pt idx="1117">
                  <c:v>4.7500000000000001E-2</c:v>
                </c:pt>
                <c:pt idx="1118">
                  <c:v>4.7500000000000001E-2</c:v>
                </c:pt>
                <c:pt idx="1119">
                  <c:v>4.7500000000000001E-2</c:v>
                </c:pt>
                <c:pt idx="1120">
                  <c:v>4.7500000000000001E-2</c:v>
                </c:pt>
                <c:pt idx="1121">
                  <c:v>4.7500000000000001E-2</c:v>
                </c:pt>
                <c:pt idx="1122">
                  <c:v>4.7500000000000001E-2</c:v>
                </c:pt>
                <c:pt idx="1123">
                  <c:v>4.7500000000000001E-2</c:v>
                </c:pt>
                <c:pt idx="1124">
                  <c:v>4.7500000000000001E-2</c:v>
                </c:pt>
                <c:pt idx="1125">
                  <c:v>4.7500000000000001E-2</c:v>
                </c:pt>
                <c:pt idx="1126">
                  <c:v>4.7500000000000001E-2</c:v>
                </c:pt>
                <c:pt idx="1127">
                  <c:v>4.7500000000000001E-2</c:v>
                </c:pt>
                <c:pt idx="1128">
                  <c:v>4.7500000000000001E-2</c:v>
                </c:pt>
                <c:pt idx="1129">
                  <c:v>4.7500000000000001E-2</c:v>
                </c:pt>
                <c:pt idx="1130">
                  <c:v>4.7500000000000001E-2</c:v>
                </c:pt>
                <c:pt idx="1131">
                  <c:v>4.7500000000000001E-2</c:v>
                </c:pt>
                <c:pt idx="1132">
                  <c:v>4.7500000000000001E-2</c:v>
                </c:pt>
                <c:pt idx="1133">
                  <c:v>4.7500000000000001E-2</c:v>
                </c:pt>
                <c:pt idx="1134">
                  <c:v>4.7500000000000001E-2</c:v>
                </c:pt>
                <c:pt idx="1135">
                  <c:v>4.7500000000000001E-2</c:v>
                </c:pt>
                <c:pt idx="1136">
                  <c:v>4.7500000000000001E-2</c:v>
                </c:pt>
                <c:pt idx="1137">
                  <c:v>4.7500000000000001E-2</c:v>
                </c:pt>
                <c:pt idx="1138">
                  <c:v>4.7500000000000001E-2</c:v>
                </c:pt>
                <c:pt idx="1139">
                  <c:v>4.7500000000000001E-2</c:v>
                </c:pt>
                <c:pt idx="1140">
                  <c:v>4.7500000000000001E-2</c:v>
                </c:pt>
                <c:pt idx="1141">
                  <c:v>4.7500000000000001E-2</c:v>
                </c:pt>
                <c:pt idx="1142">
                  <c:v>4.7500000000000001E-2</c:v>
                </c:pt>
                <c:pt idx="1143">
                  <c:v>4.7500000000000001E-2</c:v>
                </c:pt>
                <c:pt idx="1144">
                  <c:v>4.7500000000000001E-2</c:v>
                </c:pt>
                <c:pt idx="1145">
                  <c:v>4.7500000000000001E-2</c:v>
                </c:pt>
                <c:pt idx="1146">
                  <c:v>4.7500000000000001E-2</c:v>
                </c:pt>
                <c:pt idx="1147">
                  <c:v>4.7500000000000001E-2</c:v>
                </c:pt>
                <c:pt idx="1148">
                  <c:v>4.7500000000000001E-2</c:v>
                </c:pt>
                <c:pt idx="1149">
                  <c:v>4.7500000000000001E-2</c:v>
                </c:pt>
                <c:pt idx="1150">
                  <c:v>4.7500000000000001E-2</c:v>
                </c:pt>
                <c:pt idx="1151">
                  <c:v>4.7500000000000001E-2</c:v>
                </c:pt>
                <c:pt idx="1152">
                  <c:v>4.7500000000000001E-2</c:v>
                </c:pt>
                <c:pt idx="1153">
                  <c:v>4.7500000000000001E-2</c:v>
                </c:pt>
                <c:pt idx="1154">
                  <c:v>4.7500000000000001E-2</c:v>
                </c:pt>
                <c:pt idx="1155">
                  <c:v>4.7500000000000001E-2</c:v>
                </c:pt>
                <c:pt idx="1156">
                  <c:v>4.7500000000000001E-2</c:v>
                </c:pt>
                <c:pt idx="1157">
                  <c:v>4.7500000000000001E-2</c:v>
                </c:pt>
                <c:pt idx="1158">
                  <c:v>4.7500000000000001E-2</c:v>
                </c:pt>
                <c:pt idx="1159">
                  <c:v>4.7500000000000001E-2</c:v>
                </c:pt>
                <c:pt idx="1160">
                  <c:v>4.7500000000000001E-2</c:v>
                </c:pt>
                <c:pt idx="1161">
                  <c:v>4.7500000000000001E-2</c:v>
                </c:pt>
                <c:pt idx="1162">
                  <c:v>4.7500000000000001E-2</c:v>
                </c:pt>
                <c:pt idx="1163">
                  <c:v>4.7500000000000001E-2</c:v>
                </c:pt>
                <c:pt idx="1164">
                  <c:v>4.7500000000000001E-2</c:v>
                </c:pt>
                <c:pt idx="1165">
                  <c:v>4.7500000000000001E-2</c:v>
                </c:pt>
                <c:pt idx="1166">
                  <c:v>4.7500000000000001E-2</c:v>
                </c:pt>
                <c:pt idx="1167">
                  <c:v>4.7500000000000001E-2</c:v>
                </c:pt>
                <c:pt idx="1168">
                  <c:v>4.7500000000000001E-2</c:v>
                </c:pt>
                <c:pt idx="1169">
                  <c:v>4.7500000000000001E-2</c:v>
                </c:pt>
                <c:pt idx="1170">
                  <c:v>4.7500000000000001E-2</c:v>
                </c:pt>
                <c:pt idx="1171">
                  <c:v>4.7500000000000001E-2</c:v>
                </c:pt>
                <c:pt idx="1172">
                  <c:v>4.7500000000000001E-2</c:v>
                </c:pt>
                <c:pt idx="1173">
                  <c:v>4.7500000000000001E-2</c:v>
                </c:pt>
                <c:pt idx="1174">
                  <c:v>4.7500000000000001E-2</c:v>
                </c:pt>
                <c:pt idx="1175">
                  <c:v>4.7500000000000001E-2</c:v>
                </c:pt>
                <c:pt idx="1176">
                  <c:v>4.7500000000000001E-2</c:v>
                </c:pt>
                <c:pt idx="1177">
                  <c:v>4.7500000000000001E-2</c:v>
                </c:pt>
                <c:pt idx="1178">
                  <c:v>4.7500000000000001E-2</c:v>
                </c:pt>
                <c:pt idx="1179">
                  <c:v>4.7500000000000001E-2</c:v>
                </c:pt>
                <c:pt idx="1180">
                  <c:v>4.7500000000000001E-2</c:v>
                </c:pt>
                <c:pt idx="1181">
                  <c:v>4.7500000000000001E-2</c:v>
                </c:pt>
                <c:pt idx="1182">
                  <c:v>4.7500000000000001E-2</c:v>
                </c:pt>
                <c:pt idx="1183">
                  <c:v>4.7500000000000001E-2</c:v>
                </c:pt>
                <c:pt idx="1184">
                  <c:v>4.7500000000000001E-2</c:v>
                </c:pt>
                <c:pt idx="1185">
                  <c:v>4.7500000000000001E-2</c:v>
                </c:pt>
                <c:pt idx="1186">
                  <c:v>4.7500000000000001E-2</c:v>
                </c:pt>
                <c:pt idx="1187">
                  <c:v>4.7500000000000001E-2</c:v>
                </c:pt>
                <c:pt idx="1188">
                  <c:v>4.7500000000000001E-2</c:v>
                </c:pt>
                <c:pt idx="1189">
                  <c:v>4.7500000000000001E-2</c:v>
                </c:pt>
                <c:pt idx="1190">
                  <c:v>4.7500000000000001E-2</c:v>
                </c:pt>
                <c:pt idx="1191">
                  <c:v>4.7500000000000001E-2</c:v>
                </c:pt>
                <c:pt idx="1192">
                  <c:v>4.7500000000000001E-2</c:v>
                </c:pt>
                <c:pt idx="1193">
                  <c:v>4.7500000000000001E-2</c:v>
                </c:pt>
                <c:pt idx="1194">
                  <c:v>4.7500000000000001E-2</c:v>
                </c:pt>
                <c:pt idx="1195">
                  <c:v>4.7500000000000001E-2</c:v>
                </c:pt>
                <c:pt idx="1196">
                  <c:v>4.7500000000000001E-2</c:v>
                </c:pt>
                <c:pt idx="1197">
                  <c:v>4.7500000000000001E-2</c:v>
                </c:pt>
                <c:pt idx="1198">
                  <c:v>4.7500000000000001E-2</c:v>
                </c:pt>
                <c:pt idx="1199">
                  <c:v>4.7500000000000001E-2</c:v>
                </c:pt>
                <c:pt idx="1200">
                  <c:v>4.7500000000000001E-2</c:v>
                </c:pt>
                <c:pt idx="1201">
                  <c:v>4.7500000000000001E-2</c:v>
                </c:pt>
                <c:pt idx="1202">
                  <c:v>4.7500000000000001E-2</c:v>
                </c:pt>
                <c:pt idx="1203">
                  <c:v>4.7500000000000001E-2</c:v>
                </c:pt>
                <c:pt idx="1204">
                  <c:v>4.7500000000000001E-2</c:v>
                </c:pt>
                <c:pt idx="1205">
                  <c:v>4.7500000000000001E-2</c:v>
                </c:pt>
                <c:pt idx="1206">
                  <c:v>4.7500000000000001E-2</c:v>
                </c:pt>
                <c:pt idx="1207">
                  <c:v>4.7500000000000001E-2</c:v>
                </c:pt>
                <c:pt idx="1208">
                  <c:v>4.7500000000000001E-2</c:v>
                </c:pt>
                <c:pt idx="1209">
                  <c:v>4.7500000000000001E-2</c:v>
                </c:pt>
                <c:pt idx="1210">
                  <c:v>4.7500000000000001E-2</c:v>
                </c:pt>
                <c:pt idx="1211">
                  <c:v>4.7500000000000001E-2</c:v>
                </c:pt>
                <c:pt idx="1212">
                  <c:v>4.7500000000000001E-2</c:v>
                </c:pt>
                <c:pt idx="1213">
                  <c:v>4.7500000000000001E-2</c:v>
                </c:pt>
                <c:pt idx="1214">
                  <c:v>4.7500000000000001E-2</c:v>
                </c:pt>
                <c:pt idx="1215">
                  <c:v>4.7500000000000001E-2</c:v>
                </c:pt>
                <c:pt idx="1216">
                  <c:v>4.7500000000000001E-2</c:v>
                </c:pt>
                <c:pt idx="1217">
                  <c:v>4.7500000000000001E-2</c:v>
                </c:pt>
                <c:pt idx="1218">
                  <c:v>4.7500000000000001E-2</c:v>
                </c:pt>
                <c:pt idx="1219">
                  <c:v>4.7500000000000001E-2</c:v>
                </c:pt>
                <c:pt idx="1220">
                  <c:v>4.7500000000000001E-2</c:v>
                </c:pt>
                <c:pt idx="1221">
                  <c:v>4.7500000000000001E-2</c:v>
                </c:pt>
                <c:pt idx="1222">
                  <c:v>4.7500000000000001E-2</c:v>
                </c:pt>
                <c:pt idx="1223">
                  <c:v>4.7500000000000001E-2</c:v>
                </c:pt>
                <c:pt idx="1224">
                  <c:v>4.7500000000000001E-2</c:v>
                </c:pt>
                <c:pt idx="1225">
                  <c:v>4.7500000000000001E-2</c:v>
                </c:pt>
                <c:pt idx="1226">
                  <c:v>4.7500000000000001E-2</c:v>
                </c:pt>
                <c:pt idx="1227">
                  <c:v>4.7500000000000001E-2</c:v>
                </c:pt>
                <c:pt idx="1228">
                  <c:v>4.7500000000000001E-2</c:v>
                </c:pt>
                <c:pt idx="1229">
                  <c:v>4.7500000000000001E-2</c:v>
                </c:pt>
                <c:pt idx="1230">
                  <c:v>4.7500000000000001E-2</c:v>
                </c:pt>
                <c:pt idx="1231">
                  <c:v>4.7500000000000001E-2</c:v>
                </c:pt>
                <c:pt idx="1232">
                  <c:v>4.7500000000000001E-2</c:v>
                </c:pt>
                <c:pt idx="1233">
                  <c:v>4.7500000000000001E-2</c:v>
                </c:pt>
                <c:pt idx="1234">
                  <c:v>4.7500000000000001E-2</c:v>
                </c:pt>
                <c:pt idx="1235">
                  <c:v>4.7500000000000001E-2</c:v>
                </c:pt>
                <c:pt idx="1236">
                  <c:v>4.7500000000000001E-2</c:v>
                </c:pt>
                <c:pt idx="1237">
                  <c:v>4.7500000000000001E-2</c:v>
                </c:pt>
                <c:pt idx="1238">
                  <c:v>4.7500000000000001E-2</c:v>
                </c:pt>
                <c:pt idx="1239">
                  <c:v>4.7500000000000001E-2</c:v>
                </c:pt>
                <c:pt idx="1240">
                  <c:v>4.7500000000000001E-2</c:v>
                </c:pt>
                <c:pt idx="1241">
                  <c:v>4.7500000000000001E-2</c:v>
                </c:pt>
                <c:pt idx="1242">
                  <c:v>4.7500000000000001E-2</c:v>
                </c:pt>
                <c:pt idx="1243">
                  <c:v>4.7500000000000001E-2</c:v>
                </c:pt>
                <c:pt idx="1244">
                  <c:v>4.7500000000000001E-2</c:v>
                </c:pt>
                <c:pt idx="1245">
                  <c:v>4.7500000000000001E-2</c:v>
                </c:pt>
                <c:pt idx="1246">
                  <c:v>4.7500000000000001E-2</c:v>
                </c:pt>
                <c:pt idx="1247">
                  <c:v>4.7500000000000001E-2</c:v>
                </c:pt>
                <c:pt idx="1248">
                  <c:v>4.7500000000000001E-2</c:v>
                </c:pt>
                <c:pt idx="1249">
                  <c:v>4.7500000000000001E-2</c:v>
                </c:pt>
                <c:pt idx="1250">
                  <c:v>4.7500000000000001E-2</c:v>
                </c:pt>
                <c:pt idx="1251">
                  <c:v>4.7500000000000001E-2</c:v>
                </c:pt>
                <c:pt idx="1252">
                  <c:v>4.7500000000000001E-2</c:v>
                </c:pt>
                <c:pt idx="1253">
                  <c:v>4.7500000000000001E-2</c:v>
                </c:pt>
                <c:pt idx="1254">
                  <c:v>4.7500000000000001E-2</c:v>
                </c:pt>
                <c:pt idx="1255">
                  <c:v>4.7500000000000001E-2</c:v>
                </c:pt>
                <c:pt idx="1256">
                  <c:v>4.7500000000000001E-2</c:v>
                </c:pt>
                <c:pt idx="1257">
                  <c:v>4.7500000000000001E-2</c:v>
                </c:pt>
                <c:pt idx="1258">
                  <c:v>4.7500000000000001E-2</c:v>
                </c:pt>
                <c:pt idx="1259">
                  <c:v>4.7500000000000001E-2</c:v>
                </c:pt>
                <c:pt idx="1260">
                  <c:v>4.7500000000000001E-2</c:v>
                </c:pt>
                <c:pt idx="1261">
                  <c:v>4.7500000000000001E-2</c:v>
                </c:pt>
                <c:pt idx="1262">
                  <c:v>4.7500000000000001E-2</c:v>
                </c:pt>
                <c:pt idx="1263">
                  <c:v>4.7500000000000001E-2</c:v>
                </c:pt>
                <c:pt idx="1264">
                  <c:v>4.7500000000000001E-2</c:v>
                </c:pt>
                <c:pt idx="1265">
                  <c:v>4.7500000000000001E-2</c:v>
                </c:pt>
                <c:pt idx="1266">
                  <c:v>4.7500000000000001E-2</c:v>
                </c:pt>
                <c:pt idx="1267">
                  <c:v>4.7500000000000001E-2</c:v>
                </c:pt>
                <c:pt idx="1268">
                  <c:v>4.7500000000000001E-2</c:v>
                </c:pt>
                <c:pt idx="1269">
                  <c:v>4.7500000000000001E-2</c:v>
                </c:pt>
                <c:pt idx="1270">
                  <c:v>4.7500000000000001E-2</c:v>
                </c:pt>
                <c:pt idx="1271">
                  <c:v>4.7500000000000001E-2</c:v>
                </c:pt>
                <c:pt idx="1272">
                  <c:v>4.7500000000000001E-2</c:v>
                </c:pt>
                <c:pt idx="1273">
                  <c:v>4.7500000000000001E-2</c:v>
                </c:pt>
                <c:pt idx="1274">
                  <c:v>4.7500000000000001E-2</c:v>
                </c:pt>
                <c:pt idx="1275">
                  <c:v>4.7500000000000001E-2</c:v>
                </c:pt>
                <c:pt idx="1276">
                  <c:v>4.7500000000000001E-2</c:v>
                </c:pt>
                <c:pt idx="1277">
                  <c:v>4.7500000000000001E-2</c:v>
                </c:pt>
                <c:pt idx="1278">
                  <c:v>4.7500000000000001E-2</c:v>
                </c:pt>
                <c:pt idx="1279">
                  <c:v>4.7500000000000001E-2</c:v>
                </c:pt>
                <c:pt idx="1280">
                  <c:v>4.7500000000000001E-2</c:v>
                </c:pt>
                <c:pt idx="1281">
                  <c:v>4.7500000000000001E-2</c:v>
                </c:pt>
                <c:pt idx="1282">
                  <c:v>4.7500000000000001E-2</c:v>
                </c:pt>
                <c:pt idx="1283">
                  <c:v>4.7500000000000001E-2</c:v>
                </c:pt>
                <c:pt idx="1284">
                  <c:v>4.7500000000000001E-2</c:v>
                </c:pt>
                <c:pt idx="1285">
                  <c:v>4.7500000000000001E-2</c:v>
                </c:pt>
                <c:pt idx="1286">
                  <c:v>4.7500000000000001E-2</c:v>
                </c:pt>
                <c:pt idx="1287">
                  <c:v>4.7500000000000001E-2</c:v>
                </c:pt>
                <c:pt idx="1288">
                  <c:v>4.7500000000000001E-2</c:v>
                </c:pt>
                <c:pt idx="1289">
                  <c:v>4.7500000000000001E-2</c:v>
                </c:pt>
                <c:pt idx="1290">
                  <c:v>4.7500000000000001E-2</c:v>
                </c:pt>
                <c:pt idx="1291">
                  <c:v>4.7500000000000001E-2</c:v>
                </c:pt>
                <c:pt idx="1292">
                  <c:v>4.7500000000000001E-2</c:v>
                </c:pt>
                <c:pt idx="1293">
                  <c:v>4.7500000000000001E-2</c:v>
                </c:pt>
                <c:pt idx="1294">
                  <c:v>4.7500000000000001E-2</c:v>
                </c:pt>
                <c:pt idx="1295">
                  <c:v>4.7500000000000001E-2</c:v>
                </c:pt>
                <c:pt idx="1296">
                  <c:v>4.7500000000000001E-2</c:v>
                </c:pt>
                <c:pt idx="1297">
                  <c:v>4.7500000000000001E-2</c:v>
                </c:pt>
                <c:pt idx="1298">
                  <c:v>4.7500000000000001E-2</c:v>
                </c:pt>
                <c:pt idx="1299">
                  <c:v>0.05</c:v>
                </c:pt>
                <c:pt idx="1300">
                  <c:v>0.05</c:v>
                </c:pt>
                <c:pt idx="1301">
                  <c:v>0.05</c:v>
                </c:pt>
                <c:pt idx="1302">
                  <c:v>0.05</c:v>
                </c:pt>
                <c:pt idx="1303">
                  <c:v>0.05</c:v>
                </c:pt>
                <c:pt idx="1304">
                  <c:v>0.05</c:v>
                </c:pt>
                <c:pt idx="1305">
                  <c:v>0.05</c:v>
                </c:pt>
                <c:pt idx="1306">
                  <c:v>0.05</c:v>
                </c:pt>
                <c:pt idx="1307">
                  <c:v>0.05</c:v>
                </c:pt>
                <c:pt idx="1308">
                  <c:v>0.05</c:v>
                </c:pt>
                <c:pt idx="1309">
                  <c:v>0.05</c:v>
                </c:pt>
                <c:pt idx="1310">
                  <c:v>0.05</c:v>
                </c:pt>
                <c:pt idx="1311">
                  <c:v>0.05</c:v>
                </c:pt>
                <c:pt idx="1312">
                  <c:v>0.05</c:v>
                </c:pt>
                <c:pt idx="1313">
                  <c:v>0.05</c:v>
                </c:pt>
                <c:pt idx="1314">
                  <c:v>0.05</c:v>
                </c:pt>
                <c:pt idx="1315">
                  <c:v>0.05</c:v>
                </c:pt>
                <c:pt idx="1316">
                  <c:v>0.05</c:v>
                </c:pt>
                <c:pt idx="1317">
                  <c:v>0.05</c:v>
                </c:pt>
                <c:pt idx="1318">
                  <c:v>0.05</c:v>
                </c:pt>
                <c:pt idx="1319">
                  <c:v>0.05</c:v>
                </c:pt>
                <c:pt idx="1320">
                  <c:v>0.05</c:v>
                </c:pt>
                <c:pt idx="1321">
                  <c:v>0.05</c:v>
                </c:pt>
                <c:pt idx="1322">
                  <c:v>0.05</c:v>
                </c:pt>
                <c:pt idx="1323">
                  <c:v>0.05</c:v>
                </c:pt>
                <c:pt idx="1324">
                  <c:v>0.05</c:v>
                </c:pt>
                <c:pt idx="1325">
                  <c:v>0.05</c:v>
                </c:pt>
                <c:pt idx="1326">
                  <c:v>0.05</c:v>
                </c:pt>
                <c:pt idx="1327">
                  <c:v>0.05</c:v>
                </c:pt>
                <c:pt idx="1328">
                  <c:v>0.05</c:v>
                </c:pt>
                <c:pt idx="1329">
                  <c:v>0.05</c:v>
                </c:pt>
                <c:pt idx="1330">
                  <c:v>0.05</c:v>
                </c:pt>
                <c:pt idx="1331">
                  <c:v>0.05</c:v>
                </c:pt>
                <c:pt idx="1332">
                  <c:v>0.05</c:v>
                </c:pt>
                <c:pt idx="1333">
                  <c:v>0.05</c:v>
                </c:pt>
                <c:pt idx="1334">
                  <c:v>0.05</c:v>
                </c:pt>
                <c:pt idx="1335">
                  <c:v>0.05</c:v>
                </c:pt>
                <c:pt idx="1336">
                  <c:v>0.05</c:v>
                </c:pt>
                <c:pt idx="1337">
                  <c:v>0.05</c:v>
                </c:pt>
                <c:pt idx="1338">
                  <c:v>0.05</c:v>
                </c:pt>
                <c:pt idx="1339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17-4EA5-BEC3-9C1B634EE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241408"/>
        <c:axId val="180172416"/>
      </c:lineChart>
      <c:scatterChart>
        <c:scatterStyle val="smoothMarker"/>
        <c:varyColors val="0"/>
        <c:ser>
          <c:idx val="1"/>
          <c:order val="2"/>
          <c:tx>
            <c:v>2017</c:v>
          </c:tx>
          <c:spPr>
            <a:ln w="285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display_p2!$O$36:$O$37</c:f>
              <c:numCache>
                <c:formatCode>m/d/yyyy</c:formatCode>
                <c:ptCount val="2"/>
                <c:pt idx="0">
                  <c:v>43465</c:v>
                </c:pt>
                <c:pt idx="1">
                  <c:v>43465</c:v>
                </c:pt>
              </c:numCache>
            </c:numRef>
          </c:xVal>
          <c:yVal>
            <c:numRef>
              <c:f>display_p2!$R$36:$R$37</c:f>
              <c:numCache>
                <c:formatCode>0%</c:formatCode>
                <c:ptCount val="2"/>
                <c:pt idx="0">
                  <c:v>0</c:v>
                </c:pt>
                <c:pt idx="1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D17-4EA5-BEC3-9C1B634EE923}"/>
            </c:ext>
          </c:extLst>
        </c:ser>
        <c:ser>
          <c:idx val="3"/>
          <c:order val="3"/>
          <c:tx>
            <c:v>2018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17-4EA5-BEC3-9C1B634EE923}"/>
              </c:ext>
            </c:extLst>
          </c:dPt>
          <c:xVal>
            <c:numRef>
              <c:f>display_p2!$P$36:$P$37</c:f>
              <c:numCache>
                <c:formatCode>m/d/yyyy</c:formatCode>
                <c:ptCount val="2"/>
                <c:pt idx="0">
                  <c:v>43830</c:v>
                </c:pt>
                <c:pt idx="1">
                  <c:v>43830</c:v>
                </c:pt>
              </c:numCache>
            </c:numRef>
          </c:xVal>
          <c:yVal>
            <c:numRef>
              <c:f>display_p2!$R$36:$R$37</c:f>
              <c:numCache>
                <c:formatCode>0%</c:formatCode>
                <c:ptCount val="2"/>
                <c:pt idx="0">
                  <c:v>0</c:v>
                </c:pt>
                <c:pt idx="1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2D17-4EA5-BEC3-9C1B634EE923}"/>
            </c:ext>
          </c:extLst>
        </c:ser>
        <c:ser>
          <c:idx val="4"/>
          <c:order val="4"/>
          <c:tx>
            <c:v>2019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>
                    <a:lumMod val="75000"/>
                  </a:schemeClr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2D17-4EA5-BEC3-9C1B634EE923}"/>
              </c:ext>
            </c:extLst>
          </c:dPt>
          <c:xVal>
            <c:numRef>
              <c:f>display_p2!$Q$36:$Q$37</c:f>
              <c:numCache>
                <c:formatCode>m/d/yyyy</c:formatCode>
                <c:ptCount val="2"/>
                <c:pt idx="0">
                  <c:v>44196</c:v>
                </c:pt>
                <c:pt idx="1">
                  <c:v>44196</c:v>
                </c:pt>
              </c:numCache>
            </c:numRef>
          </c:xVal>
          <c:yVal>
            <c:numRef>
              <c:f>display_p2!$R$36:$R$37</c:f>
              <c:numCache>
                <c:formatCode>0%</c:formatCode>
                <c:ptCount val="2"/>
                <c:pt idx="0">
                  <c:v>0</c:v>
                </c:pt>
                <c:pt idx="1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2D17-4EA5-BEC3-9C1B634EE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241408"/>
        <c:axId val="180172416"/>
      </c:scatterChart>
      <c:dateAx>
        <c:axId val="180241408"/>
        <c:scaling>
          <c:orientation val="minMax"/>
        </c:scaling>
        <c:delete val="0"/>
        <c:axPos val="b"/>
        <c:numFmt formatCode="[$-409]mmm/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72416"/>
        <c:crosses val="autoZero"/>
        <c:auto val="1"/>
        <c:lblOffset val="100"/>
        <c:baseTimeUnit val="days"/>
        <c:majorUnit val="4"/>
      </c:dateAx>
      <c:valAx>
        <c:axId val="180172416"/>
        <c:scaling>
          <c:orientation val="minMax"/>
          <c:max val="5.5000000000000007E-2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241408"/>
        <c:crosses val="autoZero"/>
        <c:crossBetween val="between"/>
        <c:minorUnit val="2.5000000000000005E-3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3.8897860741275575E-2"/>
          <c:y val="0.8983700930979106"/>
          <c:w val="0.92525268139437322"/>
          <c:h val="8.4720363417600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Mayores posiciones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macros!$E$30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macros!$D$31:$D$34</c:f>
              <c:strCache>
                <c:ptCount val="4"/>
                <c:pt idx="0">
                  <c:v>BTP0450321</c:v>
                </c:pt>
                <c:pt idx="1">
                  <c:v>BTU0150321</c:v>
                </c:pt>
                <c:pt idx="2">
                  <c:v>BTP0500335</c:v>
                </c:pt>
                <c:pt idx="3">
                  <c:v>BTU0150326</c:v>
                </c:pt>
              </c:strCache>
            </c:strRef>
          </c:cat>
          <c:val>
            <c:numRef>
              <c:f>macros!$E$31:$E$34</c:f>
              <c:numCache>
                <c:formatCode>0.00%</c:formatCode>
                <c:ptCount val="4"/>
                <c:pt idx="0">
                  <c:v>0.26710704310268824</c:v>
                </c:pt>
                <c:pt idx="1">
                  <c:v>0.12467856785553737</c:v>
                </c:pt>
                <c:pt idx="2">
                  <c:v>2.2849897309211498E-2</c:v>
                </c:pt>
                <c:pt idx="3">
                  <c:v>4.6862255340034763E-2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BF-4DE2-904C-72AE6BE4011E}"/>
            </c:ext>
          </c:extLst>
        </c:ser>
        <c:ser>
          <c:idx val="1"/>
          <c:order val="1"/>
          <c:tx>
            <c:strRef>
              <c:f>macros!$F$30</c:f>
              <c:strCache>
                <c:ptCount val="1"/>
                <c:pt idx="0">
                  <c:v>Vol</c:v>
                </c:pt>
              </c:strCache>
            </c:strRef>
          </c:tx>
          <c:spPr>
            <a:solidFill>
              <a:srgbClr val="597B7C"/>
            </a:solidFill>
            <a:ln>
              <a:noFill/>
            </a:ln>
            <a:effectLst/>
          </c:spPr>
          <c:invertIfNegative val="0"/>
          <c:cat>
            <c:strRef>
              <c:f>macros!$D$31:$D$34</c:f>
              <c:strCache>
                <c:ptCount val="4"/>
                <c:pt idx="0">
                  <c:v>BTP0450321</c:v>
                </c:pt>
                <c:pt idx="1">
                  <c:v>BTU0150321</c:v>
                </c:pt>
                <c:pt idx="2">
                  <c:v>BTP0500335</c:v>
                </c:pt>
                <c:pt idx="3">
                  <c:v>BTU0150326</c:v>
                </c:pt>
              </c:strCache>
            </c:strRef>
          </c:cat>
          <c:val>
            <c:numRef>
              <c:f>macros!$F$31:$F$34</c:f>
              <c:numCache>
                <c:formatCode>0.00%</c:formatCode>
                <c:ptCount val="4"/>
                <c:pt idx="0">
                  <c:v>0.42820206517422776</c:v>
                </c:pt>
                <c:pt idx="1">
                  <c:v>0.20695626466183503</c:v>
                </c:pt>
                <c:pt idx="2">
                  <c:v>0.12354266446054853</c:v>
                </c:pt>
                <c:pt idx="3">
                  <c:v>0.12108491036912475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BF-4DE2-904C-72AE6BE40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4192527"/>
        <c:axId val="1757134703"/>
      </c:barChart>
      <c:catAx>
        <c:axId val="159419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757134703"/>
        <c:crosses val="autoZero"/>
        <c:auto val="1"/>
        <c:lblAlgn val="ctr"/>
        <c:lblOffset val="100"/>
        <c:noMultiLvlLbl val="0"/>
      </c:catAx>
      <c:valAx>
        <c:axId val="1757134703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prstDash val="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59419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1200" b="0" i="0" baseline="0">
                <a:effectLst/>
              </a:rPr>
              <a:t>Retorno Acumulado Macro 1.5</a:t>
            </a:r>
            <a:endParaRPr lang="es-CL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m15_yld!$B$1</c:f>
              <c:strCache>
                <c:ptCount val="1"/>
                <c:pt idx="0">
                  <c:v>Indice ICP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m15_yld!$A$2:$A$366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43100</c:v>
                </c:pt>
              </c:numCache>
            </c:numRef>
          </c:cat>
          <c:val>
            <c:numRef>
              <c:f>m15_yld!$B$2:$B$366</c:f>
              <c:numCache>
                <c:formatCode>General</c:formatCode>
                <c:ptCount val="365"/>
                <c:pt idx="0">
                  <c:v>100</c:v>
                </c:pt>
                <c:pt idx="1">
                  <c:v>100.02777732755281</c:v>
                </c:pt>
                <c:pt idx="2">
                  <c:v>100.03470576240821</c:v>
                </c:pt>
                <c:pt idx="3">
                  <c:v>100.04163371726476</c:v>
                </c:pt>
                <c:pt idx="4">
                  <c:v>100.04856119218897</c:v>
                </c:pt>
                <c:pt idx="5">
                  <c:v>100.04856119218897</c:v>
                </c:pt>
                <c:pt idx="6">
                  <c:v>100.04856119218897</c:v>
                </c:pt>
                <c:pt idx="7">
                  <c:v>100.06939804022745</c:v>
                </c:pt>
                <c:pt idx="8">
                  <c:v>100.0763235922191</c:v>
                </c:pt>
                <c:pt idx="9">
                  <c:v>100.08324866461122</c:v>
                </c:pt>
                <c:pt idx="10">
                  <c:v>100.0901732574703</c:v>
                </c:pt>
                <c:pt idx="11">
                  <c:v>100.0970973708627</c:v>
                </c:pt>
                <c:pt idx="12">
                  <c:v>100.0970973708627</c:v>
                </c:pt>
                <c:pt idx="13">
                  <c:v>100.0970973708627</c:v>
                </c:pt>
                <c:pt idx="14">
                  <c:v>100.11792410859715</c:v>
                </c:pt>
                <c:pt idx="15">
                  <c:v>100.12484630092243</c:v>
                </c:pt>
                <c:pt idx="16">
                  <c:v>100.13176801411343</c:v>
                </c:pt>
                <c:pt idx="17">
                  <c:v>100.13868924823643</c:v>
                </c:pt>
                <c:pt idx="18">
                  <c:v>100.1456100033578</c:v>
                </c:pt>
                <c:pt idx="19">
                  <c:v>100.1456100033578</c:v>
                </c:pt>
                <c:pt idx="20">
                  <c:v>100.1456100033578</c:v>
                </c:pt>
                <c:pt idx="21">
                  <c:v>100.16642664059469</c:v>
                </c:pt>
                <c:pt idx="22">
                  <c:v>100.17334547651173</c:v>
                </c:pt>
                <c:pt idx="23">
                  <c:v>100.18026383375896</c:v>
                </c:pt>
                <c:pt idx="24">
                  <c:v>100.18718171240263</c:v>
                </c:pt>
                <c:pt idx="25">
                  <c:v>100.19409911250897</c:v>
                </c:pt>
                <c:pt idx="2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47-432E-A436-E8657AF2EED7}"/>
            </c:ext>
          </c:extLst>
        </c:ser>
        <c:ser>
          <c:idx val="1"/>
          <c:order val="1"/>
          <c:tx>
            <c:v>ICP + 150</c:v>
          </c:tx>
          <c:spPr>
            <a:ln w="158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m15_yld!$A$2:$A$366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43100</c:v>
                </c:pt>
              </c:numCache>
            </c:numRef>
          </c:cat>
          <c:val>
            <c:numRef>
              <c:f>m15_yld!$C$2:$C$366</c:f>
              <c:numCache>
                <c:formatCode>General</c:formatCode>
                <c:ptCount val="365"/>
                <c:pt idx="0">
                  <c:v>100.00410958904109</c:v>
                </c:pt>
                <c:pt idx="1">
                  <c:v>100.03599650563501</c:v>
                </c:pt>
                <c:pt idx="2">
                  <c:v>100.04703452953149</c:v>
                </c:pt>
                <c:pt idx="3">
                  <c:v>100.05807207342914</c:v>
                </c:pt>
                <c:pt idx="4">
                  <c:v>100.06910913739445</c:v>
                </c:pt>
                <c:pt idx="5">
                  <c:v>100.07321872643554</c:v>
                </c:pt>
                <c:pt idx="6">
                  <c:v>100.07732831547663</c:v>
                </c:pt>
                <c:pt idx="7">
                  <c:v>100.10227475255623</c:v>
                </c:pt>
                <c:pt idx="8">
                  <c:v>100.11330989358896</c:v>
                </c:pt>
                <c:pt idx="9">
                  <c:v>100.12434455502218</c:v>
                </c:pt>
                <c:pt idx="10">
                  <c:v>100.13537873692235</c:v>
                </c:pt>
                <c:pt idx="11">
                  <c:v>100.14641243935584</c:v>
                </c:pt>
                <c:pt idx="12">
                  <c:v>100.15052202839695</c:v>
                </c:pt>
                <c:pt idx="13">
                  <c:v>100.15463161743804</c:v>
                </c:pt>
                <c:pt idx="14">
                  <c:v>100.17956794421359</c:v>
                </c:pt>
                <c:pt idx="15">
                  <c:v>100.19059972557996</c:v>
                </c:pt>
                <c:pt idx="16">
                  <c:v>100.20163102781206</c:v>
                </c:pt>
                <c:pt idx="17">
                  <c:v>100.21266185097616</c:v>
                </c:pt>
                <c:pt idx="18">
                  <c:v>100.22369219513863</c:v>
                </c:pt>
                <c:pt idx="19">
                  <c:v>100.22780178417972</c:v>
                </c:pt>
                <c:pt idx="20">
                  <c:v>100.23191137322081</c:v>
                </c:pt>
                <c:pt idx="21">
                  <c:v>100.25683759949881</c:v>
                </c:pt>
                <c:pt idx="22">
                  <c:v>100.26786602445694</c:v>
                </c:pt>
                <c:pt idx="23">
                  <c:v>100.27889397074526</c:v>
                </c:pt>
                <c:pt idx="24">
                  <c:v>100.28992143843004</c:v>
                </c:pt>
                <c:pt idx="25">
                  <c:v>100.30094842757745</c:v>
                </c:pt>
                <c:pt idx="2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47-432E-A436-E8657AF2EED7}"/>
            </c:ext>
          </c:extLst>
        </c:ser>
        <c:ser>
          <c:idx val="2"/>
          <c:order val="2"/>
          <c:tx>
            <c:v>Macro 1.5</c:v>
          </c:tx>
          <c:spPr>
            <a:ln w="1905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m15_yld!$A$2:$A$366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43100</c:v>
                </c:pt>
              </c:numCache>
            </c:numRef>
          </c:cat>
          <c:val>
            <c:numRef>
              <c:f>m15_yld!$D$2:$D$366</c:f>
              <c:numCache>
                <c:formatCode>General</c:formatCode>
                <c:ptCount val="365"/>
                <c:pt idx="0">
                  <c:v>100.01058047071567</c:v>
                </c:pt>
                <c:pt idx="1">
                  <c:v>100.12679420205053</c:v>
                </c:pt>
                <c:pt idx="2">
                  <c:v>100.2338497458684</c:v>
                </c:pt>
                <c:pt idx="3">
                  <c:v>100.13645768018773</c:v>
                </c:pt>
                <c:pt idx="4">
                  <c:v>100.18606442598798</c:v>
                </c:pt>
                <c:pt idx="5">
                  <c:v>100.19501106524571</c:v>
                </c:pt>
                <c:pt idx="6">
                  <c:v>100.20368154969739</c:v>
                </c:pt>
                <c:pt idx="7">
                  <c:v>100.22257724689732</c:v>
                </c:pt>
                <c:pt idx="8">
                  <c:v>100.20191914402558</c:v>
                </c:pt>
                <c:pt idx="9">
                  <c:v>100.09099599624332</c:v>
                </c:pt>
                <c:pt idx="10">
                  <c:v>100.1102892496679</c:v>
                </c:pt>
                <c:pt idx="11">
                  <c:v>100.12411453838274</c:v>
                </c:pt>
                <c:pt idx="12">
                  <c:v>100.13372312336182</c:v>
                </c:pt>
                <c:pt idx="13">
                  <c:v>100.14305034022075</c:v>
                </c:pt>
                <c:pt idx="14">
                  <c:v>100.18291146843666</c:v>
                </c:pt>
                <c:pt idx="15">
                  <c:v>100.19202078408868</c:v>
                </c:pt>
                <c:pt idx="16">
                  <c:v>100.26947057829699</c:v>
                </c:pt>
                <c:pt idx="17">
                  <c:v>100.26564998902843</c:v>
                </c:pt>
                <c:pt idx="18">
                  <c:v>100.27871590089902</c:v>
                </c:pt>
                <c:pt idx="19">
                  <c:v>100.28462050126844</c:v>
                </c:pt>
                <c:pt idx="20">
                  <c:v>100.29492463861892</c:v>
                </c:pt>
                <c:pt idx="21">
                  <c:v>100.34375767054186</c:v>
                </c:pt>
                <c:pt idx="22">
                  <c:v>100.42566007499251</c:v>
                </c:pt>
                <c:pt idx="23">
                  <c:v>100.47032484063659</c:v>
                </c:pt>
                <c:pt idx="24">
                  <c:v>100.54271862728929</c:v>
                </c:pt>
                <c:pt idx="25">
                  <c:v>100.56211963288456</c:v>
                </c:pt>
                <c:pt idx="26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47-432E-A436-E8657AF2EE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7640943"/>
        <c:axId val="778445407"/>
      </c:lineChart>
      <c:dateAx>
        <c:axId val="567640943"/>
        <c:scaling>
          <c:orientation val="minMax"/>
        </c:scaling>
        <c:delete val="0"/>
        <c:axPos val="b"/>
        <c:numFmt formatCode="[$]dd/mmm;@" c16r2:formatcode2="[$-en-ES]dd/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78445407"/>
        <c:crosses val="autoZero"/>
        <c:auto val="1"/>
        <c:lblOffset val="100"/>
        <c:baseTimeUnit val="days"/>
        <c:majorUnit val="15"/>
        <c:majorTimeUnit val="days"/>
        <c:minorUnit val="15"/>
        <c:minorTimeUnit val="days"/>
      </c:dateAx>
      <c:valAx>
        <c:axId val="77844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640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n-US" sz="1400" b="1"/>
              <a:t>Volatilidad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display_portfolios!$Q$47</c:f>
              <c:strCache>
                <c:ptCount val="1"/>
                <c:pt idx="0">
                  <c:v>PCR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85-4FA0-BE9C-9FCF71EBA4B4}"/>
              </c:ext>
            </c:extLst>
          </c:dPt>
          <c:dPt>
            <c:idx val="1"/>
            <c:bubble3D val="0"/>
            <c:spPr>
              <a:solidFill>
                <a:srgbClr val="597B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85-4FA0-BE9C-9FCF71EBA4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85-4FA0-BE9C-9FCF71EBA4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85-4FA0-BE9C-9FCF71EBA4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85-4FA0-BE9C-9FCF71EBA4B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385-4FA0-BE9C-9FCF71EBA4B4}"/>
              </c:ext>
            </c:extLst>
          </c:dPt>
          <c:cat>
            <c:strRef>
              <c:f>display_portfolios!$L$48:$L$53</c:f>
              <c:strCache>
                <c:ptCount val="6"/>
                <c:pt idx="0">
                  <c:v>$</c:v>
                </c:pt>
                <c:pt idx="1">
                  <c:v>UF</c:v>
                </c:pt>
                <c:pt idx="2">
                  <c:v>US$</c:v>
                </c:pt>
                <c:pt idx="3">
                  <c:v>EU</c:v>
                </c:pt>
                <c:pt idx="4">
                  <c:v>Leverage</c:v>
                </c:pt>
                <c:pt idx="5">
                  <c:v>Otros</c:v>
                </c:pt>
              </c:strCache>
            </c:strRef>
          </c:cat>
          <c:val>
            <c:numRef>
              <c:f>display_portfolios!$Q$48:$Q$53</c:f>
              <c:numCache>
                <c:formatCode>#,#00%</c:formatCode>
                <c:ptCount val="6"/>
                <c:pt idx="0">
                  <c:v>0.62850929089508811</c:v>
                </c:pt>
                <c:pt idx="1">
                  <c:v>0.37324302474679932</c:v>
                </c:pt>
                <c:pt idx="2">
                  <c:v>-1.7523156418873947E-3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85-4FA0-BE9C-9FCF71EBA4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n-US" sz="1400" b="1" i="0" dirty="0"/>
              <a:t>Weight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display_portfolios!$N$47</c:f>
              <c:strCache>
                <c:ptCount val="1"/>
                <c:pt idx="0">
                  <c:v>Weight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82-4F56-82B0-107611155253}"/>
              </c:ext>
            </c:extLst>
          </c:dPt>
          <c:dPt>
            <c:idx val="1"/>
            <c:bubble3D val="0"/>
            <c:spPr>
              <a:solidFill>
                <a:srgbClr val="597B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82-4F56-82B0-107611155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82-4F56-82B0-1076111552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B82-4F56-82B0-10761115525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82-4F56-82B0-10761115525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B82-4F56-82B0-107611155253}"/>
              </c:ext>
            </c:extLst>
          </c:dPt>
          <c:cat>
            <c:strRef>
              <c:f>display_portfolios!$L$48:$L$53</c:f>
              <c:strCache>
                <c:ptCount val="6"/>
                <c:pt idx="0">
                  <c:v>$</c:v>
                </c:pt>
                <c:pt idx="1">
                  <c:v>UF</c:v>
                </c:pt>
                <c:pt idx="2">
                  <c:v>US$</c:v>
                </c:pt>
                <c:pt idx="3">
                  <c:v>EU</c:v>
                </c:pt>
                <c:pt idx="4">
                  <c:v>Leverage</c:v>
                </c:pt>
                <c:pt idx="5">
                  <c:v>Otros</c:v>
                </c:pt>
              </c:strCache>
            </c:strRef>
          </c:cat>
          <c:val>
            <c:numRef>
              <c:f>display_portfolios!$N$48:$N$53</c:f>
              <c:numCache>
                <c:formatCode>#,#00%</c:formatCode>
                <c:ptCount val="6"/>
                <c:pt idx="0">
                  <c:v>0.84711793898262411</c:v>
                </c:pt>
                <c:pt idx="1">
                  <c:v>0.35468476892957684</c:v>
                </c:pt>
                <c:pt idx="2">
                  <c:v>9.9584923154859154E-4</c:v>
                </c:pt>
                <c:pt idx="3">
                  <c:v>0</c:v>
                </c:pt>
                <c:pt idx="4">
                  <c:v>-0.20279855714374964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B82-4F56-82B0-107611155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Mayores posiciones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macros!$O$28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macros!$N$29:$N$32</c:f>
              <c:strCache>
                <c:ptCount val="4"/>
                <c:pt idx="0">
                  <c:v>BTP0450321</c:v>
                </c:pt>
                <c:pt idx="1">
                  <c:v>BTU0150321</c:v>
                </c:pt>
                <c:pt idx="2">
                  <c:v>BTP0500335</c:v>
                </c:pt>
                <c:pt idx="3">
                  <c:v>BTU0150326</c:v>
                </c:pt>
              </c:strCache>
            </c:strRef>
          </c:cat>
          <c:val>
            <c:numRef>
              <c:f>macros!$O$29:$O$32</c:f>
              <c:numCache>
                <c:formatCode>0.00%</c:formatCode>
                <c:ptCount val="4"/>
                <c:pt idx="0">
                  <c:v>0.5233857629121329</c:v>
                </c:pt>
                <c:pt idx="1">
                  <c:v>0.20277100481632285</c:v>
                </c:pt>
                <c:pt idx="2">
                  <c:v>4.2733253692249416E-2</c:v>
                </c:pt>
                <c:pt idx="3">
                  <c:v>9.180270125056951E-2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C-44E0-A3E4-AFD13841174E}"/>
            </c:ext>
          </c:extLst>
        </c:ser>
        <c:ser>
          <c:idx val="1"/>
          <c:order val="1"/>
          <c:tx>
            <c:strRef>
              <c:f>macros!$P$28</c:f>
              <c:strCache>
                <c:ptCount val="1"/>
                <c:pt idx="0">
                  <c:v>Vol</c:v>
                </c:pt>
              </c:strCache>
            </c:strRef>
          </c:tx>
          <c:spPr>
            <a:solidFill>
              <a:srgbClr val="597B7C"/>
            </a:solidFill>
            <a:ln>
              <a:noFill/>
            </a:ln>
            <a:effectLst/>
          </c:spPr>
          <c:invertIfNegative val="0"/>
          <c:cat>
            <c:strRef>
              <c:f>macros!$N$29:$N$32</c:f>
              <c:strCache>
                <c:ptCount val="4"/>
                <c:pt idx="0">
                  <c:v>BTP0450321</c:v>
                </c:pt>
                <c:pt idx="1">
                  <c:v>BTU0150321</c:v>
                </c:pt>
                <c:pt idx="2">
                  <c:v>BTP0500335</c:v>
                </c:pt>
                <c:pt idx="3">
                  <c:v>BTU0150326</c:v>
                </c:pt>
              </c:strCache>
            </c:strRef>
          </c:cat>
          <c:val>
            <c:numRef>
              <c:f>macros!$P$29:$P$32</c:f>
              <c:numCache>
                <c:formatCode>0.00%</c:formatCode>
                <c:ptCount val="4"/>
                <c:pt idx="0">
                  <c:v>0.46803311238964834</c:v>
                </c:pt>
                <c:pt idx="1">
                  <c:v>0.18971149836486145</c:v>
                </c:pt>
                <c:pt idx="2">
                  <c:v>0.13512998838436108</c:v>
                </c:pt>
                <c:pt idx="3">
                  <c:v>0.13958480186431557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C-44E0-A3E4-AFD138411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4192527"/>
        <c:axId val="1757134703"/>
      </c:barChart>
      <c:catAx>
        <c:axId val="159419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757134703"/>
        <c:crosses val="autoZero"/>
        <c:auto val="1"/>
        <c:lblAlgn val="ctr"/>
        <c:lblOffset val="100"/>
        <c:noMultiLvlLbl val="0"/>
      </c:catAx>
      <c:valAx>
        <c:axId val="1757134703"/>
        <c:scaling>
          <c:orientation val="minMax"/>
          <c:max val="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prstDash val="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59419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sz="1400" b="0" i="0" baseline="0">
                <a:effectLst/>
              </a:rPr>
              <a:t>Retorno Acumulado Macro CLP 3</a:t>
            </a:r>
            <a:endParaRPr lang="es-CL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m3_yld!$B$1</c:f>
              <c:strCache>
                <c:ptCount val="1"/>
                <c:pt idx="0">
                  <c:v>Indice ICP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m3_yld!$A$2:$A$366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43127</c:v>
                </c:pt>
                <c:pt idx="27">
                  <c:v>43128</c:v>
                </c:pt>
                <c:pt idx="28">
                  <c:v>43100</c:v>
                </c:pt>
              </c:numCache>
            </c:numRef>
          </c:cat>
          <c:val>
            <c:numRef>
              <c:f>m3_yld!$B$2:$B$366</c:f>
              <c:numCache>
                <c:formatCode>General</c:formatCode>
                <c:ptCount val="365"/>
                <c:pt idx="0">
                  <c:v>100</c:v>
                </c:pt>
                <c:pt idx="1">
                  <c:v>100.02777732755281</c:v>
                </c:pt>
                <c:pt idx="2">
                  <c:v>100.03470576240821</c:v>
                </c:pt>
                <c:pt idx="3">
                  <c:v>100.04163371726476</c:v>
                </c:pt>
                <c:pt idx="4">
                  <c:v>100.04856119218897</c:v>
                </c:pt>
                <c:pt idx="5">
                  <c:v>100.04856119218897</c:v>
                </c:pt>
                <c:pt idx="6">
                  <c:v>100.04856119218897</c:v>
                </c:pt>
                <c:pt idx="7">
                  <c:v>100.06939804022745</c:v>
                </c:pt>
                <c:pt idx="8">
                  <c:v>100.0763235922191</c:v>
                </c:pt>
                <c:pt idx="9">
                  <c:v>100.08324866461122</c:v>
                </c:pt>
                <c:pt idx="10">
                  <c:v>100.0901732574703</c:v>
                </c:pt>
                <c:pt idx="11">
                  <c:v>100.0970973708627</c:v>
                </c:pt>
                <c:pt idx="12">
                  <c:v>100.0970973708627</c:v>
                </c:pt>
                <c:pt idx="13">
                  <c:v>100.0970973708627</c:v>
                </c:pt>
                <c:pt idx="14">
                  <c:v>100.11792410859715</c:v>
                </c:pt>
                <c:pt idx="15">
                  <c:v>100.12484630092243</c:v>
                </c:pt>
                <c:pt idx="16">
                  <c:v>100.13176801411343</c:v>
                </c:pt>
                <c:pt idx="17">
                  <c:v>100.13868924823643</c:v>
                </c:pt>
                <c:pt idx="18">
                  <c:v>100.1456100033578</c:v>
                </c:pt>
                <c:pt idx="19">
                  <c:v>100.1456100033578</c:v>
                </c:pt>
                <c:pt idx="20">
                  <c:v>100.1456100033578</c:v>
                </c:pt>
                <c:pt idx="21">
                  <c:v>100.16642664059469</c:v>
                </c:pt>
                <c:pt idx="22">
                  <c:v>100.17334547651173</c:v>
                </c:pt>
                <c:pt idx="23">
                  <c:v>100.18026383375896</c:v>
                </c:pt>
                <c:pt idx="24">
                  <c:v>100.18718171240263</c:v>
                </c:pt>
                <c:pt idx="25">
                  <c:v>100.19409911250897</c:v>
                </c:pt>
                <c:pt idx="26">
                  <c:v>100.19409911250897</c:v>
                </c:pt>
                <c:pt idx="27">
                  <c:v>100.19409911250897</c:v>
                </c:pt>
                <c:pt idx="2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31-4CA0-B865-D33DA20E28CD}"/>
            </c:ext>
          </c:extLst>
        </c:ser>
        <c:ser>
          <c:idx val="1"/>
          <c:order val="1"/>
          <c:tx>
            <c:v>ICP + 300</c:v>
          </c:tx>
          <c:spPr>
            <a:ln w="158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m3_yld!$A$2:$A$366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43127</c:v>
                </c:pt>
                <c:pt idx="27">
                  <c:v>43128</c:v>
                </c:pt>
                <c:pt idx="28">
                  <c:v>43100</c:v>
                </c:pt>
              </c:numCache>
            </c:numRef>
          </c:cat>
          <c:val>
            <c:numRef>
              <c:f>m3_yld!$C$2:$C$366</c:f>
              <c:numCache>
                <c:formatCode>General</c:formatCode>
                <c:ptCount val="365"/>
                <c:pt idx="0">
                  <c:v>100.00821917808219</c:v>
                </c:pt>
                <c:pt idx="1">
                  <c:v>100.0442156837172</c:v>
                </c:pt>
                <c:pt idx="2">
                  <c:v>100.05936329665478</c:v>
                </c:pt>
                <c:pt idx="3">
                  <c:v>100.07451042959352</c:v>
                </c:pt>
                <c:pt idx="4">
                  <c:v>100.08965708259993</c:v>
                </c:pt>
                <c:pt idx="5">
                  <c:v>100.09787626068211</c:v>
                </c:pt>
                <c:pt idx="6">
                  <c:v>100.10609543876431</c:v>
                </c:pt>
                <c:pt idx="7">
                  <c:v>100.13515146488498</c:v>
                </c:pt>
                <c:pt idx="8">
                  <c:v>100.15029619495883</c:v>
                </c:pt>
                <c:pt idx="9">
                  <c:v>100.16544044543315</c:v>
                </c:pt>
                <c:pt idx="10">
                  <c:v>100.1805842163744</c:v>
                </c:pt>
                <c:pt idx="11">
                  <c:v>100.195727507849</c:v>
                </c:pt>
                <c:pt idx="12">
                  <c:v>100.20394668593119</c:v>
                </c:pt>
                <c:pt idx="13">
                  <c:v>100.21216586401339</c:v>
                </c:pt>
                <c:pt idx="14">
                  <c:v>100.24121177983002</c:v>
                </c:pt>
                <c:pt idx="15">
                  <c:v>100.25635315023749</c:v>
                </c:pt>
                <c:pt idx="16">
                  <c:v>100.27149404151069</c:v>
                </c:pt>
                <c:pt idx="17">
                  <c:v>100.28663445371589</c:v>
                </c:pt>
                <c:pt idx="18">
                  <c:v>100.30177438691945</c:v>
                </c:pt>
                <c:pt idx="19">
                  <c:v>100.30999356500163</c:v>
                </c:pt>
                <c:pt idx="20">
                  <c:v>100.31821274308382</c:v>
                </c:pt>
                <c:pt idx="21">
                  <c:v>100.34724855840291</c:v>
                </c:pt>
                <c:pt idx="22">
                  <c:v>100.36238657240214</c:v>
                </c:pt>
                <c:pt idx="23">
                  <c:v>100.37752410773156</c:v>
                </c:pt>
                <c:pt idx="24">
                  <c:v>100.39266116445744</c:v>
                </c:pt>
                <c:pt idx="25">
                  <c:v>100.40779774264595</c:v>
                </c:pt>
                <c:pt idx="26">
                  <c:v>100.41601692072814</c:v>
                </c:pt>
                <c:pt idx="27">
                  <c:v>100.42423609881033</c:v>
                </c:pt>
                <c:pt idx="2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31-4CA0-B865-D33DA20E28CD}"/>
            </c:ext>
          </c:extLst>
        </c:ser>
        <c:ser>
          <c:idx val="2"/>
          <c:order val="2"/>
          <c:tx>
            <c:v>Macro 3.0</c:v>
          </c:tx>
          <c:spPr>
            <a:ln w="1905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numRef>
              <c:f>m3_yld!$A$2:$A$366</c:f>
              <c:numCache>
                <c:formatCode>m/d/yyyy</c:formatCode>
                <c:ptCount val="365"/>
                <c:pt idx="0">
                  <c:v>43101</c:v>
                </c:pt>
                <c:pt idx="1">
                  <c:v>43102</c:v>
                </c:pt>
                <c:pt idx="2">
                  <c:v>43103</c:v>
                </c:pt>
                <c:pt idx="3">
                  <c:v>43104</c:v>
                </c:pt>
                <c:pt idx="4">
                  <c:v>43105</c:v>
                </c:pt>
                <c:pt idx="5">
                  <c:v>43106</c:v>
                </c:pt>
                <c:pt idx="6">
                  <c:v>43107</c:v>
                </c:pt>
                <c:pt idx="7">
                  <c:v>43108</c:v>
                </c:pt>
                <c:pt idx="8">
                  <c:v>43109</c:v>
                </c:pt>
                <c:pt idx="9">
                  <c:v>43110</c:v>
                </c:pt>
                <c:pt idx="10">
                  <c:v>43111</c:v>
                </c:pt>
                <c:pt idx="11">
                  <c:v>43112</c:v>
                </c:pt>
                <c:pt idx="12">
                  <c:v>43113</c:v>
                </c:pt>
                <c:pt idx="13">
                  <c:v>43114</c:v>
                </c:pt>
                <c:pt idx="14">
                  <c:v>43115</c:v>
                </c:pt>
                <c:pt idx="15">
                  <c:v>43116</c:v>
                </c:pt>
                <c:pt idx="16">
                  <c:v>43117</c:v>
                </c:pt>
                <c:pt idx="17">
                  <c:v>43118</c:v>
                </c:pt>
                <c:pt idx="18">
                  <c:v>43119</c:v>
                </c:pt>
                <c:pt idx="19">
                  <c:v>43120</c:v>
                </c:pt>
                <c:pt idx="20">
                  <c:v>43121</c:v>
                </c:pt>
                <c:pt idx="21">
                  <c:v>43122</c:v>
                </c:pt>
                <c:pt idx="22">
                  <c:v>43123</c:v>
                </c:pt>
                <c:pt idx="23">
                  <c:v>43124</c:v>
                </c:pt>
                <c:pt idx="24">
                  <c:v>43125</c:v>
                </c:pt>
                <c:pt idx="25">
                  <c:v>43126</c:v>
                </c:pt>
                <c:pt idx="26">
                  <c:v>43127</c:v>
                </c:pt>
                <c:pt idx="27">
                  <c:v>43128</c:v>
                </c:pt>
                <c:pt idx="28">
                  <c:v>43100</c:v>
                </c:pt>
              </c:numCache>
            </c:numRef>
          </c:cat>
          <c:val>
            <c:numRef>
              <c:f>m3_yld!$D$2:$D$366</c:f>
              <c:numCache>
                <c:formatCode>General</c:formatCode>
                <c:ptCount val="365"/>
                <c:pt idx="0">
                  <c:v>100.00254794520548</c:v>
                </c:pt>
                <c:pt idx="1">
                  <c:v>100.00509589041096</c:v>
                </c:pt>
                <c:pt idx="2">
                  <c:v>100.00764383561643</c:v>
                </c:pt>
                <c:pt idx="3">
                  <c:v>100.01019178082191</c:v>
                </c:pt>
                <c:pt idx="4">
                  <c:v>100.01273972602739</c:v>
                </c:pt>
                <c:pt idx="5">
                  <c:v>100.01528767123288</c:v>
                </c:pt>
                <c:pt idx="6">
                  <c:v>100.22820165334257</c:v>
                </c:pt>
                <c:pt idx="7">
                  <c:v>100.2540745349043</c:v>
                </c:pt>
                <c:pt idx="8">
                  <c:v>100.26595027894913</c:v>
                </c:pt>
                <c:pt idx="9">
                  <c:v>99.978031011640553</c:v>
                </c:pt>
                <c:pt idx="10">
                  <c:v>100.00930940510783</c:v>
                </c:pt>
                <c:pt idx="11">
                  <c:v>100.04258342071608</c:v>
                </c:pt>
                <c:pt idx="12">
                  <c:v>100.05447990621377</c:v>
                </c:pt>
                <c:pt idx="13">
                  <c:v>100.06437244646497</c:v>
                </c:pt>
                <c:pt idx="14">
                  <c:v>100.12967868544604</c:v>
                </c:pt>
                <c:pt idx="15">
                  <c:v>100.13823163482165</c:v>
                </c:pt>
                <c:pt idx="16">
                  <c:v>100.29690031339429</c:v>
                </c:pt>
                <c:pt idx="17">
                  <c:v>100.28212855010379</c:v>
                </c:pt>
                <c:pt idx="18">
                  <c:v>100.30333172010471</c:v>
                </c:pt>
                <c:pt idx="19">
                  <c:v>100.30787806658917</c:v>
                </c:pt>
                <c:pt idx="20">
                  <c:v>100.32041781851315</c:v>
                </c:pt>
                <c:pt idx="21">
                  <c:v>100.41221698592751</c:v>
                </c:pt>
                <c:pt idx="22">
                  <c:v>100.58645360234253</c:v>
                </c:pt>
                <c:pt idx="23">
                  <c:v>100.58900154754801</c:v>
                </c:pt>
                <c:pt idx="24">
                  <c:v>100.59154949275349</c:v>
                </c:pt>
                <c:pt idx="25">
                  <c:v>100.59409743795896</c:v>
                </c:pt>
                <c:pt idx="26">
                  <c:v>100.86436610328667</c:v>
                </c:pt>
                <c:pt idx="27">
                  <c:v>100.87486459608611</c:v>
                </c:pt>
                <c:pt idx="2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31-4CA0-B865-D33DA20E2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7640943"/>
        <c:axId val="778445407"/>
      </c:lineChart>
      <c:dateAx>
        <c:axId val="567640943"/>
        <c:scaling>
          <c:orientation val="minMax"/>
        </c:scaling>
        <c:delete val="0"/>
        <c:axPos val="b"/>
        <c:numFmt formatCode="[$-409]dd/mm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778445407"/>
        <c:crosses val="autoZero"/>
        <c:auto val="1"/>
        <c:lblOffset val="100"/>
        <c:baseTimeUnit val="days"/>
        <c:majorUnit val="7"/>
        <c:majorTimeUnit val="days"/>
        <c:minorUnit val="15"/>
        <c:minorTimeUnit val="days"/>
      </c:dateAx>
      <c:valAx>
        <c:axId val="77844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640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CL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Argentina Lebac Market</a:t>
            </a:r>
          </a:p>
        </c:rich>
      </c:tx>
      <c:layout>
        <c:manualLayout>
          <c:xMode val="edge"/>
          <c:yMode val="edge"/>
          <c:x val="0.36913739147991115"/>
          <c:y val="5.46397664147403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521609236144518"/>
          <c:y val="0.16696086902180707"/>
          <c:w val="0.8268851371489554"/>
          <c:h val="0.61724382873783568"/>
        </c:manualLayout>
      </c:layout>
      <c:scatterChart>
        <c:scatterStyle val="smoothMarker"/>
        <c:varyColors val="0"/>
        <c:ser>
          <c:idx val="2"/>
          <c:order val="0"/>
          <c:tx>
            <c:v>Implied Repo Rate Lebacs</c:v>
          </c:tx>
          <c:spPr>
            <a:ln w="28575" cap="rnd" cmpd="thinThick">
              <a:solidFill>
                <a:schemeClr val="accent5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Hoja2!$A$2:$A$276</c:f>
              <c:numCache>
                <c:formatCode>m/d/yyyy</c:formatCode>
                <c:ptCount val="275"/>
                <c:pt idx="0">
                  <c:v>43125</c:v>
                </c:pt>
                <c:pt idx="1">
                  <c:v>43126</c:v>
                </c:pt>
                <c:pt idx="2">
                  <c:v>43127</c:v>
                </c:pt>
                <c:pt idx="3">
                  <c:v>43128</c:v>
                </c:pt>
                <c:pt idx="4">
                  <c:v>43129</c:v>
                </c:pt>
                <c:pt idx="5">
                  <c:v>43130</c:v>
                </c:pt>
                <c:pt idx="6">
                  <c:v>43131</c:v>
                </c:pt>
                <c:pt idx="7">
                  <c:v>43132</c:v>
                </c:pt>
                <c:pt idx="8">
                  <c:v>43133</c:v>
                </c:pt>
                <c:pt idx="9">
                  <c:v>43134</c:v>
                </c:pt>
                <c:pt idx="10">
                  <c:v>43135</c:v>
                </c:pt>
                <c:pt idx="11">
                  <c:v>43136</c:v>
                </c:pt>
                <c:pt idx="12">
                  <c:v>43137</c:v>
                </c:pt>
                <c:pt idx="13">
                  <c:v>43138</c:v>
                </c:pt>
                <c:pt idx="14">
                  <c:v>43139</c:v>
                </c:pt>
                <c:pt idx="15">
                  <c:v>43140</c:v>
                </c:pt>
                <c:pt idx="16">
                  <c:v>43141</c:v>
                </c:pt>
                <c:pt idx="17">
                  <c:v>43142</c:v>
                </c:pt>
                <c:pt idx="18">
                  <c:v>43143</c:v>
                </c:pt>
                <c:pt idx="19">
                  <c:v>43144</c:v>
                </c:pt>
                <c:pt idx="20">
                  <c:v>43145</c:v>
                </c:pt>
                <c:pt idx="21">
                  <c:v>43146</c:v>
                </c:pt>
                <c:pt idx="22">
                  <c:v>43147</c:v>
                </c:pt>
                <c:pt idx="23">
                  <c:v>43148</c:v>
                </c:pt>
                <c:pt idx="24">
                  <c:v>43149</c:v>
                </c:pt>
                <c:pt idx="25">
                  <c:v>43150</c:v>
                </c:pt>
                <c:pt idx="26">
                  <c:v>43151</c:v>
                </c:pt>
                <c:pt idx="27">
                  <c:v>43152</c:v>
                </c:pt>
                <c:pt idx="28">
                  <c:v>43153</c:v>
                </c:pt>
                <c:pt idx="29">
                  <c:v>43154</c:v>
                </c:pt>
                <c:pt idx="30">
                  <c:v>43155</c:v>
                </c:pt>
                <c:pt idx="31">
                  <c:v>43156</c:v>
                </c:pt>
                <c:pt idx="32">
                  <c:v>43157</c:v>
                </c:pt>
                <c:pt idx="33">
                  <c:v>43158</c:v>
                </c:pt>
                <c:pt idx="34">
                  <c:v>43159</c:v>
                </c:pt>
                <c:pt idx="35">
                  <c:v>43160</c:v>
                </c:pt>
                <c:pt idx="36">
                  <c:v>43161</c:v>
                </c:pt>
                <c:pt idx="37">
                  <c:v>43162</c:v>
                </c:pt>
                <c:pt idx="38">
                  <c:v>43163</c:v>
                </c:pt>
                <c:pt idx="39">
                  <c:v>43164</c:v>
                </c:pt>
                <c:pt idx="40">
                  <c:v>43165</c:v>
                </c:pt>
                <c:pt idx="41">
                  <c:v>43166</c:v>
                </c:pt>
                <c:pt idx="42">
                  <c:v>43167</c:v>
                </c:pt>
                <c:pt idx="43">
                  <c:v>43168</c:v>
                </c:pt>
                <c:pt idx="44">
                  <c:v>43169</c:v>
                </c:pt>
                <c:pt idx="45">
                  <c:v>43170</c:v>
                </c:pt>
                <c:pt idx="46">
                  <c:v>43171</c:v>
                </c:pt>
                <c:pt idx="47">
                  <c:v>43172</c:v>
                </c:pt>
                <c:pt idx="48">
                  <c:v>43173</c:v>
                </c:pt>
                <c:pt idx="49">
                  <c:v>43174</c:v>
                </c:pt>
                <c:pt idx="50">
                  <c:v>43175</c:v>
                </c:pt>
                <c:pt idx="51">
                  <c:v>43176</c:v>
                </c:pt>
                <c:pt idx="52">
                  <c:v>43177</c:v>
                </c:pt>
                <c:pt idx="53">
                  <c:v>43178</c:v>
                </c:pt>
                <c:pt idx="54">
                  <c:v>43179</c:v>
                </c:pt>
                <c:pt idx="55">
                  <c:v>43180</c:v>
                </c:pt>
                <c:pt idx="56">
                  <c:v>43181</c:v>
                </c:pt>
                <c:pt idx="57">
                  <c:v>43182</c:v>
                </c:pt>
                <c:pt idx="58">
                  <c:v>43183</c:v>
                </c:pt>
                <c:pt idx="59">
                  <c:v>43184</c:v>
                </c:pt>
                <c:pt idx="60">
                  <c:v>43185</c:v>
                </c:pt>
                <c:pt idx="61">
                  <c:v>43186</c:v>
                </c:pt>
                <c:pt idx="62">
                  <c:v>43187</c:v>
                </c:pt>
                <c:pt idx="63">
                  <c:v>43188</c:v>
                </c:pt>
                <c:pt idx="64">
                  <c:v>43189</c:v>
                </c:pt>
                <c:pt idx="65">
                  <c:v>43190</c:v>
                </c:pt>
                <c:pt idx="66">
                  <c:v>43191</c:v>
                </c:pt>
                <c:pt idx="67">
                  <c:v>43192</c:v>
                </c:pt>
                <c:pt idx="68">
                  <c:v>43193</c:v>
                </c:pt>
                <c:pt idx="69">
                  <c:v>43194</c:v>
                </c:pt>
                <c:pt idx="70">
                  <c:v>43195</c:v>
                </c:pt>
                <c:pt idx="71">
                  <c:v>43196</c:v>
                </c:pt>
                <c:pt idx="72">
                  <c:v>43197</c:v>
                </c:pt>
                <c:pt idx="73">
                  <c:v>43198</c:v>
                </c:pt>
                <c:pt idx="74">
                  <c:v>43199</c:v>
                </c:pt>
                <c:pt idx="75">
                  <c:v>43200</c:v>
                </c:pt>
                <c:pt idx="76">
                  <c:v>43201</c:v>
                </c:pt>
                <c:pt idx="77">
                  <c:v>43202</c:v>
                </c:pt>
                <c:pt idx="78">
                  <c:v>43203</c:v>
                </c:pt>
                <c:pt idx="79">
                  <c:v>43204</c:v>
                </c:pt>
                <c:pt idx="80">
                  <c:v>43205</c:v>
                </c:pt>
                <c:pt idx="81">
                  <c:v>43206</c:v>
                </c:pt>
                <c:pt idx="82">
                  <c:v>43207</c:v>
                </c:pt>
                <c:pt idx="83">
                  <c:v>43208</c:v>
                </c:pt>
                <c:pt idx="84">
                  <c:v>43209</c:v>
                </c:pt>
                <c:pt idx="85">
                  <c:v>43210</c:v>
                </c:pt>
                <c:pt idx="86">
                  <c:v>43211</c:v>
                </c:pt>
                <c:pt idx="87">
                  <c:v>43212</c:v>
                </c:pt>
                <c:pt idx="88">
                  <c:v>43213</c:v>
                </c:pt>
                <c:pt idx="89">
                  <c:v>43214</c:v>
                </c:pt>
                <c:pt idx="90">
                  <c:v>43215</c:v>
                </c:pt>
                <c:pt idx="91">
                  <c:v>43216</c:v>
                </c:pt>
                <c:pt idx="92">
                  <c:v>43217</c:v>
                </c:pt>
                <c:pt idx="93">
                  <c:v>43218</c:v>
                </c:pt>
                <c:pt idx="94">
                  <c:v>43219</c:v>
                </c:pt>
                <c:pt idx="95">
                  <c:v>43220</c:v>
                </c:pt>
                <c:pt idx="96">
                  <c:v>43221</c:v>
                </c:pt>
                <c:pt idx="97">
                  <c:v>43222</c:v>
                </c:pt>
                <c:pt idx="98">
                  <c:v>43223</c:v>
                </c:pt>
                <c:pt idx="99">
                  <c:v>43224</c:v>
                </c:pt>
                <c:pt idx="100">
                  <c:v>43225</c:v>
                </c:pt>
                <c:pt idx="101">
                  <c:v>43226</c:v>
                </c:pt>
                <c:pt idx="102">
                  <c:v>43227</c:v>
                </c:pt>
                <c:pt idx="103">
                  <c:v>43228</c:v>
                </c:pt>
                <c:pt idx="104">
                  <c:v>43229</c:v>
                </c:pt>
                <c:pt idx="105">
                  <c:v>43230</c:v>
                </c:pt>
                <c:pt idx="106">
                  <c:v>43231</c:v>
                </c:pt>
                <c:pt idx="107">
                  <c:v>43232</c:v>
                </c:pt>
                <c:pt idx="108">
                  <c:v>43233</c:v>
                </c:pt>
                <c:pt idx="109">
                  <c:v>43234</c:v>
                </c:pt>
                <c:pt idx="110">
                  <c:v>43235</c:v>
                </c:pt>
                <c:pt idx="111">
                  <c:v>43236</c:v>
                </c:pt>
                <c:pt idx="112">
                  <c:v>43237</c:v>
                </c:pt>
                <c:pt idx="113">
                  <c:v>43238</c:v>
                </c:pt>
                <c:pt idx="114">
                  <c:v>43239</c:v>
                </c:pt>
                <c:pt idx="115">
                  <c:v>43240</c:v>
                </c:pt>
                <c:pt idx="116">
                  <c:v>43241</c:v>
                </c:pt>
                <c:pt idx="117">
                  <c:v>43242</c:v>
                </c:pt>
                <c:pt idx="118">
                  <c:v>43243</c:v>
                </c:pt>
                <c:pt idx="119">
                  <c:v>43244</c:v>
                </c:pt>
                <c:pt idx="120">
                  <c:v>43245</c:v>
                </c:pt>
                <c:pt idx="121">
                  <c:v>43246</c:v>
                </c:pt>
                <c:pt idx="122">
                  <c:v>43247</c:v>
                </c:pt>
                <c:pt idx="123">
                  <c:v>43248</c:v>
                </c:pt>
                <c:pt idx="124">
                  <c:v>43249</c:v>
                </c:pt>
                <c:pt idx="125">
                  <c:v>43250</c:v>
                </c:pt>
                <c:pt idx="126">
                  <c:v>43251</c:v>
                </c:pt>
                <c:pt idx="127">
                  <c:v>43252</c:v>
                </c:pt>
                <c:pt idx="128">
                  <c:v>43253</c:v>
                </c:pt>
                <c:pt idx="129">
                  <c:v>43254</c:v>
                </c:pt>
                <c:pt idx="130">
                  <c:v>43255</c:v>
                </c:pt>
                <c:pt idx="131">
                  <c:v>43256</c:v>
                </c:pt>
                <c:pt idx="132">
                  <c:v>43257</c:v>
                </c:pt>
                <c:pt idx="133">
                  <c:v>43258</c:v>
                </c:pt>
                <c:pt idx="134">
                  <c:v>43259</c:v>
                </c:pt>
                <c:pt idx="135">
                  <c:v>43260</c:v>
                </c:pt>
                <c:pt idx="136">
                  <c:v>43261</c:v>
                </c:pt>
                <c:pt idx="137">
                  <c:v>43262</c:v>
                </c:pt>
                <c:pt idx="138">
                  <c:v>43263</c:v>
                </c:pt>
                <c:pt idx="139">
                  <c:v>43264</c:v>
                </c:pt>
                <c:pt idx="140">
                  <c:v>43265</c:v>
                </c:pt>
                <c:pt idx="141">
                  <c:v>43266</c:v>
                </c:pt>
                <c:pt idx="142">
                  <c:v>43267</c:v>
                </c:pt>
                <c:pt idx="143">
                  <c:v>43268</c:v>
                </c:pt>
                <c:pt idx="144">
                  <c:v>43269</c:v>
                </c:pt>
                <c:pt idx="145">
                  <c:v>43270</c:v>
                </c:pt>
                <c:pt idx="146">
                  <c:v>43271</c:v>
                </c:pt>
                <c:pt idx="147">
                  <c:v>43272</c:v>
                </c:pt>
                <c:pt idx="148">
                  <c:v>43273</c:v>
                </c:pt>
                <c:pt idx="149">
                  <c:v>43274</c:v>
                </c:pt>
                <c:pt idx="150">
                  <c:v>43275</c:v>
                </c:pt>
                <c:pt idx="151">
                  <c:v>43276</c:v>
                </c:pt>
                <c:pt idx="152">
                  <c:v>43277</c:v>
                </c:pt>
                <c:pt idx="153">
                  <c:v>43278</c:v>
                </c:pt>
                <c:pt idx="154">
                  <c:v>43279</c:v>
                </c:pt>
                <c:pt idx="155">
                  <c:v>43280</c:v>
                </c:pt>
                <c:pt idx="156">
                  <c:v>43281</c:v>
                </c:pt>
                <c:pt idx="157">
                  <c:v>43282</c:v>
                </c:pt>
                <c:pt idx="158">
                  <c:v>43283</c:v>
                </c:pt>
                <c:pt idx="159">
                  <c:v>43284</c:v>
                </c:pt>
                <c:pt idx="160">
                  <c:v>43285</c:v>
                </c:pt>
                <c:pt idx="161">
                  <c:v>43286</c:v>
                </c:pt>
                <c:pt idx="162">
                  <c:v>43287</c:v>
                </c:pt>
                <c:pt idx="163">
                  <c:v>43288</c:v>
                </c:pt>
                <c:pt idx="164">
                  <c:v>43289</c:v>
                </c:pt>
                <c:pt idx="165">
                  <c:v>43290</c:v>
                </c:pt>
                <c:pt idx="166">
                  <c:v>43291</c:v>
                </c:pt>
                <c:pt idx="167">
                  <c:v>43292</c:v>
                </c:pt>
                <c:pt idx="168">
                  <c:v>43293</c:v>
                </c:pt>
                <c:pt idx="169">
                  <c:v>43294</c:v>
                </c:pt>
                <c:pt idx="170">
                  <c:v>43295</c:v>
                </c:pt>
                <c:pt idx="171">
                  <c:v>43296</c:v>
                </c:pt>
                <c:pt idx="172">
                  <c:v>43297</c:v>
                </c:pt>
                <c:pt idx="173">
                  <c:v>43298</c:v>
                </c:pt>
                <c:pt idx="174">
                  <c:v>43299</c:v>
                </c:pt>
                <c:pt idx="175">
                  <c:v>43300</c:v>
                </c:pt>
                <c:pt idx="176">
                  <c:v>43301</c:v>
                </c:pt>
                <c:pt idx="177">
                  <c:v>43302</c:v>
                </c:pt>
                <c:pt idx="178">
                  <c:v>43303</c:v>
                </c:pt>
                <c:pt idx="179">
                  <c:v>43304</c:v>
                </c:pt>
                <c:pt idx="180">
                  <c:v>43305</c:v>
                </c:pt>
                <c:pt idx="181">
                  <c:v>43306</c:v>
                </c:pt>
                <c:pt idx="182">
                  <c:v>43307</c:v>
                </c:pt>
                <c:pt idx="183">
                  <c:v>43308</c:v>
                </c:pt>
                <c:pt idx="184">
                  <c:v>43309</c:v>
                </c:pt>
                <c:pt idx="185">
                  <c:v>43310</c:v>
                </c:pt>
                <c:pt idx="186">
                  <c:v>43311</c:v>
                </c:pt>
                <c:pt idx="187">
                  <c:v>43312</c:v>
                </c:pt>
                <c:pt idx="188">
                  <c:v>43313</c:v>
                </c:pt>
                <c:pt idx="189">
                  <c:v>43314</c:v>
                </c:pt>
                <c:pt idx="190">
                  <c:v>43315</c:v>
                </c:pt>
                <c:pt idx="191">
                  <c:v>43316</c:v>
                </c:pt>
                <c:pt idx="192">
                  <c:v>43317</c:v>
                </c:pt>
                <c:pt idx="193">
                  <c:v>43318</c:v>
                </c:pt>
                <c:pt idx="194">
                  <c:v>43319</c:v>
                </c:pt>
                <c:pt idx="195">
                  <c:v>43320</c:v>
                </c:pt>
                <c:pt idx="196">
                  <c:v>43321</c:v>
                </c:pt>
                <c:pt idx="197">
                  <c:v>43322</c:v>
                </c:pt>
                <c:pt idx="198">
                  <c:v>43323</c:v>
                </c:pt>
                <c:pt idx="199">
                  <c:v>43324</c:v>
                </c:pt>
                <c:pt idx="200">
                  <c:v>43325</c:v>
                </c:pt>
                <c:pt idx="201">
                  <c:v>43326</c:v>
                </c:pt>
                <c:pt idx="202">
                  <c:v>43327</c:v>
                </c:pt>
                <c:pt idx="203">
                  <c:v>43328</c:v>
                </c:pt>
                <c:pt idx="204">
                  <c:v>43329</c:v>
                </c:pt>
                <c:pt idx="205">
                  <c:v>43330</c:v>
                </c:pt>
                <c:pt idx="206">
                  <c:v>43331</c:v>
                </c:pt>
                <c:pt idx="207">
                  <c:v>43332</c:v>
                </c:pt>
                <c:pt idx="208">
                  <c:v>43333</c:v>
                </c:pt>
                <c:pt idx="209">
                  <c:v>43334</c:v>
                </c:pt>
                <c:pt idx="210">
                  <c:v>43335</c:v>
                </c:pt>
                <c:pt idx="211">
                  <c:v>43336</c:v>
                </c:pt>
                <c:pt idx="212">
                  <c:v>43337</c:v>
                </c:pt>
                <c:pt idx="213">
                  <c:v>43338</c:v>
                </c:pt>
                <c:pt idx="214">
                  <c:v>43339</c:v>
                </c:pt>
                <c:pt idx="215">
                  <c:v>43340</c:v>
                </c:pt>
                <c:pt idx="216">
                  <c:v>43341</c:v>
                </c:pt>
                <c:pt idx="217">
                  <c:v>43342</c:v>
                </c:pt>
                <c:pt idx="218">
                  <c:v>43343</c:v>
                </c:pt>
                <c:pt idx="219">
                  <c:v>43344</c:v>
                </c:pt>
                <c:pt idx="220">
                  <c:v>43345</c:v>
                </c:pt>
                <c:pt idx="221">
                  <c:v>43346</c:v>
                </c:pt>
                <c:pt idx="222">
                  <c:v>43347</c:v>
                </c:pt>
                <c:pt idx="223">
                  <c:v>43348</c:v>
                </c:pt>
                <c:pt idx="224">
                  <c:v>43349</c:v>
                </c:pt>
                <c:pt idx="225">
                  <c:v>43350</c:v>
                </c:pt>
                <c:pt idx="226">
                  <c:v>43351</c:v>
                </c:pt>
                <c:pt idx="227">
                  <c:v>43352</c:v>
                </c:pt>
                <c:pt idx="228">
                  <c:v>43353</c:v>
                </c:pt>
                <c:pt idx="229">
                  <c:v>43354</c:v>
                </c:pt>
                <c:pt idx="230">
                  <c:v>43355</c:v>
                </c:pt>
                <c:pt idx="231">
                  <c:v>43356</c:v>
                </c:pt>
                <c:pt idx="232">
                  <c:v>43357</c:v>
                </c:pt>
                <c:pt idx="233">
                  <c:v>43358</c:v>
                </c:pt>
                <c:pt idx="234">
                  <c:v>43359</c:v>
                </c:pt>
                <c:pt idx="235">
                  <c:v>43360</c:v>
                </c:pt>
                <c:pt idx="236">
                  <c:v>43361</c:v>
                </c:pt>
                <c:pt idx="237">
                  <c:v>43362</c:v>
                </c:pt>
                <c:pt idx="238">
                  <c:v>43363</c:v>
                </c:pt>
                <c:pt idx="239">
                  <c:v>43364</c:v>
                </c:pt>
                <c:pt idx="240">
                  <c:v>43365</c:v>
                </c:pt>
                <c:pt idx="241">
                  <c:v>43366</c:v>
                </c:pt>
                <c:pt idx="242">
                  <c:v>43367</c:v>
                </c:pt>
                <c:pt idx="243">
                  <c:v>43368</c:v>
                </c:pt>
                <c:pt idx="244">
                  <c:v>43369</c:v>
                </c:pt>
                <c:pt idx="245">
                  <c:v>43370</c:v>
                </c:pt>
                <c:pt idx="246">
                  <c:v>43371</c:v>
                </c:pt>
                <c:pt idx="247">
                  <c:v>43372</c:v>
                </c:pt>
                <c:pt idx="248">
                  <c:v>43373</c:v>
                </c:pt>
                <c:pt idx="249">
                  <c:v>43374</c:v>
                </c:pt>
                <c:pt idx="250">
                  <c:v>43375</c:v>
                </c:pt>
                <c:pt idx="251">
                  <c:v>43376</c:v>
                </c:pt>
                <c:pt idx="252">
                  <c:v>43377</c:v>
                </c:pt>
                <c:pt idx="253">
                  <c:v>43378</c:v>
                </c:pt>
                <c:pt idx="254">
                  <c:v>43379</c:v>
                </c:pt>
                <c:pt idx="255">
                  <c:v>43380</c:v>
                </c:pt>
                <c:pt idx="256">
                  <c:v>43381</c:v>
                </c:pt>
                <c:pt idx="257">
                  <c:v>43382</c:v>
                </c:pt>
                <c:pt idx="258">
                  <c:v>43383</c:v>
                </c:pt>
                <c:pt idx="259">
                  <c:v>43384</c:v>
                </c:pt>
                <c:pt idx="260">
                  <c:v>43385</c:v>
                </c:pt>
                <c:pt idx="261">
                  <c:v>43386</c:v>
                </c:pt>
                <c:pt idx="262">
                  <c:v>43387</c:v>
                </c:pt>
                <c:pt idx="263">
                  <c:v>43388</c:v>
                </c:pt>
                <c:pt idx="264">
                  <c:v>43389</c:v>
                </c:pt>
                <c:pt idx="265">
                  <c:v>43390</c:v>
                </c:pt>
                <c:pt idx="266">
                  <c:v>43391</c:v>
                </c:pt>
                <c:pt idx="267">
                  <c:v>43392</c:v>
                </c:pt>
                <c:pt idx="268">
                  <c:v>43393</c:v>
                </c:pt>
                <c:pt idx="269">
                  <c:v>43394</c:v>
                </c:pt>
                <c:pt idx="270">
                  <c:v>43395</c:v>
                </c:pt>
                <c:pt idx="271">
                  <c:v>43396</c:v>
                </c:pt>
                <c:pt idx="272">
                  <c:v>43397</c:v>
                </c:pt>
                <c:pt idx="273">
                  <c:v>43398</c:v>
                </c:pt>
                <c:pt idx="274">
                  <c:v>43399</c:v>
                </c:pt>
              </c:numCache>
            </c:numRef>
          </c:xVal>
          <c:yVal>
            <c:numRef>
              <c:f>Hoja2!$B$2:$B$276</c:f>
              <c:numCache>
                <c:formatCode>0.00%</c:formatCode>
                <c:ptCount val="275"/>
                <c:pt idx="0">
                  <c:v>0.27250000000000002</c:v>
                </c:pt>
                <c:pt idx="1">
                  <c:v>0.27250000000000002</c:v>
                </c:pt>
                <c:pt idx="2">
                  <c:v>0.27250000000000002</c:v>
                </c:pt>
                <c:pt idx="3">
                  <c:v>0.27250000000000002</c:v>
                </c:pt>
                <c:pt idx="4">
                  <c:v>0.27250000000000002</c:v>
                </c:pt>
                <c:pt idx="5">
                  <c:v>0.27250000000000002</c:v>
                </c:pt>
                <c:pt idx="6">
                  <c:v>0.27250000000000002</c:v>
                </c:pt>
                <c:pt idx="7">
                  <c:v>0.27250000000000002</c:v>
                </c:pt>
                <c:pt idx="8">
                  <c:v>0.27250000000000002</c:v>
                </c:pt>
                <c:pt idx="9">
                  <c:v>0.27250000000000002</c:v>
                </c:pt>
                <c:pt idx="10">
                  <c:v>0.27250000000000002</c:v>
                </c:pt>
                <c:pt idx="11">
                  <c:v>0.27250000000000002</c:v>
                </c:pt>
                <c:pt idx="12">
                  <c:v>0.27250000000000002</c:v>
                </c:pt>
                <c:pt idx="13">
                  <c:v>0.27250000000000002</c:v>
                </c:pt>
                <c:pt idx="14">
                  <c:v>0.27250000000000002</c:v>
                </c:pt>
                <c:pt idx="15">
                  <c:v>0.27250000000000002</c:v>
                </c:pt>
                <c:pt idx="16">
                  <c:v>0.27250000000000002</c:v>
                </c:pt>
                <c:pt idx="17">
                  <c:v>0.27250000000000002</c:v>
                </c:pt>
                <c:pt idx="18">
                  <c:v>0.27250000000000002</c:v>
                </c:pt>
                <c:pt idx="19">
                  <c:v>0.27250000000000002</c:v>
                </c:pt>
                <c:pt idx="20">
                  <c:v>0.26</c:v>
                </c:pt>
                <c:pt idx="21">
                  <c:v>0.26</c:v>
                </c:pt>
                <c:pt idx="22">
                  <c:v>0.26</c:v>
                </c:pt>
                <c:pt idx="23">
                  <c:v>0.26</c:v>
                </c:pt>
                <c:pt idx="24">
                  <c:v>0.26</c:v>
                </c:pt>
                <c:pt idx="25">
                  <c:v>0.26</c:v>
                </c:pt>
                <c:pt idx="26">
                  <c:v>0.26</c:v>
                </c:pt>
                <c:pt idx="27">
                  <c:v>0.26</c:v>
                </c:pt>
                <c:pt idx="28">
                  <c:v>0.26</c:v>
                </c:pt>
                <c:pt idx="29">
                  <c:v>0.26</c:v>
                </c:pt>
                <c:pt idx="30">
                  <c:v>0.26</c:v>
                </c:pt>
                <c:pt idx="31">
                  <c:v>0.26</c:v>
                </c:pt>
                <c:pt idx="32">
                  <c:v>0.26</c:v>
                </c:pt>
                <c:pt idx="33">
                  <c:v>0.26</c:v>
                </c:pt>
                <c:pt idx="34">
                  <c:v>0.26</c:v>
                </c:pt>
                <c:pt idx="35">
                  <c:v>0.26</c:v>
                </c:pt>
                <c:pt idx="36">
                  <c:v>0.26</c:v>
                </c:pt>
                <c:pt idx="37">
                  <c:v>0.26</c:v>
                </c:pt>
                <c:pt idx="38">
                  <c:v>0.26</c:v>
                </c:pt>
                <c:pt idx="39">
                  <c:v>0.26</c:v>
                </c:pt>
                <c:pt idx="40">
                  <c:v>0.26</c:v>
                </c:pt>
                <c:pt idx="41">
                  <c:v>0.26</c:v>
                </c:pt>
                <c:pt idx="42">
                  <c:v>0.26</c:v>
                </c:pt>
                <c:pt idx="43">
                  <c:v>0.26</c:v>
                </c:pt>
                <c:pt idx="44">
                  <c:v>0.26</c:v>
                </c:pt>
                <c:pt idx="45">
                  <c:v>0.26</c:v>
                </c:pt>
                <c:pt idx="46">
                  <c:v>0.26</c:v>
                </c:pt>
                <c:pt idx="47">
                  <c:v>0.255</c:v>
                </c:pt>
                <c:pt idx="48">
                  <c:v>0.255</c:v>
                </c:pt>
                <c:pt idx="49">
                  <c:v>0.255</c:v>
                </c:pt>
                <c:pt idx="50">
                  <c:v>0.255</c:v>
                </c:pt>
                <c:pt idx="51">
                  <c:v>0.255</c:v>
                </c:pt>
                <c:pt idx="52">
                  <c:v>0.255</c:v>
                </c:pt>
                <c:pt idx="53">
                  <c:v>0.255</c:v>
                </c:pt>
                <c:pt idx="54">
                  <c:v>0.255</c:v>
                </c:pt>
                <c:pt idx="55">
                  <c:v>0.255</c:v>
                </c:pt>
                <c:pt idx="56">
                  <c:v>0.255</c:v>
                </c:pt>
                <c:pt idx="57">
                  <c:v>0.255</c:v>
                </c:pt>
                <c:pt idx="58">
                  <c:v>0.255</c:v>
                </c:pt>
                <c:pt idx="59">
                  <c:v>0.255</c:v>
                </c:pt>
                <c:pt idx="60">
                  <c:v>0.255</c:v>
                </c:pt>
                <c:pt idx="61">
                  <c:v>0.2475</c:v>
                </c:pt>
                <c:pt idx="62">
                  <c:v>0.2475</c:v>
                </c:pt>
                <c:pt idx="63">
                  <c:v>0.2475</c:v>
                </c:pt>
                <c:pt idx="64">
                  <c:v>0.2475</c:v>
                </c:pt>
                <c:pt idx="65">
                  <c:v>0.2475</c:v>
                </c:pt>
                <c:pt idx="66">
                  <c:v>0.2475</c:v>
                </c:pt>
                <c:pt idx="67">
                  <c:v>0.2475</c:v>
                </c:pt>
                <c:pt idx="68">
                  <c:v>0.2475</c:v>
                </c:pt>
                <c:pt idx="69">
                  <c:v>0.2475</c:v>
                </c:pt>
                <c:pt idx="70">
                  <c:v>0.2475</c:v>
                </c:pt>
                <c:pt idx="71">
                  <c:v>0.2475</c:v>
                </c:pt>
                <c:pt idx="72">
                  <c:v>0.2475</c:v>
                </c:pt>
                <c:pt idx="73">
                  <c:v>0.2475</c:v>
                </c:pt>
                <c:pt idx="74">
                  <c:v>0.2475</c:v>
                </c:pt>
                <c:pt idx="75">
                  <c:v>0.2475</c:v>
                </c:pt>
                <c:pt idx="76">
                  <c:v>0.2475</c:v>
                </c:pt>
                <c:pt idx="77">
                  <c:v>0.2475</c:v>
                </c:pt>
                <c:pt idx="78">
                  <c:v>0.2475</c:v>
                </c:pt>
                <c:pt idx="79">
                  <c:v>0.2475</c:v>
                </c:pt>
                <c:pt idx="80">
                  <c:v>0.2475</c:v>
                </c:pt>
                <c:pt idx="81">
                  <c:v>0.2475</c:v>
                </c:pt>
                <c:pt idx="82">
                  <c:v>0.2475</c:v>
                </c:pt>
                <c:pt idx="83">
                  <c:v>0.2475</c:v>
                </c:pt>
                <c:pt idx="84">
                  <c:v>0.2475</c:v>
                </c:pt>
                <c:pt idx="85">
                  <c:v>0.2475</c:v>
                </c:pt>
                <c:pt idx="86">
                  <c:v>0.2475</c:v>
                </c:pt>
                <c:pt idx="87">
                  <c:v>0.2475</c:v>
                </c:pt>
                <c:pt idx="88">
                  <c:v>0.2475</c:v>
                </c:pt>
                <c:pt idx="89">
                  <c:v>0.24</c:v>
                </c:pt>
                <c:pt idx="90">
                  <c:v>0.24</c:v>
                </c:pt>
                <c:pt idx="91">
                  <c:v>0.24</c:v>
                </c:pt>
                <c:pt idx="92">
                  <c:v>0.24</c:v>
                </c:pt>
                <c:pt idx="93">
                  <c:v>0.24</c:v>
                </c:pt>
                <c:pt idx="94">
                  <c:v>0.24</c:v>
                </c:pt>
                <c:pt idx="95">
                  <c:v>0.24</c:v>
                </c:pt>
                <c:pt idx="96">
                  <c:v>0.24</c:v>
                </c:pt>
                <c:pt idx="97">
                  <c:v>0.24</c:v>
                </c:pt>
                <c:pt idx="98">
                  <c:v>0.24</c:v>
                </c:pt>
                <c:pt idx="99">
                  <c:v>0.24</c:v>
                </c:pt>
                <c:pt idx="100">
                  <c:v>0.24</c:v>
                </c:pt>
                <c:pt idx="101">
                  <c:v>0.24</c:v>
                </c:pt>
                <c:pt idx="102">
                  <c:v>0.24</c:v>
                </c:pt>
                <c:pt idx="103">
                  <c:v>0.23749999999999999</c:v>
                </c:pt>
                <c:pt idx="104">
                  <c:v>0.23749999999999999</c:v>
                </c:pt>
                <c:pt idx="105">
                  <c:v>0.23749999999999999</c:v>
                </c:pt>
                <c:pt idx="106">
                  <c:v>0.23749999999999999</c:v>
                </c:pt>
                <c:pt idx="107">
                  <c:v>0.23749999999999999</c:v>
                </c:pt>
                <c:pt idx="108">
                  <c:v>0.23749999999999999</c:v>
                </c:pt>
                <c:pt idx="109">
                  <c:v>0.23749999999999999</c:v>
                </c:pt>
                <c:pt idx="110">
                  <c:v>0.23749999999999999</c:v>
                </c:pt>
                <c:pt idx="111">
                  <c:v>0.23749999999999999</c:v>
                </c:pt>
                <c:pt idx="112">
                  <c:v>0.23749999999999999</c:v>
                </c:pt>
                <c:pt idx="113">
                  <c:v>0.23749999999999999</c:v>
                </c:pt>
                <c:pt idx="114">
                  <c:v>0.23749999999999999</c:v>
                </c:pt>
                <c:pt idx="115">
                  <c:v>0.23749999999999999</c:v>
                </c:pt>
                <c:pt idx="116">
                  <c:v>0.23749999999999999</c:v>
                </c:pt>
                <c:pt idx="117">
                  <c:v>0.23499999999999999</c:v>
                </c:pt>
                <c:pt idx="118">
                  <c:v>0.23499999999999999</c:v>
                </c:pt>
                <c:pt idx="119">
                  <c:v>0.23499999999999999</c:v>
                </c:pt>
                <c:pt idx="120">
                  <c:v>0.23499999999999999</c:v>
                </c:pt>
                <c:pt idx="121">
                  <c:v>0.23499999999999999</c:v>
                </c:pt>
                <c:pt idx="122">
                  <c:v>0.23499999999999999</c:v>
                </c:pt>
                <c:pt idx="123">
                  <c:v>0.23499999999999999</c:v>
                </c:pt>
                <c:pt idx="124">
                  <c:v>0.23499999999999999</c:v>
                </c:pt>
                <c:pt idx="125">
                  <c:v>0.23499999999999999</c:v>
                </c:pt>
                <c:pt idx="126">
                  <c:v>0.23499999999999999</c:v>
                </c:pt>
                <c:pt idx="127">
                  <c:v>0.23499999999999999</c:v>
                </c:pt>
                <c:pt idx="128">
                  <c:v>0.23499999999999999</c:v>
                </c:pt>
                <c:pt idx="129">
                  <c:v>0.23499999999999999</c:v>
                </c:pt>
                <c:pt idx="130">
                  <c:v>0.23499999999999999</c:v>
                </c:pt>
                <c:pt idx="131">
                  <c:v>0.23499999999999999</c:v>
                </c:pt>
                <c:pt idx="132">
                  <c:v>0.23499999999999999</c:v>
                </c:pt>
                <c:pt idx="133">
                  <c:v>0.23499999999999999</c:v>
                </c:pt>
                <c:pt idx="134">
                  <c:v>0.23499999999999999</c:v>
                </c:pt>
                <c:pt idx="135">
                  <c:v>0.23499999999999999</c:v>
                </c:pt>
                <c:pt idx="136">
                  <c:v>0.23499999999999999</c:v>
                </c:pt>
                <c:pt idx="137">
                  <c:v>0.23499999999999999</c:v>
                </c:pt>
                <c:pt idx="138">
                  <c:v>0.22749999999999998</c:v>
                </c:pt>
                <c:pt idx="139">
                  <c:v>0.22749999999999998</c:v>
                </c:pt>
                <c:pt idx="140">
                  <c:v>0.22749999999999998</c:v>
                </c:pt>
                <c:pt idx="141">
                  <c:v>0.22749999999999998</c:v>
                </c:pt>
                <c:pt idx="142">
                  <c:v>0.22749999999999998</c:v>
                </c:pt>
                <c:pt idx="143">
                  <c:v>0.22749999999999998</c:v>
                </c:pt>
                <c:pt idx="144">
                  <c:v>0.22749999999999998</c:v>
                </c:pt>
                <c:pt idx="145">
                  <c:v>0.22749999999999998</c:v>
                </c:pt>
                <c:pt idx="146">
                  <c:v>0.22749999999999998</c:v>
                </c:pt>
                <c:pt idx="147">
                  <c:v>0.22749999999999998</c:v>
                </c:pt>
                <c:pt idx="148">
                  <c:v>0.22749999999999998</c:v>
                </c:pt>
                <c:pt idx="149">
                  <c:v>0.22749999999999998</c:v>
                </c:pt>
                <c:pt idx="150">
                  <c:v>0.22749999999999998</c:v>
                </c:pt>
                <c:pt idx="151">
                  <c:v>0.22749999999999998</c:v>
                </c:pt>
                <c:pt idx="152">
                  <c:v>0.21999999999999997</c:v>
                </c:pt>
                <c:pt idx="153">
                  <c:v>0.21999999999999997</c:v>
                </c:pt>
                <c:pt idx="154">
                  <c:v>0.21999999999999997</c:v>
                </c:pt>
                <c:pt idx="155">
                  <c:v>0.21999999999999997</c:v>
                </c:pt>
                <c:pt idx="156">
                  <c:v>0.21999999999999997</c:v>
                </c:pt>
                <c:pt idx="157">
                  <c:v>0.21999999999999997</c:v>
                </c:pt>
                <c:pt idx="158">
                  <c:v>0.21999999999999997</c:v>
                </c:pt>
                <c:pt idx="159">
                  <c:v>0.21999999999999997</c:v>
                </c:pt>
                <c:pt idx="160">
                  <c:v>0.21999999999999997</c:v>
                </c:pt>
                <c:pt idx="161">
                  <c:v>0.21999999999999997</c:v>
                </c:pt>
                <c:pt idx="162">
                  <c:v>0.21999999999999997</c:v>
                </c:pt>
                <c:pt idx="163">
                  <c:v>0.21999999999999997</c:v>
                </c:pt>
                <c:pt idx="164">
                  <c:v>0.21999999999999997</c:v>
                </c:pt>
                <c:pt idx="165">
                  <c:v>0.21999999999999997</c:v>
                </c:pt>
                <c:pt idx="166">
                  <c:v>0.21499999999999997</c:v>
                </c:pt>
                <c:pt idx="167">
                  <c:v>0.21499999999999997</c:v>
                </c:pt>
                <c:pt idx="168">
                  <c:v>0.21499999999999997</c:v>
                </c:pt>
                <c:pt idx="169">
                  <c:v>0.21499999999999997</c:v>
                </c:pt>
                <c:pt idx="170">
                  <c:v>0.21499999999999997</c:v>
                </c:pt>
                <c:pt idx="171">
                  <c:v>0.21499999999999997</c:v>
                </c:pt>
                <c:pt idx="172">
                  <c:v>0.21499999999999997</c:v>
                </c:pt>
                <c:pt idx="173">
                  <c:v>0.21499999999999997</c:v>
                </c:pt>
                <c:pt idx="174">
                  <c:v>0.21499999999999997</c:v>
                </c:pt>
                <c:pt idx="175">
                  <c:v>0.21499999999999997</c:v>
                </c:pt>
                <c:pt idx="176">
                  <c:v>0.21499999999999997</c:v>
                </c:pt>
                <c:pt idx="177">
                  <c:v>0.21499999999999997</c:v>
                </c:pt>
                <c:pt idx="178">
                  <c:v>0.21499999999999997</c:v>
                </c:pt>
                <c:pt idx="179">
                  <c:v>0.21499999999999997</c:v>
                </c:pt>
                <c:pt idx="180">
                  <c:v>0.21499999999999997</c:v>
                </c:pt>
                <c:pt idx="181">
                  <c:v>0.21499999999999997</c:v>
                </c:pt>
                <c:pt idx="182">
                  <c:v>0.21499999999999997</c:v>
                </c:pt>
                <c:pt idx="183">
                  <c:v>0.21499999999999997</c:v>
                </c:pt>
                <c:pt idx="184">
                  <c:v>0.21499999999999997</c:v>
                </c:pt>
                <c:pt idx="185">
                  <c:v>0.21499999999999997</c:v>
                </c:pt>
                <c:pt idx="186">
                  <c:v>0.21499999999999997</c:v>
                </c:pt>
                <c:pt idx="187">
                  <c:v>0.21499999999999997</c:v>
                </c:pt>
                <c:pt idx="188">
                  <c:v>0.21499999999999997</c:v>
                </c:pt>
                <c:pt idx="189">
                  <c:v>0.21499999999999997</c:v>
                </c:pt>
                <c:pt idx="190">
                  <c:v>0.21499999999999997</c:v>
                </c:pt>
                <c:pt idx="191">
                  <c:v>0.21499999999999997</c:v>
                </c:pt>
                <c:pt idx="192">
                  <c:v>0.21499999999999997</c:v>
                </c:pt>
                <c:pt idx="193">
                  <c:v>0.21499999999999997</c:v>
                </c:pt>
                <c:pt idx="194">
                  <c:v>0.21499999999999997</c:v>
                </c:pt>
                <c:pt idx="195">
                  <c:v>0.21499999999999997</c:v>
                </c:pt>
                <c:pt idx="196">
                  <c:v>0.21499999999999997</c:v>
                </c:pt>
                <c:pt idx="197">
                  <c:v>0.21499999999999997</c:v>
                </c:pt>
                <c:pt idx="198">
                  <c:v>0.21499999999999997</c:v>
                </c:pt>
                <c:pt idx="199">
                  <c:v>0.21499999999999997</c:v>
                </c:pt>
                <c:pt idx="200">
                  <c:v>0.21499999999999997</c:v>
                </c:pt>
                <c:pt idx="201">
                  <c:v>0.21499999999999997</c:v>
                </c:pt>
                <c:pt idx="202">
                  <c:v>0.21499999999999997</c:v>
                </c:pt>
                <c:pt idx="203">
                  <c:v>0.21499999999999997</c:v>
                </c:pt>
                <c:pt idx="204">
                  <c:v>0.21499999999999997</c:v>
                </c:pt>
                <c:pt idx="205">
                  <c:v>0.21499999999999997</c:v>
                </c:pt>
                <c:pt idx="206">
                  <c:v>0.21499999999999997</c:v>
                </c:pt>
                <c:pt idx="207">
                  <c:v>0.21499999999999997</c:v>
                </c:pt>
                <c:pt idx="208">
                  <c:v>0.21499999999999997</c:v>
                </c:pt>
                <c:pt idx="209">
                  <c:v>0.21499999999999997</c:v>
                </c:pt>
                <c:pt idx="210">
                  <c:v>0.21499999999999997</c:v>
                </c:pt>
                <c:pt idx="211">
                  <c:v>0.21499999999999997</c:v>
                </c:pt>
                <c:pt idx="212">
                  <c:v>0.21499999999999997</c:v>
                </c:pt>
                <c:pt idx="213">
                  <c:v>0.21499999999999997</c:v>
                </c:pt>
                <c:pt idx="214">
                  <c:v>0.21499999999999997</c:v>
                </c:pt>
                <c:pt idx="215">
                  <c:v>0.21499999999999997</c:v>
                </c:pt>
                <c:pt idx="216">
                  <c:v>0.21499999999999997</c:v>
                </c:pt>
                <c:pt idx="217">
                  <c:v>0.21499999999999997</c:v>
                </c:pt>
                <c:pt idx="218">
                  <c:v>0.21499999999999997</c:v>
                </c:pt>
                <c:pt idx="219">
                  <c:v>0.21499999999999997</c:v>
                </c:pt>
                <c:pt idx="220">
                  <c:v>0.21499999999999997</c:v>
                </c:pt>
                <c:pt idx="221">
                  <c:v>0.21499999999999997</c:v>
                </c:pt>
                <c:pt idx="222">
                  <c:v>0.21499999999999997</c:v>
                </c:pt>
                <c:pt idx="223">
                  <c:v>0.21499999999999997</c:v>
                </c:pt>
                <c:pt idx="224">
                  <c:v>0.21499999999999997</c:v>
                </c:pt>
                <c:pt idx="225">
                  <c:v>0.21499999999999997</c:v>
                </c:pt>
                <c:pt idx="226">
                  <c:v>0.21499999999999997</c:v>
                </c:pt>
                <c:pt idx="227">
                  <c:v>0.21499999999999997</c:v>
                </c:pt>
                <c:pt idx="228">
                  <c:v>0.21499999999999997</c:v>
                </c:pt>
                <c:pt idx="229">
                  <c:v>0.21499999999999997</c:v>
                </c:pt>
                <c:pt idx="230">
                  <c:v>0.21499999999999997</c:v>
                </c:pt>
                <c:pt idx="231">
                  <c:v>0.21499999999999997</c:v>
                </c:pt>
                <c:pt idx="232">
                  <c:v>0.21499999999999997</c:v>
                </c:pt>
                <c:pt idx="233">
                  <c:v>0.21499999999999997</c:v>
                </c:pt>
                <c:pt idx="234">
                  <c:v>0.21499999999999997</c:v>
                </c:pt>
                <c:pt idx="235">
                  <c:v>0.21499999999999997</c:v>
                </c:pt>
                <c:pt idx="236">
                  <c:v>0.21499999999999997</c:v>
                </c:pt>
                <c:pt idx="237">
                  <c:v>0.21499999999999997</c:v>
                </c:pt>
                <c:pt idx="238">
                  <c:v>0.21499999999999997</c:v>
                </c:pt>
                <c:pt idx="239">
                  <c:v>0.21499999999999997</c:v>
                </c:pt>
                <c:pt idx="240">
                  <c:v>0.21499999999999997</c:v>
                </c:pt>
                <c:pt idx="241">
                  <c:v>0.21499999999999997</c:v>
                </c:pt>
                <c:pt idx="242">
                  <c:v>0.21499999999999997</c:v>
                </c:pt>
                <c:pt idx="243">
                  <c:v>0.20749999999999996</c:v>
                </c:pt>
                <c:pt idx="244">
                  <c:v>0.20749999999999996</c:v>
                </c:pt>
                <c:pt idx="245">
                  <c:v>0.20749999999999996</c:v>
                </c:pt>
                <c:pt idx="246">
                  <c:v>0.20749999999999996</c:v>
                </c:pt>
                <c:pt idx="247">
                  <c:v>0.20749999999999996</c:v>
                </c:pt>
                <c:pt idx="248">
                  <c:v>0.20749999999999996</c:v>
                </c:pt>
                <c:pt idx="249">
                  <c:v>0.20749999999999996</c:v>
                </c:pt>
                <c:pt idx="250">
                  <c:v>0.20749999999999996</c:v>
                </c:pt>
                <c:pt idx="251">
                  <c:v>0.20749999999999996</c:v>
                </c:pt>
                <c:pt idx="252">
                  <c:v>0.20749999999999996</c:v>
                </c:pt>
                <c:pt idx="253">
                  <c:v>0.20749999999999996</c:v>
                </c:pt>
                <c:pt idx="254">
                  <c:v>0.20749999999999996</c:v>
                </c:pt>
                <c:pt idx="255">
                  <c:v>0.20749999999999996</c:v>
                </c:pt>
                <c:pt idx="256">
                  <c:v>0.20749999999999996</c:v>
                </c:pt>
                <c:pt idx="257">
                  <c:v>0.20749999999999996</c:v>
                </c:pt>
                <c:pt idx="258">
                  <c:v>0.20749999999999996</c:v>
                </c:pt>
                <c:pt idx="259">
                  <c:v>0.20749999999999996</c:v>
                </c:pt>
                <c:pt idx="260">
                  <c:v>0.20749999999999996</c:v>
                </c:pt>
                <c:pt idx="261">
                  <c:v>0.20749999999999996</c:v>
                </c:pt>
                <c:pt idx="262">
                  <c:v>0.20749999999999996</c:v>
                </c:pt>
                <c:pt idx="263">
                  <c:v>0.20749999999999996</c:v>
                </c:pt>
                <c:pt idx="264">
                  <c:v>0.20749999999999996</c:v>
                </c:pt>
                <c:pt idx="265">
                  <c:v>0.20749999999999996</c:v>
                </c:pt>
                <c:pt idx="266">
                  <c:v>0.20749999999999996</c:v>
                </c:pt>
                <c:pt idx="267">
                  <c:v>0.20749999999999996</c:v>
                </c:pt>
                <c:pt idx="268">
                  <c:v>0.20749999999999996</c:v>
                </c:pt>
                <c:pt idx="269">
                  <c:v>0.20749999999999996</c:v>
                </c:pt>
                <c:pt idx="270">
                  <c:v>0.20749999999999996</c:v>
                </c:pt>
                <c:pt idx="271">
                  <c:v>0.20749999999999996</c:v>
                </c:pt>
                <c:pt idx="272">
                  <c:v>0.20749999999999996</c:v>
                </c:pt>
                <c:pt idx="273">
                  <c:v>0.20749999999999996</c:v>
                </c:pt>
                <c:pt idx="274">
                  <c:v>0.20749999999999996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95D-46EB-9911-592810186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241408"/>
        <c:axId val="180172416"/>
      </c:scatterChart>
      <c:scatterChart>
        <c:scatterStyle val="lineMarker"/>
        <c:varyColors val="0"/>
        <c:ser>
          <c:idx val="0"/>
          <c:order val="1"/>
          <c:tx>
            <c:strRef>
              <c:f>analisis!$F$1</c:f>
              <c:strCache>
                <c:ptCount val="1"/>
                <c:pt idx="0">
                  <c:v>Market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1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95D-46EB-9911-5928101866F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1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95D-46EB-9911-5928101866F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1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595D-46EB-9911-5928101866F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1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595D-46EB-9911-5928101866F7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1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595D-46EB-9911-5928101866F7}"/>
              </c:ext>
            </c:extLst>
          </c:dPt>
          <c:xVal>
            <c:numRef>
              <c:f>analisis!$A$2:$A$10</c:f>
              <c:numCache>
                <c:formatCode>m/d/yyyy</c:formatCode>
                <c:ptCount val="9"/>
                <c:pt idx="0">
                  <c:v>43152</c:v>
                </c:pt>
                <c:pt idx="1">
                  <c:v>43180</c:v>
                </c:pt>
                <c:pt idx="2">
                  <c:v>43208</c:v>
                </c:pt>
                <c:pt idx="3">
                  <c:v>43236</c:v>
                </c:pt>
                <c:pt idx="4">
                  <c:v>43272</c:v>
                </c:pt>
                <c:pt idx="5">
                  <c:v>43299</c:v>
                </c:pt>
                <c:pt idx="6">
                  <c:v>43327</c:v>
                </c:pt>
                <c:pt idx="7">
                  <c:v>43362</c:v>
                </c:pt>
                <c:pt idx="8">
                  <c:v>43390</c:v>
                </c:pt>
              </c:numCache>
            </c:numRef>
          </c:xVal>
          <c:yVal>
            <c:numRef>
              <c:f>analisis!$F$2:$F$10</c:f>
              <c:numCache>
                <c:formatCode>0.00%</c:formatCode>
                <c:ptCount val="9"/>
                <c:pt idx="0" formatCode="0.0%">
                  <c:v>0.27</c:v>
                </c:pt>
                <c:pt idx="1">
                  <c:v>0.26774999999999999</c:v>
                </c:pt>
                <c:pt idx="2">
                  <c:v>0.26500000000000001</c:v>
                </c:pt>
                <c:pt idx="3">
                  <c:v>0.26299999999999996</c:v>
                </c:pt>
                <c:pt idx="4">
                  <c:v>0.26100000000000001</c:v>
                </c:pt>
                <c:pt idx="5">
                  <c:v>0.25700000000000001</c:v>
                </c:pt>
                <c:pt idx="6">
                  <c:v>0.25600000000000001</c:v>
                </c:pt>
                <c:pt idx="7">
                  <c:v>0.25475000000000003</c:v>
                </c:pt>
                <c:pt idx="8">
                  <c:v>0.2535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95D-46EB-9911-5928101866F7}"/>
            </c:ext>
          </c:extLst>
        </c:ser>
        <c:ser>
          <c:idx val="1"/>
          <c:order val="2"/>
          <c:tx>
            <c:strRef>
              <c:f>analisis!$J$1</c:f>
              <c:strCache>
                <c:ptCount val="1"/>
                <c:pt idx="0">
                  <c:v>Estimated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  <a:effectLst/>
            </c:spPr>
          </c:marker>
          <c:xVal>
            <c:numRef>
              <c:f>analisis!$A$2:$A$10</c:f>
              <c:numCache>
                <c:formatCode>m/d/yyyy</c:formatCode>
                <c:ptCount val="9"/>
                <c:pt idx="0">
                  <c:v>43152</c:v>
                </c:pt>
                <c:pt idx="1">
                  <c:v>43180</c:v>
                </c:pt>
                <c:pt idx="2">
                  <c:v>43208</c:v>
                </c:pt>
                <c:pt idx="3">
                  <c:v>43236</c:v>
                </c:pt>
                <c:pt idx="4">
                  <c:v>43272</c:v>
                </c:pt>
                <c:pt idx="5">
                  <c:v>43299</c:v>
                </c:pt>
                <c:pt idx="6">
                  <c:v>43327</c:v>
                </c:pt>
                <c:pt idx="7">
                  <c:v>43362</c:v>
                </c:pt>
                <c:pt idx="8">
                  <c:v>43390</c:v>
                </c:pt>
              </c:numCache>
            </c:numRef>
          </c:xVal>
          <c:yVal>
            <c:numRef>
              <c:f>analisis!$J$2:$J$10</c:f>
              <c:numCache>
                <c:formatCode>0.00%</c:formatCode>
                <c:ptCount val="9"/>
                <c:pt idx="0">
                  <c:v>0.27026575342465481</c:v>
                </c:pt>
                <c:pt idx="1">
                  <c:v>0.26762731388619054</c:v>
                </c:pt>
                <c:pt idx="2">
                  <c:v>0.26518298728011441</c:v>
                </c:pt>
                <c:pt idx="3">
                  <c:v>0.26301457063582584</c:v>
                </c:pt>
                <c:pt idx="4">
                  <c:v>0.2607205839069302</c:v>
                </c:pt>
                <c:pt idx="5">
                  <c:v>0.25811719486781776</c:v>
                </c:pt>
                <c:pt idx="6">
                  <c:v>0.2559456200914213</c:v>
                </c:pt>
                <c:pt idx="7">
                  <c:v>0.25457558358400567</c:v>
                </c:pt>
                <c:pt idx="8">
                  <c:v>0.25352586911191671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95D-46EB-9911-5928101866F7}"/>
            </c:ext>
          </c:extLst>
        </c:ser>
        <c:ser>
          <c:idx val="3"/>
          <c:order val="3"/>
          <c:tx>
            <c:strRef>
              <c:f>analisis!$G$1</c:f>
              <c:strCache>
                <c:ptCount val="1"/>
                <c:pt idx="0">
                  <c:v>forward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xVal>
            <c:numRef>
              <c:f>analisis!$A$2:$A$10</c:f>
              <c:numCache>
                <c:formatCode>m/d/yyyy</c:formatCode>
                <c:ptCount val="9"/>
                <c:pt idx="0">
                  <c:v>43152</c:v>
                </c:pt>
                <c:pt idx="1">
                  <c:v>43180</c:v>
                </c:pt>
                <c:pt idx="2">
                  <c:v>43208</c:v>
                </c:pt>
                <c:pt idx="3">
                  <c:v>43236</c:v>
                </c:pt>
                <c:pt idx="4">
                  <c:v>43272</c:v>
                </c:pt>
                <c:pt idx="5">
                  <c:v>43299</c:v>
                </c:pt>
                <c:pt idx="6">
                  <c:v>43327</c:v>
                </c:pt>
                <c:pt idx="7">
                  <c:v>43362</c:v>
                </c:pt>
                <c:pt idx="8">
                  <c:v>43390</c:v>
                </c:pt>
              </c:numCache>
            </c:numRef>
          </c:xVal>
          <c:yVal>
            <c:numRef>
              <c:f>analisis!$G$2:$G$10</c:f>
              <c:numCache>
                <c:formatCode>0.00%</c:formatCode>
                <c:ptCount val="9"/>
                <c:pt idx="0" formatCode="0.0%">
                  <c:v>0.27</c:v>
                </c:pt>
                <c:pt idx="1">
                  <c:v>0.26037989297897562</c:v>
                </c:pt>
                <c:pt idx="2">
                  <c:v>0.24953067693973416</c:v>
                </c:pt>
                <c:pt idx="3">
                  <c:v>0.24246068147798114</c:v>
                </c:pt>
                <c:pt idx="4">
                  <c:v>0.23596098019667258</c:v>
                </c:pt>
                <c:pt idx="5">
                  <c:v>0.21284862448120653</c:v>
                </c:pt>
                <c:pt idx="6">
                  <c:v>0.22252326164406952</c:v>
                </c:pt>
                <c:pt idx="7">
                  <c:v>0.21681769594896777</c:v>
                </c:pt>
                <c:pt idx="8">
                  <c:v>0.2084408188357173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95D-46EB-9911-592810186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241408"/>
        <c:axId val="180172416"/>
      </c:scatterChart>
      <c:valAx>
        <c:axId val="180241408"/>
        <c:scaling>
          <c:orientation val="minMax"/>
          <c:min val="43125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72416"/>
        <c:crosses val="autoZero"/>
        <c:crossBetween val="midCat"/>
        <c:majorUnit val="40"/>
        <c:minorUnit val="30"/>
      </c:valAx>
      <c:valAx>
        <c:axId val="180172416"/>
        <c:scaling>
          <c:orientation val="minMax"/>
          <c:max val="0.28000000000000003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241408"/>
        <c:crosses val="autoZero"/>
        <c:crossBetween val="midCat"/>
        <c:minorUnit val="2.5000000000000005E-3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1141513560804906E-2"/>
          <c:y val="0.92045417640104166"/>
          <c:w val="0.85390857392825903"/>
          <c:h val="4.29876025015911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MX" b="1"/>
              <a:t>Argentina liquidez</a:t>
            </a:r>
            <a:r>
              <a:rPr lang="es-MX" b="1" baseline="0"/>
              <a:t> v/s FX ARS</a:t>
            </a:r>
            <a:endParaRPr lang="es-MX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2521609236144518"/>
          <c:y val="0.16696086902180707"/>
          <c:w val="0.8268851371489554"/>
          <c:h val="0.61724382873783568"/>
        </c:manualLayout>
      </c:layout>
      <c:scatterChart>
        <c:scatterStyle val="lineMarker"/>
        <c:varyColors val="0"/>
        <c:ser>
          <c:idx val="0"/>
          <c:order val="0"/>
          <c:tx>
            <c:strRef>
              <c:f>Hoja1!$K$1</c:f>
              <c:strCache>
                <c:ptCount val="1"/>
                <c:pt idx="0">
                  <c:v>ARS BCRA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3175">
                <a:solidFill>
                  <a:schemeClr val="accent1"/>
                </a:solidFill>
              </a:ln>
              <a:effectLst/>
            </c:spPr>
          </c:marker>
          <c:dLbls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FCB-476B-9EB1-1F9EECBFCAA4}"/>
                </c:ext>
              </c:extLst>
            </c:dLbl>
            <c:dLbl>
              <c:idx val="3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CB-476B-9EB1-1F9EECBFCA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Hoja1!$J$2:$J$37</c:f>
              <c:numCache>
                <c:formatCode>m/d/yyyy</c:formatCode>
                <c:ptCount val="36"/>
                <c:pt idx="0">
                  <c:v>43075</c:v>
                </c:pt>
                <c:pt idx="1">
                  <c:v>43076</c:v>
                </c:pt>
                <c:pt idx="2">
                  <c:v>43080</c:v>
                </c:pt>
                <c:pt idx="3">
                  <c:v>43081</c:v>
                </c:pt>
                <c:pt idx="4">
                  <c:v>43082</c:v>
                </c:pt>
                <c:pt idx="5">
                  <c:v>43083</c:v>
                </c:pt>
                <c:pt idx="6">
                  <c:v>43084</c:v>
                </c:pt>
                <c:pt idx="7">
                  <c:v>43087</c:v>
                </c:pt>
                <c:pt idx="8">
                  <c:v>43088</c:v>
                </c:pt>
                <c:pt idx="9">
                  <c:v>43089</c:v>
                </c:pt>
                <c:pt idx="10">
                  <c:v>43090</c:v>
                </c:pt>
                <c:pt idx="11">
                  <c:v>43091</c:v>
                </c:pt>
                <c:pt idx="12">
                  <c:v>43095</c:v>
                </c:pt>
                <c:pt idx="13">
                  <c:v>43096</c:v>
                </c:pt>
                <c:pt idx="14">
                  <c:v>43097</c:v>
                </c:pt>
                <c:pt idx="15">
                  <c:v>43098</c:v>
                </c:pt>
                <c:pt idx="16">
                  <c:v>43102</c:v>
                </c:pt>
                <c:pt idx="17">
                  <c:v>43103</c:v>
                </c:pt>
                <c:pt idx="18">
                  <c:v>43104</c:v>
                </c:pt>
                <c:pt idx="19">
                  <c:v>43105</c:v>
                </c:pt>
                <c:pt idx="20">
                  <c:v>43108</c:v>
                </c:pt>
                <c:pt idx="21">
                  <c:v>43109</c:v>
                </c:pt>
                <c:pt idx="22">
                  <c:v>43110</c:v>
                </c:pt>
                <c:pt idx="23">
                  <c:v>43111</c:v>
                </c:pt>
                <c:pt idx="24">
                  <c:v>43112</c:v>
                </c:pt>
                <c:pt idx="25">
                  <c:v>43115</c:v>
                </c:pt>
                <c:pt idx="26">
                  <c:v>43116</c:v>
                </c:pt>
                <c:pt idx="27">
                  <c:v>43117</c:v>
                </c:pt>
                <c:pt idx="28">
                  <c:v>43118</c:v>
                </c:pt>
                <c:pt idx="29">
                  <c:v>43119</c:v>
                </c:pt>
                <c:pt idx="30">
                  <c:v>43122</c:v>
                </c:pt>
                <c:pt idx="31">
                  <c:v>43123</c:v>
                </c:pt>
                <c:pt idx="32">
                  <c:v>43124</c:v>
                </c:pt>
                <c:pt idx="33">
                  <c:v>43125</c:v>
                </c:pt>
                <c:pt idx="34">
                  <c:v>43126</c:v>
                </c:pt>
                <c:pt idx="35" formatCode="General">
                  <c:v>43129</c:v>
                </c:pt>
              </c:numCache>
            </c:numRef>
          </c:xVal>
          <c:yVal>
            <c:numRef>
              <c:f>Hoja1!$K$2:$K$37</c:f>
              <c:numCache>
                <c:formatCode>0.00</c:formatCode>
                <c:ptCount val="36"/>
                <c:pt idx="0">
                  <c:v>100</c:v>
                </c:pt>
                <c:pt idx="1">
                  <c:v>99.886743172809105</c:v>
                </c:pt>
                <c:pt idx="2">
                  <c:v>100.09554306096805</c:v>
                </c:pt>
                <c:pt idx="3">
                  <c:v>100.13149129666638</c:v>
                </c:pt>
                <c:pt idx="4">
                  <c:v>99.833670228125911</c:v>
                </c:pt>
                <c:pt idx="5">
                  <c:v>99.59381679697178</c:v>
                </c:pt>
                <c:pt idx="6">
                  <c:v>98.487326014004339</c:v>
                </c:pt>
                <c:pt idx="7">
                  <c:v>98.417235057674134</c:v>
                </c:pt>
                <c:pt idx="8">
                  <c:v>98.408270616766671</c:v>
                </c:pt>
                <c:pt idx="9">
                  <c:v>97.21834788086025</c:v>
                </c:pt>
                <c:pt idx="10">
                  <c:v>96.733072188024607</c:v>
                </c:pt>
                <c:pt idx="11">
                  <c:v>95.97685832944677</c:v>
                </c:pt>
                <c:pt idx="12">
                  <c:v>94.721499219156669</c:v>
                </c:pt>
                <c:pt idx="13">
                  <c:v>93.768375372931914</c:v>
                </c:pt>
                <c:pt idx="14">
                  <c:v>91.801380775358467</c:v>
                </c:pt>
                <c:pt idx="15">
                  <c:v>92.074229527756145</c:v>
                </c:pt>
                <c:pt idx="16">
                  <c:v>93.187061994609138</c:v>
                </c:pt>
                <c:pt idx="17">
                  <c:v>93.866136686975295</c:v>
                </c:pt>
                <c:pt idx="18">
                  <c:v>92.91158290782046</c:v>
                </c:pt>
                <c:pt idx="19">
                  <c:v>91.651467594163535</c:v>
                </c:pt>
                <c:pt idx="20">
                  <c:v>90.634159129636899</c:v>
                </c:pt>
                <c:pt idx="21">
                  <c:v>90.761217696289989</c:v>
                </c:pt>
                <c:pt idx="22">
                  <c:v>92.332427076600936</c:v>
                </c:pt>
                <c:pt idx="23">
                  <c:v>92.678951516483735</c:v>
                </c:pt>
                <c:pt idx="24">
                  <c:v>92.365482233502533</c:v>
                </c:pt>
                <c:pt idx="25">
                  <c:v>92.336865945899746</c:v>
                </c:pt>
                <c:pt idx="26">
                  <c:v>91.821861487958017</c:v>
                </c:pt>
                <c:pt idx="27">
                  <c:v>91.501558885648194</c:v>
                </c:pt>
                <c:pt idx="28">
                  <c:v>91.691818061265096</c:v>
                </c:pt>
                <c:pt idx="29">
                  <c:v>91.159920896506279</c:v>
                </c:pt>
                <c:pt idx="30">
                  <c:v>90.646040901940225</c:v>
                </c:pt>
                <c:pt idx="31">
                  <c:v>89.488370166746904</c:v>
                </c:pt>
                <c:pt idx="32">
                  <c:v>88.53004742443332</c:v>
                </c:pt>
                <c:pt idx="33">
                  <c:v>88.677648217592719</c:v>
                </c:pt>
                <c:pt idx="34">
                  <c:v>88.548640743377902</c:v>
                </c:pt>
                <c:pt idx="35">
                  <c:v>88.322424725496532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FCB-476B-9EB1-1F9EECBFCAA4}"/>
            </c:ext>
          </c:extLst>
        </c:ser>
        <c:ser>
          <c:idx val="1"/>
          <c:order val="1"/>
          <c:tx>
            <c:strRef>
              <c:f>Hoja1!$L$1</c:f>
              <c:strCache>
                <c:ptCount val="1"/>
                <c:pt idx="0">
                  <c:v>ARG Liquidez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5">
                  <a:lumMod val="75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dLbls>
            <c:dLbl>
              <c:idx val="3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CB-476B-9EB1-1F9EECBFCA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6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Hoja1!$J$2:$J$37</c:f>
              <c:numCache>
                <c:formatCode>m/d/yyyy</c:formatCode>
                <c:ptCount val="36"/>
                <c:pt idx="0">
                  <c:v>43075</c:v>
                </c:pt>
                <c:pt idx="1">
                  <c:v>43076</c:v>
                </c:pt>
                <c:pt idx="2">
                  <c:v>43080</c:v>
                </c:pt>
                <c:pt idx="3">
                  <c:v>43081</c:v>
                </c:pt>
                <c:pt idx="4">
                  <c:v>43082</c:v>
                </c:pt>
                <c:pt idx="5">
                  <c:v>43083</c:v>
                </c:pt>
                <c:pt idx="6">
                  <c:v>43084</c:v>
                </c:pt>
                <c:pt idx="7">
                  <c:v>43087</c:v>
                </c:pt>
                <c:pt idx="8">
                  <c:v>43088</c:v>
                </c:pt>
                <c:pt idx="9">
                  <c:v>43089</c:v>
                </c:pt>
                <c:pt idx="10">
                  <c:v>43090</c:v>
                </c:pt>
                <c:pt idx="11">
                  <c:v>43091</c:v>
                </c:pt>
                <c:pt idx="12">
                  <c:v>43095</c:v>
                </c:pt>
                <c:pt idx="13">
                  <c:v>43096</c:v>
                </c:pt>
                <c:pt idx="14">
                  <c:v>43097</c:v>
                </c:pt>
                <c:pt idx="15">
                  <c:v>43098</c:v>
                </c:pt>
                <c:pt idx="16">
                  <c:v>43102</c:v>
                </c:pt>
                <c:pt idx="17">
                  <c:v>43103</c:v>
                </c:pt>
                <c:pt idx="18">
                  <c:v>43104</c:v>
                </c:pt>
                <c:pt idx="19">
                  <c:v>43105</c:v>
                </c:pt>
                <c:pt idx="20">
                  <c:v>43108</c:v>
                </c:pt>
                <c:pt idx="21">
                  <c:v>43109</c:v>
                </c:pt>
                <c:pt idx="22">
                  <c:v>43110</c:v>
                </c:pt>
                <c:pt idx="23">
                  <c:v>43111</c:v>
                </c:pt>
                <c:pt idx="24">
                  <c:v>43112</c:v>
                </c:pt>
                <c:pt idx="25">
                  <c:v>43115</c:v>
                </c:pt>
                <c:pt idx="26">
                  <c:v>43116</c:v>
                </c:pt>
                <c:pt idx="27">
                  <c:v>43117</c:v>
                </c:pt>
                <c:pt idx="28">
                  <c:v>43118</c:v>
                </c:pt>
                <c:pt idx="29">
                  <c:v>43119</c:v>
                </c:pt>
                <c:pt idx="30">
                  <c:v>43122</c:v>
                </c:pt>
                <c:pt idx="31">
                  <c:v>43123</c:v>
                </c:pt>
                <c:pt idx="32">
                  <c:v>43124</c:v>
                </c:pt>
                <c:pt idx="33">
                  <c:v>43125</c:v>
                </c:pt>
                <c:pt idx="34">
                  <c:v>43126</c:v>
                </c:pt>
                <c:pt idx="35" formatCode="General">
                  <c:v>43129</c:v>
                </c:pt>
              </c:numCache>
            </c:numRef>
          </c:xVal>
          <c:yVal>
            <c:numRef>
              <c:f>Hoja1!$L$2:$L$37</c:f>
              <c:numCache>
                <c:formatCode>0.00</c:formatCode>
                <c:ptCount val="36"/>
                <c:pt idx="0">
                  <c:v>100</c:v>
                </c:pt>
                <c:pt idx="1">
                  <c:v>100.25027</c:v>
                </c:pt>
                <c:pt idx="2">
                  <c:v>100.57786999999999</c:v>
                </c:pt>
                <c:pt idx="3">
                  <c:v>100.67836</c:v>
                </c:pt>
                <c:pt idx="4">
                  <c:v>100.4345</c:v>
                </c:pt>
                <c:pt idx="5">
                  <c:v>100.29030999999999</c:v>
                </c:pt>
                <c:pt idx="6">
                  <c:v>99.454349999999991</c:v>
                </c:pt>
                <c:pt idx="7">
                  <c:v>99.549329999999983</c:v>
                </c:pt>
                <c:pt idx="8">
                  <c:v>99.539969999999983</c:v>
                </c:pt>
                <c:pt idx="9">
                  <c:v>98.400169999999974</c:v>
                </c:pt>
                <c:pt idx="10">
                  <c:v>98.014079999999979</c:v>
                </c:pt>
                <c:pt idx="11">
                  <c:v>97.563409999999976</c:v>
                </c:pt>
                <c:pt idx="12">
                  <c:v>96.40679999999999</c:v>
                </c:pt>
                <c:pt idx="13">
                  <c:v>95.510549999999995</c:v>
                </c:pt>
                <c:pt idx="14">
                  <c:v>93.598649999999992</c:v>
                </c:pt>
                <c:pt idx="15">
                  <c:v>94.165369999999996</c:v>
                </c:pt>
                <c:pt idx="16">
                  <c:v>95.449480000000008</c:v>
                </c:pt>
                <c:pt idx="17">
                  <c:v>96.224199999999996</c:v>
                </c:pt>
                <c:pt idx="18">
                  <c:v>95.30641</c:v>
                </c:pt>
                <c:pt idx="19">
                  <c:v>94.233720000000005</c:v>
                </c:pt>
                <c:pt idx="20">
                  <c:v>93.253050000000002</c:v>
                </c:pt>
                <c:pt idx="21">
                  <c:v>93.469149999999999</c:v>
                </c:pt>
                <c:pt idx="22">
                  <c:v>95.159079999999989</c:v>
                </c:pt>
                <c:pt idx="23">
                  <c:v>95.57602</c:v>
                </c:pt>
                <c:pt idx="24">
                  <c:v>95.472359999999995</c:v>
                </c:pt>
                <c:pt idx="25">
                  <c:v>95.580129999999983</c:v>
                </c:pt>
                <c:pt idx="26">
                  <c:v>95.579079999999976</c:v>
                </c:pt>
                <c:pt idx="27">
                  <c:v>94.782749999999979</c:v>
                </c:pt>
                <c:pt idx="28">
                  <c:v>95.049479999999988</c:v>
                </c:pt>
                <c:pt idx="29">
                  <c:v>94.745749999999987</c:v>
                </c:pt>
                <c:pt idx="30">
                  <c:v>94.27418999999999</c:v>
                </c:pt>
                <c:pt idx="31">
                  <c:v>93.127979999999994</c:v>
                </c:pt>
                <c:pt idx="32">
                  <c:v>92.208169999999996</c:v>
                </c:pt>
                <c:pt idx="33">
                  <c:v>92.42859</c:v>
                </c:pt>
                <c:pt idx="34">
                  <c:v>92.496669999999995</c:v>
                </c:pt>
                <c:pt idx="35">
                  <c:v>92.324610000000007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FCB-476B-9EB1-1F9EECBFCA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0241408"/>
        <c:axId val="180172416"/>
      </c:scatterChart>
      <c:valAx>
        <c:axId val="180241408"/>
        <c:scaling>
          <c:orientation val="minMax"/>
          <c:max val="43129"/>
          <c:min val="43075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72416"/>
        <c:crosses val="autoZero"/>
        <c:crossBetween val="midCat"/>
        <c:majorUnit val="4"/>
      </c:valAx>
      <c:valAx>
        <c:axId val="18017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241408"/>
        <c:crosses val="autoZero"/>
        <c:crossBetween val="midCat"/>
        <c:minorUnit val="2.5000000000000005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200" b="1"/>
              <a:t>Chilean Curve Term Premia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7.7830412684130282E-2"/>
          <c:y val="9.2928515500066936E-2"/>
          <c:w val="0.90163021184814685"/>
          <c:h val="0.77830912318703027"/>
        </c:manualLayout>
      </c:layout>
      <c:lineChart>
        <c:grouping val="standard"/>
        <c:varyColors val="0"/>
        <c:ser>
          <c:idx val="0"/>
          <c:order val="0"/>
          <c:tx>
            <c:strRef>
              <c:f>term_premia_model!$B$1</c:f>
              <c:strCache>
                <c:ptCount val="1"/>
                <c:pt idx="0">
                  <c:v>Avg</c:v>
                </c:pt>
              </c:strCache>
            </c:strRef>
          </c:tx>
          <c:spPr>
            <a:ln w="15875" cap="rnd">
              <a:solidFill>
                <a:schemeClr val="tx2"/>
              </a:solidFill>
              <a:prstDash val="lgDashDot"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term_premia_model!$A$2:$A$4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cat>
          <c:val>
            <c:numRef>
              <c:f>term_premia_model!$B$2:$B$4</c:f>
              <c:numCache>
                <c:formatCode>General</c:formatCode>
                <c:ptCount val="3"/>
                <c:pt idx="0">
                  <c:v>4.8563350961566467E-3</c:v>
                </c:pt>
                <c:pt idx="1">
                  <c:v>8.0518248387261016E-3</c:v>
                </c:pt>
                <c:pt idx="2">
                  <c:v>1.018199245042781E-2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F4F-4AF0-96CA-77140DEC058A}"/>
            </c:ext>
          </c:extLst>
        </c:ser>
        <c:ser>
          <c:idx val="1"/>
          <c:order val="1"/>
          <c:tx>
            <c:strRef>
              <c:f>term_premia_model!$C$1</c:f>
              <c:strCache>
                <c:ptCount val="1"/>
                <c:pt idx="0">
                  <c:v>Last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6"/>
            <c:spPr>
              <a:solidFill>
                <a:schemeClr val="accent2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term_premia_model!$A$2:$A$4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cat>
          <c:val>
            <c:numRef>
              <c:f>term_premia_model!$C$2:$C$4</c:f>
              <c:numCache>
                <c:formatCode>General</c:formatCode>
                <c:ptCount val="3"/>
                <c:pt idx="0">
                  <c:v>1.0381629263063089E-2</c:v>
                </c:pt>
                <c:pt idx="1">
                  <c:v>1.3786646799787354E-2</c:v>
                </c:pt>
                <c:pt idx="2">
                  <c:v>1.455316913100263E-2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4F-4AF0-96CA-77140DEC058A}"/>
            </c:ext>
          </c:extLst>
        </c:ser>
        <c:ser>
          <c:idx val="2"/>
          <c:order val="2"/>
          <c:tx>
            <c:strRef>
              <c:f>term_premia_model!$D$1</c:f>
              <c:strCache>
                <c:ptCount val="1"/>
                <c:pt idx="0">
                  <c:v>Max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12"/>
            <c:spPr>
              <a:solidFill>
                <a:schemeClr val="accent3"/>
              </a:solidFill>
              <a:ln w="3175">
                <a:solidFill>
                  <a:schemeClr val="tx1"/>
                </a:solidFill>
              </a:ln>
              <a:effectLst/>
            </c:spPr>
          </c:marker>
          <c:cat>
            <c:numRef>
              <c:f>term_premia_model!$A$2:$A$4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cat>
          <c:val>
            <c:numRef>
              <c:f>term_premia_model!$D$2:$D$4</c:f>
              <c:numCache>
                <c:formatCode>General</c:formatCode>
                <c:ptCount val="3"/>
                <c:pt idx="0">
                  <c:v>1.3540389726700922E-2</c:v>
                </c:pt>
                <c:pt idx="1">
                  <c:v>1.6718568965018291E-2</c:v>
                </c:pt>
                <c:pt idx="2">
                  <c:v>1.711913587372834E-2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F4F-4AF0-96CA-77140DEC058A}"/>
            </c:ext>
          </c:extLst>
        </c:ser>
        <c:ser>
          <c:idx val="3"/>
          <c:order val="3"/>
          <c:tx>
            <c:strRef>
              <c:f>term_premia_model!$E$1</c:f>
              <c:strCache>
                <c:ptCount val="1"/>
                <c:pt idx="0">
                  <c:v>Min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14"/>
            <c:spPr>
              <a:solidFill>
                <a:schemeClr val="accent4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term_premia_model!$A$2:$A$4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cat>
          <c:val>
            <c:numRef>
              <c:f>term_premia_model!$E$2:$E$4</c:f>
              <c:numCache>
                <c:formatCode>General</c:formatCode>
                <c:ptCount val="3"/>
                <c:pt idx="0">
                  <c:v>3.5733734711358711E-4</c:v>
                </c:pt>
                <c:pt idx="1">
                  <c:v>3.5617206566562823E-3</c:v>
                </c:pt>
                <c:pt idx="2">
                  <c:v>6.6142834563413591E-3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4F-4AF0-96CA-77140DEC058A}"/>
            </c:ext>
          </c:extLst>
        </c:ser>
        <c:ser>
          <c:idx val="4"/>
          <c:order val="4"/>
          <c:tx>
            <c:strRef>
              <c:f>term_premia_model!$F$1</c:f>
              <c:strCache>
                <c:ptCount val="1"/>
                <c:pt idx="0">
                  <c:v>Model</c:v>
                </c:pt>
              </c:strCache>
            </c:strRef>
          </c:tx>
          <c:spPr>
            <a:ln w="15875" cap="rnd">
              <a:solidFill>
                <a:schemeClr val="accent6"/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term_premia_model!$A$2:$A$4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20</c:v>
                </c:pt>
              </c:numCache>
            </c:numRef>
          </c:cat>
          <c:val>
            <c:numRef>
              <c:f>term_premia_model!$F$2:$F$4</c:f>
              <c:numCache>
                <c:formatCode>General</c:formatCode>
                <c:ptCount val="3"/>
                <c:pt idx="0">
                  <c:v>4.8374220485266342E-3</c:v>
                </c:pt>
                <c:pt idx="1">
                  <c:v>8.9165445812458555E-3</c:v>
                </c:pt>
                <c:pt idx="2">
                  <c:v>1.085520728822784E-2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7F4F-4AF0-96CA-77140DEC0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6546831"/>
        <c:axId val="2105259359"/>
      </c:lineChart>
      <c:catAx>
        <c:axId val="1976546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2105259359"/>
        <c:crosses val="autoZero"/>
        <c:auto val="1"/>
        <c:lblAlgn val="ctr"/>
        <c:lblOffset val="100"/>
        <c:noMultiLvlLbl val="0"/>
      </c:catAx>
      <c:valAx>
        <c:axId val="210525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0000"/>
                  <a:lumOff val="80000"/>
                </a:schemeClr>
              </a:solidFill>
              <a:prstDash val="lgDash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97654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b="1"/>
            </a:pPr>
            <a:r>
              <a:rPr lang="es-CL" b="1"/>
              <a:t>Chilean Nominal Curve</a:t>
            </a:r>
          </a:p>
        </c:rich>
      </c:tx>
      <c:layout>
        <c:manualLayout>
          <c:xMode val="edge"/>
          <c:yMode val="edge"/>
          <c:x val="0.38025003049013317"/>
          <c:y val="1.760348478454808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2429647381033889E-2"/>
          <c:y val="0.11003294092644458"/>
          <c:w val="0.85232106964697474"/>
          <c:h val="0.71214336134071088"/>
        </c:manualLayout>
      </c:layout>
      <c:areaChart>
        <c:grouping val="standard"/>
        <c:varyColors val="0"/>
        <c:ser>
          <c:idx val="4"/>
          <c:order val="2"/>
          <c:tx>
            <c:strRef>
              <c:f>display_p1!$H$48</c:f>
              <c:strCache>
                <c:ptCount val="1"/>
                <c:pt idx="0">
                  <c:v>Hawk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display_p1!$H$49:$H$67</c:f>
              <c:numCache>
                <c:formatCode>0.00%</c:formatCode>
                <c:ptCount val="19"/>
                <c:pt idx="0">
                  <c:v>2.5725726197808205E-2</c:v>
                </c:pt>
                <c:pt idx="1">
                  <c:v>2.5725726197808205E-2</c:v>
                </c:pt>
                <c:pt idx="2">
                  <c:v>2.5757771355010863E-2</c:v>
                </c:pt>
                <c:pt idx="3">
                  <c:v>2.5781286844642308E-2</c:v>
                </c:pt>
                <c:pt idx="4">
                  <c:v>2.7064168758699624E-2</c:v>
                </c:pt>
                <c:pt idx="5">
                  <c:v>3.2557778150156313E-2</c:v>
                </c:pt>
                <c:pt idx="6">
                  <c:v>3.4004636586378527E-2</c:v>
                </c:pt>
                <c:pt idx="7">
                  <c:v>3.4865448171352842E-2</c:v>
                </c:pt>
                <c:pt idx="8">
                  <c:v>3.7572060066599092E-2</c:v>
                </c:pt>
                <c:pt idx="9">
                  <c:v>3.7935361184112011E-2</c:v>
                </c:pt>
                <c:pt idx="10">
                  <c:v>4.0145671742661919E-2</c:v>
                </c:pt>
                <c:pt idx="11">
                  <c:v>4.0496095454349776E-2</c:v>
                </c:pt>
                <c:pt idx="12">
                  <c:v>4.2270535133529741E-2</c:v>
                </c:pt>
                <c:pt idx="13">
                  <c:v>4.3452530401005669E-2</c:v>
                </c:pt>
                <c:pt idx="14">
                  <c:v>4.5804575936713166E-2</c:v>
                </c:pt>
                <c:pt idx="15">
                  <c:v>4.8933333377116278E-2</c:v>
                </c:pt>
                <c:pt idx="16">
                  <c:v>4.9585403327327943E-2</c:v>
                </c:pt>
                <c:pt idx="17">
                  <c:v>5.0079366895323753E-2</c:v>
                </c:pt>
                <c:pt idx="18">
                  <c:v>5.1258642500420018E-2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E-47F8-B837-957467970ED5}"/>
            </c:ext>
          </c:extLst>
        </c:ser>
        <c:ser>
          <c:idx val="2"/>
          <c:order val="3"/>
          <c:tx>
            <c:strRef>
              <c:f>display_p1!$F$48</c:f>
              <c:strCache>
                <c:ptCount val="1"/>
                <c:pt idx="0">
                  <c:v>Dove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display_p1!$F$49:$F$67</c:f>
              <c:numCache>
                <c:formatCode>0.00%</c:formatCode>
                <c:ptCount val="19"/>
                <c:pt idx="0">
                  <c:v>2.3372399401294802E-2</c:v>
                </c:pt>
                <c:pt idx="1">
                  <c:v>2.3372399401294802E-2</c:v>
                </c:pt>
                <c:pt idx="2">
                  <c:v>2.2046444244520024E-2</c:v>
                </c:pt>
                <c:pt idx="3">
                  <c:v>2.170086372426756E-2</c:v>
                </c:pt>
                <c:pt idx="4">
                  <c:v>2.1376338857494875E-2</c:v>
                </c:pt>
                <c:pt idx="5">
                  <c:v>2.5222244409878081E-2</c:v>
                </c:pt>
                <c:pt idx="6">
                  <c:v>2.6613454919732438E-2</c:v>
                </c:pt>
                <c:pt idx="7">
                  <c:v>2.7479199878539848E-2</c:v>
                </c:pt>
                <c:pt idx="8">
                  <c:v>3.0444488499279772E-2</c:v>
                </c:pt>
                <c:pt idx="9">
                  <c:v>3.0846593002569488E-2</c:v>
                </c:pt>
                <c:pt idx="10">
                  <c:v>3.340608015780256E-2</c:v>
                </c:pt>
                <c:pt idx="11">
                  <c:v>3.3808735810860586E-2</c:v>
                </c:pt>
                <c:pt idx="12">
                  <c:v>3.5825570983055097E-2</c:v>
                </c:pt>
                <c:pt idx="13">
                  <c:v>3.7147246352376463E-2</c:v>
                </c:pt>
                <c:pt idx="14">
                  <c:v>3.9746155480301651E-2</c:v>
                </c:pt>
                <c:pt idx="15">
                  <c:v>4.3141508864537263E-2</c:v>
                </c:pt>
                <c:pt idx="16">
                  <c:v>4.3848033875164609E-2</c:v>
                </c:pt>
                <c:pt idx="17">
                  <c:v>4.4377185282395322E-2</c:v>
                </c:pt>
                <c:pt idx="18">
                  <c:v>4.5679023210584653E-2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9E-47F8-B837-957467970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782656"/>
        <c:axId val="133389632"/>
      </c:areaChart>
      <c:lineChart>
        <c:grouping val="standard"/>
        <c:varyColors val="0"/>
        <c:ser>
          <c:idx val="0"/>
          <c:order val="0"/>
          <c:tx>
            <c:strRef>
              <c:f>display_p1!$D$48</c:f>
              <c:strCache>
                <c:ptCount val="1"/>
                <c:pt idx="0">
                  <c:v>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display_p1!$D$49:$D$67</c:f>
              <c:numCache>
                <c:formatCode>0.00%</c:formatCode>
                <c:ptCount val="19"/>
                <c:pt idx="0">
                  <c:v>2.4910137099999997E-2</c:v>
                </c:pt>
                <c:pt idx="1">
                  <c:v>2.49149998E-2</c:v>
                </c:pt>
                <c:pt idx="2">
                  <c:v>2.8569621E-2</c:v>
                </c:pt>
                <c:pt idx="3">
                  <c:v>3.0354974999999999E-2</c:v>
                </c:pt>
                <c:pt idx="4">
                  <c:v>2.7626279E-2</c:v>
                </c:pt>
                <c:pt idx="5">
                  <c:v>3.1908982099999997E-2</c:v>
                </c:pt>
                <c:pt idx="6">
                  <c:v>3.24627964E-2</c:v>
                </c:pt>
                <c:pt idx="7">
                  <c:v>3.2528838800000001E-2</c:v>
                </c:pt>
                <c:pt idx="8">
                  <c:v>3.5300717499999995E-2</c:v>
                </c:pt>
                <c:pt idx="9">
                  <c:v>3.5254597300000003E-2</c:v>
                </c:pt>
                <c:pt idx="10">
                  <c:v>3.77413214E-2</c:v>
                </c:pt>
                <c:pt idx="11">
                  <c:v>3.7920727600000002E-2</c:v>
                </c:pt>
                <c:pt idx="12">
                  <c:v>3.89932765E-2</c:v>
                </c:pt>
                <c:pt idx="13">
                  <c:v>4.1431161799999998E-2</c:v>
                </c:pt>
                <c:pt idx="14">
                  <c:v>4.5006007099999995E-2</c:v>
                </c:pt>
                <c:pt idx="15">
                  <c:v>4.7708251800000004E-2</c:v>
                </c:pt>
                <c:pt idx="16">
                  <c:v>5.0023106400000003E-2</c:v>
                </c:pt>
                <c:pt idx="17">
                  <c:v>5.0449914800000002E-2</c:v>
                </c:pt>
                <c:pt idx="18">
                  <c:v>5.2662116299999999E-2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C9E-47F8-B837-957467970ED5}"/>
            </c:ext>
          </c:extLst>
        </c:ser>
        <c:ser>
          <c:idx val="1"/>
          <c:order val="1"/>
          <c:tx>
            <c:strRef>
              <c:f>display_p1!$C$48</c:f>
              <c:strCache>
                <c:ptCount val="1"/>
                <c:pt idx="0">
                  <c:v>Valuation</c:v>
                </c:pt>
              </c:strCache>
            </c:strRef>
          </c:tx>
          <c:spPr>
            <a:ln w="254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display_p1!$C$49:$C$67</c:f>
              <c:numCache>
                <c:formatCode>0.00%</c:formatCode>
                <c:ptCount val="19"/>
                <c:pt idx="0">
                  <c:v>2.5254629611406447E-2</c:v>
                </c:pt>
                <c:pt idx="1">
                  <c:v>2.5254629611406447E-2</c:v>
                </c:pt>
                <c:pt idx="2">
                  <c:v>2.5014432747701602E-2</c:v>
                </c:pt>
                <c:pt idx="3">
                  <c:v>2.496390459401495E-2</c:v>
                </c:pt>
                <c:pt idx="4">
                  <c:v>2.5286620423585038E-2</c:v>
                </c:pt>
                <c:pt idx="5">
                  <c:v>2.9602098950824749E-2</c:v>
                </c:pt>
                <c:pt idx="6">
                  <c:v>3.0803547351655292E-2</c:v>
                </c:pt>
                <c:pt idx="7">
                  <c:v>3.1561913821785692E-2</c:v>
                </c:pt>
                <c:pt idx="8">
                  <c:v>3.4194632188096041E-2</c:v>
                </c:pt>
                <c:pt idx="9">
                  <c:v>3.4558878561860719E-2</c:v>
                </c:pt>
                <c:pt idx="10">
                  <c:v>3.6865818039118418E-2</c:v>
                </c:pt>
                <c:pt idx="11">
                  <c:v>3.7230533706358822E-2</c:v>
                </c:pt>
                <c:pt idx="12">
                  <c:v>3.9065921673115948E-2</c:v>
                </c:pt>
                <c:pt idx="13">
                  <c:v>4.028233456266414E-2</c:v>
                </c:pt>
                <c:pt idx="14">
                  <c:v>4.2693792187365971E-2</c:v>
                </c:pt>
                <c:pt idx="15">
                  <c:v>4.5899549817180793E-2</c:v>
                </c:pt>
                <c:pt idx="16">
                  <c:v>4.656813419027056E-2</c:v>
                </c:pt>
                <c:pt idx="17">
                  <c:v>4.7070694172468459E-2</c:v>
                </c:pt>
                <c:pt idx="18">
                  <c:v>4.8295034160071616E-2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FC9E-47F8-B837-957467970ED5}"/>
            </c:ext>
          </c:extLst>
        </c:ser>
        <c:ser>
          <c:idx val="3"/>
          <c:order val="4"/>
          <c:tx>
            <c:strRef>
              <c:f>display_p1!$G$48</c:f>
              <c:strCache>
                <c:ptCount val="1"/>
                <c:pt idx="0">
                  <c:v>Central</c:v>
                </c:pt>
              </c:strCache>
            </c:strRef>
          </c:tx>
          <c:spPr>
            <a:ln w="63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display_p1!$G$49:$G$67</c:f>
              <c:numCache>
                <c:formatCode>0.00%</c:formatCode>
                <c:ptCount val="19"/>
                <c:pt idx="0">
                  <c:v>2.5725726197808205E-2</c:v>
                </c:pt>
                <c:pt idx="1">
                  <c:v>2.5725726197808205E-2</c:v>
                </c:pt>
                <c:pt idx="2">
                  <c:v>2.5757771355010863E-2</c:v>
                </c:pt>
                <c:pt idx="3">
                  <c:v>2.5781286844642308E-2</c:v>
                </c:pt>
                <c:pt idx="4">
                  <c:v>2.6152615955418044E-2</c:v>
                </c:pt>
                <c:pt idx="5">
                  <c:v>3.0434807777000854E-2</c:v>
                </c:pt>
                <c:pt idx="6">
                  <c:v>3.154679149817622E-2</c:v>
                </c:pt>
                <c:pt idx="7">
                  <c:v>3.22597389080789E-2</c:v>
                </c:pt>
                <c:pt idx="8">
                  <c:v>3.4786498563510737E-2</c:v>
                </c:pt>
                <c:pt idx="9">
                  <c:v>3.514001819189741E-2</c:v>
                </c:pt>
                <c:pt idx="10">
                  <c:v>3.7388322051501201E-2</c:v>
                </c:pt>
                <c:pt idx="11">
                  <c:v>3.7744197048398938E-2</c:v>
                </c:pt>
                <c:pt idx="12">
                  <c:v>3.9536287033442939E-2</c:v>
                </c:pt>
                <c:pt idx="13">
                  <c:v>4.072746959005101E-2</c:v>
                </c:pt>
                <c:pt idx="14">
                  <c:v>4.3093712922382163E-2</c:v>
                </c:pt>
                <c:pt idx="15">
                  <c:v>4.6256409696931011E-2</c:v>
                </c:pt>
                <c:pt idx="16">
                  <c:v>4.6916549515347558E-2</c:v>
                </c:pt>
                <c:pt idx="17">
                  <c:v>4.741269545940404E-2</c:v>
                </c:pt>
                <c:pt idx="18">
                  <c:v>4.8621549950441233E-2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FC9E-47F8-B837-957467970ED5}"/>
            </c:ext>
          </c:extLst>
        </c:ser>
        <c:ser>
          <c:idx val="6"/>
          <c:order val="5"/>
          <c:tx>
            <c:strRef>
              <c:f>display_p1!$I$48</c:f>
              <c:strCache>
                <c:ptCount val="1"/>
                <c:pt idx="0">
                  <c:v>Swap Eq</c:v>
                </c:pt>
              </c:strCache>
            </c:strRef>
          </c:tx>
          <c:spPr>
            <a:ln w="25400" cap="rnd">
              <a:solidFill>
                <a:schemeClr val="accent4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display_p1!$N$49:$N$67</c:f>
              <c:numCache>
                <c:formatCode>m/d/yyyy</c:formatCode>
                <c:ptCount val="19"/>
                <c:pt idx="0">
                  <c:v>43160</c:v>
                </c:pt>
                <c:pt idx="1">
                  <c:v>43160</c:v>
                </c:pt>
                <c:pt idx="2">
                  <c:v>43221</c:v>
                </c:pt>
                <c:pt idx="3">
                  <c:v>43252</c:v>
                </c:pt>
                <c:pt idx="4">
                  <c:v>43466</c:v>
                </c:pt>
                <c:pt idx="5">
                  <c:v>43831</c:v>
                </c:pt>
                <c:pt idx="6">
                  <c:v>43922</c:v>
                </c:pt>
                <c:pt idx="7">
                  <c:v>43983</c:v>
                </c:pt>
                <c:pt idx="8">
                  <c:v>44228</c:v>
                </c:pt>
                <c:pt idx="9">
                  <c:v>44256</c:v>
                </c:pt>
                <c:pt idx="10">
                  <c:v>44562</c:v>
                </c:pt>
                <c:pt idx="11">
                  <c:v>44621</c:v>
                </c:pt>
                <c:pt idx="12">
                  <c:v>44986</c:v>
                </c:pt>
                <c:pt idx="13">
                  <c:v>45292</c:v>
                </c:pt>
                <c:pt idx="14">
                  <c:v>46082</c:v>
                </c:pt>
                <c:pt idx="15">
                  <c:v>48214</c:v>
                </c:pt>
                <c:pt idx="16">
                  <c:v>48945</c:v>
                </c:pt>
                <c:pt idx="17">
                  <c:v>49369</c:v>
                </c:pt>
                <c:pt idx="18">
                  <c:v>52232</c:v>
                </c:pt>
              </c:numCache>
            </c:numRef>
          </c:cat>
          <c:val>
            <c:numRef>
              <c:f>display_p1!$I$49:$I$67</c:f>
              <c:numCache>
                <c:formatCode>0.00%</c:formatCode>
                <c:ptCount val="19"/>
                <c:pt idx="0">
                  <c:v>2.5436711997453419E-2</c:v>
                </c:pt>
                <c:pt idx="1">
                  <c:v>2.5436711997453419E-2</c:v>
                </c:pt>
                <c:pt idx="2">
                  <c:v>2.4968716843813431E-2</c:v>
                </c:pt>
                <c:pt idx="3">
                  <c:v>2.4942751430857914E-2</c:v>
                </c:pt>
                <c:pt idx="4">
                  <c:v>2.5167046064989644E-2</c:v>
                </c:pt>
                <c:pt idx="5">
                  <c:v>2.7279687973838743E-2</c:v>
                </c:pt>
                <c:pt idx="6">
                  <c:v>2.8059873431955522E-2</c:v>
                </c:pt>
                <c:pt idx="7">
                  <c:v>2.862045436181444E-2</c:v>
                </c:pt>
                <c:pt idx="8">
                  <c:v>3.0799387889205925E-2</c:v>
                </c:pt>
                <c:pt idx="9">
                  <c:v>3.1051755426450552E-2</c:v>
                </c:pt>
                <c:pt idx="10">
                  <c:v>3.3050005892322938E-2</c:v>
                </c:pt>
                <c:pt idx="11">
                  <c:v>3.3419165452855421E-2</c:v>
                </c:pt>
                <c:pt idx="12">
                  <c:v>3.5503147535572065E-2</c:v>
                </c:pt>
                <c:pt idx="13">
                  <c:v>3.7021258973764563E-2</c:v>
                </c:pt>
                <c:pt idx="14">
                  <c:v>4.0607021418680174E-2</c:v>
                </c:pt>
                <c:pt idx="15">
                  <c:v>4.4300906521125893E-2</c:v>
                </c:pt>
                <c:pt idx="16">
                  <c:v>4.5164774612980109E-2</c:v>
                </c:pt>
                <c:pt idx="17">
                  <c:v>4.5784537943042672E-2</c:v>
                </c:pt>
                <c:pt idx="18">
                  <c:v>4.7897645459573597E-2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FC9E-47F8-B837-957467970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782656"/>
        <c:axId val="133389632"/>
      </c:lineChart>
      <c:dateAx>
        <c:axId val="179782656"/>
        <c:scaling>
          <c:orientation val="minMax"/>
          <c:max val="52597"/>
        </c:scaling>
        <c:delete val="0"/>
        <c:axPos val="b"/>
        <c:numFmt formatCode="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CL"/>
          </a:p>
        </c:txPr>
        <c:crossAx val="133389632"/>
        <c:crosses val="autoZero"/>
        <c:auto val="0"/>
        <c:lblOffset val="100"/>
        <c:baseTimeUnit val="months"/>
        <c:majorUnit val="24"/>
        <c:majorTimeUnit val="months"/>
      </c:dateAx>
      <c:valAx>
        <c:axId val="133389632"/>
        <c:scaling>
          <c:orientation val="minMax"/>
          <c:min val="2.0000000000000004E-2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s-CL"/>
          </a:p>
        </c:txPr>
        <c:crossAx val="17978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82685781866078645"/>
          <c:y val="0.54015505997104618"/>
          <c:w val="0.11081483092592764"/>
          <c:h val="0.2479313812164829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100"/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0">
          <a:latin typeface="Arial Narrow" panose="020B0606020202030204" pitchFamily="34" charset="0"/>
        </a:defRPr>
      </a:pPr>
      <a:endParaRPr lang="es-CL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b="1"/>
              <a:t>Chilean Inflation-Linked Curve</a:t>
            </a:r>
          </a:p>
        </c:rich>
      </c:tx>
      <c:layout>
        <c:manualLayout>
          <c:xMode val="edge"/>
          <c:yMode val="edge"/>
          <c:x val="0.35301343804843904"/>
          <c:y val="4.1552361319266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8.3225502118911637E-2"/>
          <c:y val="0.14347170844820309"/>
          <c:w val="0.87551883666793739"/>
          <c:h val="0.70423125928198416"/>
        </c:manualLayout>
      </c:layout>
      <c:areaChart>
        <c:grouping val="standard"/>
        <c:varyColors val="0"/>
        <c:ser>
          <c:idx val="4"/>
          <c:order val="2"/>
          <c:tx>
            <c:strRef>
              <c:f>display_p1!$H$70</c:f>
              <c:strCache>
                <c:ptCount val="1"/>
                <c:pt idx="0">
                  <c:v>Hawk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display_p1!$H$71:$H$102</c:f>
              <c:numCache>
                <c:formatCode>0.00%</c:formatCode>
                <c:ptCount val="32"/>
                <c:pt idx="0">
                  <c:v>-1.0363266883762427E-3</c:v>
                </c:pt>
                <c:pt idx="1">
                  <c:v>-2.217232316900701E-3</c:v>
                </c:pt>
                <c:pt idx="2">
                  <c:v>-2.6214863405866506E-3</c:v>
                </c:pt>
                <c:pt idx="3">
                  <c:v>-1.7992356488920685E-3</c:v>
                </c:pt>
                <c:pt idx="4">
                  <c:v>-1.2252668648679561E-3</c:v>
                </c:pt>
                <c:pt idx="5">
                  <c:v>1.1950010756670527E-3</c:v>
                </c:pt>
                <c:pt idx="6">
                  <c:v>3.7320251230233779E-3</c:v>
                </c:pt>
                <c:pt idx="7">
                  <c:v>8.1563168470772801E-3</c:v>
                </c:pt>
                <c:pt idx="8">
                  <c:v>8.4441351771332527E-3</c:v>
                </c:pt>
                <c:pt idx="9">
                  <c:v>1.0145889132095562E-2</c:v>
                </c:pt>
                <c:pt idx="10">
                  <c:v>1.0431088655387617E-2</c:v>
                </c:pt>
                <c:pt idx="11">
                  <c:v>1.1051487847217038E-2</c:v>
                </c:pt>
                <c:pt idx="12">
                  <c:v>1.1852853302737366E-2</c:v>
                </c:pt>
                <c:pt idx="13">
                  <c:v>1.2478674304089459E-2</c:v>
                </c:pt>
                <c:pt idx="14">
                  <c:v>1.2832850287187419E-2</c:v>
                </c:pt>
                <c:pt idx="15">
                  <c:v>1.3276570251375517E-2</c:v>
                </c:pt>
                <c:pt idx="16">
                  <c:v>1.4372019380663218E-2</c:v>
                </c:pt>
                <c:pt idx="17">
                  <c:v>1.4874431446479963E-2</c:v>
                </c:pt>
                <c:pt idx="18">
                  <c:v>1.5358958150482074E-2</c:v>
                </c:pt>
                <c:pt idx="19">
                  <c:v>1.5972089339952148E-2</c:v>
                </c:pt>
                <c:pt idx="20">
                  <c:v>1.6074079243754442E-2</c:v>
                </c:pt>
                <c:pt idx="21">
                  <c:v>1.6564316256124388E-2</c:v>
                </c:pt>
                <c:pt idx="22">
                  <c:v>1.6987000329185837E-2</c:v>
                </c:pt>
                <c:pt idx="23">
                  <c:v>1.7467562861650323E-2</c:v>
                </c:pt>
                <c:pt idx="24">
                  <c:v>1.7814661477854765E-2</c:v>
                </c:pt>
                <c:pt idx="25">
                  <c:v>1.8970922074886917E-2</c:v>
                </c:pt>
                <c:pt idx="26">
                  <c:v>1.9436223633597156E-2</c:v>
                </c:pt>
                <c:pt idx="27">
                  <c:v>1.961968594796748E-2</c:v>
                </c:pt>
                <c:pt idx="28">
                  <c:v>1.9758560608411579E-2</c:v>
                </c:pt>
                <c:pt idx="29">
                  <c:v>1.9928023135193301E-2</c:v>
                </c:pt>
                <c:pt idx="30">
                  <c:v>2.0054848542892096E-2</c:v>
                </c:pt>
                <c:pt idx="31">
                  <c:v>2.0304686056532899E-2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A-49ED-ADF0-6A49674BB406}"/>
            </c:ext>
          </c:extLst>
        </c:ser>
        <c:ser>
          <c:idx val="2"/>
          <c:order val="3"/>
          <c:tx>
            <c:strRef>
              <c:f>display_p1!$F$70</c:f>
              <c:strCache>
                <c:ptCount val="1"/>
                <c:pt idx="0">
                  <c:v>Dove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display_p1!$F$71:$F$102</c:f>
              <c:numCache>
                <c:formatCode>0.00%</c:formatCode>
                <c:ptCount val="32"/>
                <c:pt idx="0">
                  <c:v>2.528399632719325E-3</c:v>
                </c:pt>
                <c:pt idx="1">
                  <c:v>-5.5738437657105999E-4</c:v>
                </c:pt>
                <c:pt idx="2">
                  <c:v>-1.1074388143526538E-3</c:v>
                </c:pt>
                <c:pt idx="3">
                  <c:v>-7.461424130743321E-4</c:v>
                </c:pt>
                <c:pt idx="4">
                  <c:v>-9.2896137126683364E-4</c:v>
                </c:pt>
                <c:pt idx="5">
                  <c:v>-1.2853811963116005E-4</c:v>
                </c:pt>
                <c:pt idx="6">
                  <c:v>1.498431667885862E-3</c:v>
                </c:pt>
                <c:pt idx="7">
                  <c:v>5.7979621635465941E-3</c:v>
                </c:pt>
                <c:pt idx="8">
                  <c:v>6.1010025357620574E-3</c:v>
                </c:pt>
                <c:pt idx="9">
                  <c:v>8.0429505667970139E-3</c:v>
                </c:pt>
                <c:pt idx="10">
                  <c:v>8.3620961172675336E-3</c:v>
                </c:pt>
                <c:pt idx="11">
                  <c:v>9.0724517502985286E-3</c:v>
                </c:pt>
                <c:pt idx="12">
                  <c:v>9.9429399725112725E-3</c:v>
                </c:pt>
                <c:pt idx="13">
                  <c:v>1.0636551127772061E-2</c:v>
                </c:pt>
                <c:pt idx="14">
                  <c:v>1.1014609590923449E-2</c:v>
                </c:pt>
                <c:pt idx="15">
                  <c:v>1.1503022643823305E-2</c:v>
                </c:pt>
                <c:pt idx="16">
                  <c:v>1.2679431850875939E-2</c:v>
                </c:pt>
                <c:pt idx="17">
                  <c:v>1.3215398392740694E-2</c:v>
                </c:pt>
                <c:pt idx="18">
                  <c:v>1.3736591601410863E-2</c:v>
                </c:pt>
                <c:pt idx="19">
                  <c:v>1.4386270420379424E-2</c:v>
                </c:pt>
                <c:pt idx="20">
                  <c:v>1.449348053871667E-2</c:v>
                </c:pt>
                <c:pt idx="21">
                  <c:v>1.5008428582102093E-2</c:v>
                </c:pt>
                <c:pt idx="22">
                  <c:v>1.5452239300731809E-2</c:v>
                </c:pt>
                <c:pt idx="23">
                  <c:v>1.5956437996341746E-2</c:v>
                </c:pt>
                <c:pt idx="24">
                  <c:v>1.6320775111258852E-2</c:v>
                </c:pt>
                <c:pt idx="25">
                  <c:v>1.7530995470365619E-2</c:v>
                </c:pt>
                <c:pt idx="26">
                  <c:v>1.8019146398193842E-2</c:v>
                </c:pt>
                <c:pt idx="27">
                  <c:v>1.8211064833425876E-2</c:v>
                </c:pt>
                <c:pt idx="28">
                  <c:v>1.8356381602015179E-2</c:v>
                </c:pt>
                <c:pt idx="29">
                  <c:v>1.8533650539393355E-2</c:v>
                </c:pt>
                <c:pt idx="30">
                  <c:v>1.8666622693366886E-2</c:v>
                </c:pt>
                <c:pt idx="31">
                  <c:v>1.8928451805649716E-2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7A-49ED-ADF0-6A49674BB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879424"/>
        <c:axId val="179972352"/>
      </c:areaChart>
      <c:lineChart>
        <c:grouping val="standard"/>
        <c:varyColors val="0"/>
        <c:ser>
          <c:idx val="0"/>
          <c:order val="0"/>
          <c:tx>
            <c:strRef>
              <c:f>display_p1!$D$70</c:f>
              <c:strCache>
                <c:ptCount val="1"/>
                <c:pt idx="0">
                  <c:v>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6350">
                <a:solidFill>
                  <a:schemeClr val="bg2"/>
                </a:solidFill>
              </a:ln>
              <a:effectLst/>
            </c:spPr>
          </c:marke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display_p1!$O$71:$O$102</c:f>
              <c:numCache>
                <c:formatCode>0.00%</c:formatCode>
                <c:ptCount val="32"/>
                <c:pt idx="0">
                  <c:v>9.5236655000000003E-3</c:v>
                </c:pt>
                <c:pt idx="1">
                  <c:v>7.8762370000000012E-3</c:v>
                </c:pt>
                <c:pt idx="2">
                  <c:v>9.2952140999999992E-3</c:v>
                </c:pt>
                <c:pt idx="3">
                  <c:v>8.1935184000000005E-3</c:v>
                </c:pt>
                <c:pt idx="4">
                  <c:v>6.3987479999999992E-3</c:v>
                </c:pt>
                <c:pt idx="5">
                  <c:v>5.8388424000000005E-3</c:v>
                </c:pt>
                <c:pt idx="6">
                  <c:v>7.2748473999999994E-3</c:v>
                </c:pt>
                <c:pt idx="7">
                  <c:v>1.05138496E-2</c:v>
                </c:pt>
                <c:pt idx="8">
                  <c:v>1.0715892099999999E-2</c:v>
                </c:pt>
                <c:pt idx="9">
                  <c:v>1.2125545099999999E-2</c:v>
                </c:pt>
                <c:pt idx="10">
                  <c:v>1.1796734500000001E-2</c:v>
                </c:pt>
                <c:pt idx="11">
                  <c:v>1.2262812999999999E-2</c:v>
                </c:pt>
                <c:pt idx="12">
                  <c:v>1.2076984099999999E-2</c:v>
                </c:pt>
                <c:pt idx="13">
                  <c:v>1.3314054200000001E-2</c:v>
                </c:pt>
                <c:pt idx="14">
                  <c:v>1.37043619E-2</c:v>
                </c:pt>
                <c:pt idx="15">
                  <c:v>1.45336526E-2</c:v>
                </c:pt>
                <c:pt idx="16">
                  <c:v>1.5617370699999999E-2</c:v>
                </c:pt>
                <c:pt idx="17">
                  <c:v>1.80313561E-2</c:v>
                </c:pt>
                <c:pt idx="18">
                  <c:v>1.8759768900000001E-2</c:v>
                </c:pt>
                <c:pt idx="19">
                  <c:v>1.8346591799999999E-2</c:v>
                </c:pt>
                <c:pt idx="20">
                  <c:v>1.85363123E-2</c:v>
                </c:pt>
                <c:pt idx="21">
                  <c:v>1.90610976E-2</c:v>
                </c:pt>
                <c:pt idx="22">
                  <c:v>1.9541870900000001E-2</c:v>
                </c:pt>
                <c:pt idx="23">
                  <c:v>2.10592309E-2</c:v>
                </c:pt>
                <c:pt idx="24">
                  <c:v>2.0765707899999999E-2</c:v>
                </c:pt>
                <c:pt idx="25">
                  <c:v>2.2912122200000003E-2</c:v>
                </c:pt>
                <c:pt idx="26">
                  <c:v>2.3738328399999998E-2</c:v>
                </c:pt>
                <c:pt idx="27">
                  <c:v>2.6073462100000003E-2</c:v>
                </c:pt>
                <c:pt idx="28">
                  <c:v>2.3362750200000001E-2</c:v>
                </c:pt>
                <c:pt idx="29">
                  <c:v>2.2986507400000002E-2</c:v>
                </c:pt>
                <c:pt idx="30">
                  <c:v>2.4321394E-2</c:v>
                </c:pt>
                <c:pt idx="31">
                  <c:v>2.4437726899999998E-2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857A-49ED-ADF0-6A49674BB406}"/>
            </c:ext>
          </c:extLst>
        </c:ser>
        <c:ser>
          <c:idx val="1"/>
          <c:order val="1"/>
          <c:tx>
            <c:strRef>
              <c:f>display_p1!$C$70</c:f>
              <c:strCache>
                <c:ptCount val="1"/>
                <c:pt idx="0">
                  <c:v>Valuation</c:v>
                </c:pt>
              </c:strCache>
            </c:strRef>
          </c:tx>
          <c:spPr>
            <a:ln w="254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display_p1!$C$71:$C$102</c:f>
              <c:numCache>
                <c:formatCode>0.00%</c:formatCode>
                <c:ptCount val="32"/>
                <c:pt idx="0">
                  <c:v>1.7234404538282457E-3</c:v>
                </c:pt>
                <c:pt idx="1">
                  <c:v>1.5915194918423269E-4</c:v>
                </c:pt>
                <c:pt idx="2">
                  <c:v>-2.7511176674445469E-4</c:v>
                </c:pt>
                <c:pt idx="3">
                  <c:v>2.5529452160177044E-4</c:v>
                </c:pt>
                <c:pt idx="4">
                  <c:v>2.5405427438829749E-4</c:v>
                </c:pt>
                <c:pt idx="5">
                  <c:v>1.7573709927183501E-3</c:v>
                </c:pt>
                <c:pt idx="6">
                  <c:v>3.5518529074293581E-3</c:v>
                </c:pt>
                <c:pt idx="7">
                  <c:v>7.3722660519792305E-3</c:v>
                </c:pt>
                <c:pt idx="8">
                  <c:v>7.6474857210483745E-3</c:v>
                </c:pt>
                <c:pt idx="9">
                  <c:v>9.3881150102354174E-3</c:v>
                </c:pt>
                <c:pt idx="10">
                  <c:v>9.6774212933563881E-3</c:v>
                </c:pt>
                <c:pt idx="11">
                  <c:v>1.0319135621293964E-2</c:v>
                </c:pt>
                <c:pt idx="12">
                  <c:v>1.1115418482029607E-2</c:v>
                </c:pt>
                <c:pt idx="13">
                  <c:v>1.1755290878494648E-2</c:v>
                </c:pt>
                <c:pt idx="14">
                  <c:v>1.2104328395753532E-2</c:v>
                </c:pt>
                <c:pt idx="15">
                  <c:v>1.2558731407680582E-2</c:v>
                </c:pt>
                <c:pt idx="16">
                  <c:v>1.365523916868195E-2</c:v>
                </c:pt>
                <c:pt idx="17">
                  <c:v>1.415698761181677E-2</c:v>
                </c:pt>
                <c:pt idx="18">
                  <c:v>1.4650936480359922E-2</c:v>
                </c:pt>
                <c:pt idx="19">
                  <c:v>1.5267872163742714E-2</c:v>
                </c:pt>
                <c:pt idx="20">
                  <c:v>1.5370312224808546E-2</c:v>
                </c:pt>
                <c:pt idx="21">
                  <c:v>1.5863249453141222E-2</c:v>
                </c:pt>
                <c:pt idx="22">
                  <c:v>1.6287987704026955E-2</c:v>
                </c:pt>
                <c:pt idx="23">
                  <c:v>1.6771129792160298E-2</c:v>
                </c:pt>
                <c:pt idx="24">
                  <c:v>1.7120178900552362E-2</c:v>
                </c:pt>
                <c:pt idx="25">
                  <c:v>1.8280559919915878E-2</c:v>
                </c:pt>
                <c:pt idx="26">
                  <c:v>1.875116945520627E-2</c:v>
                </c:pt>
                <c:pt idx="27">
                  <c:v>1.8935759021227763E-2</c:v>
                </c:pt>
                <c:pt idx="28">
                  <c:v>1.9075402186136039E-2</c:v>
                </c:pt>
                <c:pt idx="29">
                  <c:v>1.9245944037014462E-2</c:v>
                </c:pt>
                <c:pt idx="30">
                  <c:v>1.9373673855308585E-2</c:v>
                </c:pt>
                <c:pt idx="31">
                  <c:v>1.9625302779457135E-2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57A-49ED-ADF0-6A49674BB406}"/>
            </c:ext>
          </c:extLst>
        </c:ser>
        <c:ser>
          <c:idx val="3"/>
          <c:order val="4"/>
          <c:tx>
            <c:strRef>
              <c:f>display_p1!$G$70</c:f>
              <c:strCache>
                <c:ptCount val="1"/>
                <c:pt idx="0">
                  <c:v>Central</c:v>
                </c:pt>
              </c:strCache>
            </c:strRef>
          </c:tx>
          <c:spPr>
            <a:ln w="63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display_p1!$G$71:$G$102</c:f>
              <c:numCache>
                <c:formatCode>0.00%</c:formatCode>
                <c:ptCount val="32"/>
                <c:pt idx="0">
                  <c:v>1.8901351162595875E-3</c:v>
                </c:pt>
                <c:pt idx="1">
                  <c:v>7.0575993737426938E-4</c:v>
                </c:pt>
                <c:pt idx="2">
                  <c:v>3.0032291296833261E-4</c:v>
                </c:pt>
                <c:pt idx="3">
                  <c:v>8.373096592417641E-4</c:v>
                </c:pt>
                <c:pt idx="4">
                  <c:v>8.0567025586761527E-4</c:v>
                </c:pt>
                <c:pt idx="5">
                  <c:v>2.3787402349118277E-3</c:v>
                </c:pt>
                <c:pt idx="6">
                  <c:v>4.1148578485664866E-3</c:v>
                </c:pt>
                <c:pt idx="7">
                  <c:v>7.7116266014046796E-3</c:v>
                </c:pt>
                <c:pt idx="8">
                  <c:v>7.977075202628213E-3</c:v>
                </c:pt>
                <c:pt idx="9">
                  <c:v>9.6655769866671407E-3</c:v>
                </c:pt>
                <c:pt idx="10">
                  <c:v>9.9469214700630415E-3</c:v>
                </c:pt>
                <c:pt idx="11">
                  <c:v>1.0572022935561297E-2</c:v>
                </c:pt>
                <c:pt idx="12">
                  <c:v>1.1346323111256782E-2</c:v>
                </c:pt>
                <c:pt idx="13">
                  <c:v>1.1972819095375665E-2</c:v>
                </c:pt>
                <c:pt idx="14">
                  <c:v>1.2312807246354062E-2</c:v>
                </c:pt>
                <c:pt idx="15">
                  <c:v>1.2759005788715238E-2</c:v>
                </c:pt>
                <c:pt idx="16">
                  <c:v>1.383277840624703E-2</c:v>
                </c:pt>
                <c:pt idx="17">
                  <c:v>1.4324627314822244E-2</c:v>
                </c:pt>
                <c:pt idx="18">
                  <c:v>1.4812136752173946E-2</c:v>
                </c:pt>
                <c:pt idx="19">
                  <c:v>1.5420245072839164E-2</c:v>
                </c:pt>
                <c:pt idx="20">
                  <c:v>1.5521384663529514E-2</c:v>
                </c:pt>
                <c:pt idx="21">
                  <c:v>1.6008408898742849E-2</c:v>
                </c:pt>
                <c:pt idx="22">
                  <c:v>1.6427983851329323E-2</c:v>
                </c:pt>
                <c:pt idx="23">
                  <c:v>1.6905470338577904E-2</c:v>
                </c:pt>
                <c:pt idx="24">
                  <c:v>1.7250424842356542E-2</c:v>
                </c:pt>
                <c:pt idx="25">
                  <c:v>1.8397121913053534E-2</c:v>
                </c:pt>
                <c:pt idx="26">
                  <c:v>1.8863494699479004E-2</c:v>
                </c:pt>
                <c:pt idx="27">
                  <c:v>1.904615061376546E-2</c:v>
                </c:pt>
                <c:pt idx="28">
                  <c:v>1.9184282399390563E-2</c:v>
                </c:pt>
                <c:pt idx="29">
                  <c:v>1.9353056222206146E-2</c:v>
                </c:pt>
                <c:pt idx="30">
                  <c:v>1.9479417371235E-2</c:v>
                </c:pt>
                <c:pt idx="31">
                  <c:v>1.9728388335253286E-2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857A-49ED-ADF0-6A49674BB406}"/>
            </c:ext>
          </c:extLst>
        </c:ser>
        <c:ser>
          <c:idx val="6"/>
          <c:order val="5"/>
          <c:tx>
            <c:strRef>
              <c:f>display_p1!$I$70</c:f>
              <c:strCache>
                <c:ptCount val="1"/>
                <c:pt idx="0">
                  <c:v>Swap Eq</c:v>
                </c:pt>
              </c:strCache>
            </c:strRef>
          </c:tx>
          <c:spPr>
            <a:ln w="25400" cap="rnd">
              <a:solidFill>
                <a:schemeClr val="accent4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display_p1!$N$71:$N$102</c:f>
              <c:numCache>
                <c:formatCode>m/d/yyyy</c:formatCode>
                <c:ptCount val="32"/>
                <c:pt idx="0">
                  <c:v>43160</c:v>
                </c:pt>
                <c:pt idx="1">
                  <c:v>43282</c:v>
                </c:pt>
                <c:pt idx="2">
                  <c:v>43313</c:v>
                </c:pt>
                <c:pt idx="3">
                  <c:v>43374</c:v>
                </c:pt>
                <c:pt idx="4">
                  <c:v>43466</c:v>
                </c:pt>
                <c:pt idx="5">
                  <c:v>43647</c:v>
                </c:pt>
                <c:pt idx="6">
                  <c:v>43831</c:v>
                </c:pt>
                <c:pt idx="7">
                  <c:v>44228</c:v>
                </c:pt>
                <c:pt idx="8">
                  <c:v>44256</c:v>
                </c:pt>
                <c:pt idx="9">
                  <c:v>44562</c:v>
                </c:pt>
                <c:pt idx="10">
                  <c:v>44621</c:v>
                </c:pt>
                <c:pt idx="11">
                  <c:v>44805</c:v>
                </c:pt>
                <c:pt idx="12">
                  <c:v>44986</c:v>
                </c:pt>
                <c:pt idx="13">
                  <c:v>45214</c:v>
                </c:pt>
                <c:pt idx="14">
                  <c:v>45292</c:v>
                </c:pt>
                <c:pt idx="15">
                  <c:v>45505</c:v>
                </c:pt>
                <c:pt idx="16">
                  <c:v>45901</c:v>
                </c:pt>
                <c:pt idx="17">
                  <c:v>46082</c:v>
                </c:pt>
                <c:pt idx="18">
                  <c:v>46447</c:v>
                </c:pt>
                <c:pt idx="19">
                  <c:v>46813</c:v>
                </c:pt>
                <c:pt idx="20">
                  <c:v>46874</c:v>
                </c:pt>
                <c:pt idx="21">
                  <c:v>47178</c:v>
                </c:pt>
                <c:pt idx="22">
                  <c:v>47484</c:v>
                </c:pt>
                <c:pt idx="23">
                  <c:v>47880</c:v>
                </c:pt>
                <c:pt idx="24">
                  <c:v>48214</c:v>
                </c:pt>
                <c:pt idx="25">
                  <c:v>49369</c:v>
                </c:pt>
                <c:pt idx="26">
                  <c:v>50465</c:v>
                </c:pt>
                <c:pt idx="27">
                  <c:v>50830</c:v>
                </c:pt>
                <c:pt idx="28">
                  <c:v>51136</c:v>
                </c:pt>
                <c:pt idx="29">
                  <c:v>51533</c:v>
                </c:pt>
                <c:pt idx="30">
                  <c:v>51867</c:v>
                </c:pt>
                <c:pt idx="31">
                  <c:v>52597</c:v>
                </c:pt>
              </c:numCache>
            </c:numRef>
          </c:cat>
          <c:val>
            <c:numRef>
              <c:f>display_p1!$I$71:$I$102</c:f>
              <c:numCache>
                <c:formatCode>0.00%</c:formatCode>
                <c:ptCount val="32"/>
                <c:pt idx="0">
                  <c:v>1.0285263567644455E-2</c:v>
                </c:pt>
                <c:pt idx="1">
                  <c:v>1.2150412652790134E-3</c:v>
                </c:pt>
                <c:pt idx="2">
                  <c:v>-4.9817506158716593E-4</c:v>
                </c:pt>
                <c:pt idx="3">
                  <c:v>-1.3708684179159075E-4</c:v>
                </c:pt>
                <c:pt idx="4">
                  <c:v>7.5963904817686709E-5</c:v>
                </c:pt>
                <c:pt idx="5">
                  <c:v>5.228798527141459E-4</c:v>
                </c:pt>
                <c:pt idx="6">
                  <c:v>1.9086570524420947E-3</c:v>
                </c:pt>
                <c:pt idx="7">
                  <c:v>5.2958645083184845E-3</c:v>
                </c:pt>
                <c:pt idx="8">
                  <c:v>5.4814213985383128E-3</c:v>
                </c:pt>
                <c:pt idx="9">
                  <c:v>6.7468343747503091E-3</c:v>
                </c:pt>
                <c:pt idx="10">
                  <c:v>7.0100766417354795E-3</c:v>
                </c:pt>
                <c:pt idx="11">
                  <c:v>7.736122561876081E-3</c:v>
                </c:pt>
                <c:pt idx="12">
                  <c:v>8.6802741127522415E-3</c:v>
                </c:pt>
                <c:pt idx="13">
                  <c:v>9.5980697693581075E-3</c:v>
                </c:pt>
                <c:pt idx="14">
                  <c:v>1.0078493648556871E-2</c:v>
                </c:pt>
                <c:pt idx="15">
                  <c:v>1.0797700203323029E-2</c:v>
                </c:pt>
                <c:pt idx="16">
                  <c:v>1.2321922971569567E-2</c:v>
                </c:pt>
                <c:pt idx="17">
                  <c:v>1.2970740695842125E-2</c:v>
                </c:pt>
                <c:pt idx="18">
                  <c:v>1.3641707451435996E-2</c:v>
                </c:pt>
                <c:pt idx="19">
                  <c:v>1.4410990603559399E-2</c:v>
                </c:pt>
                <c:pt idx="20">
                  <c:v>1.4483807162350711E-2</c:v>
                </c:pt>
                <c:pt idx="21">
                  <c:v>1.484384451888773E-2</c:v>
                </c:pt>
                <c:pt idx="22">
                  <c:v>1.5199270456270968E-2</c:v>
                </c:pt>
                <c:pt idx="23">
                  <c:v>1.5651148069476813E-2</c:v>
                </c:pt>
                <c:pt idx="24">
                  <c:v>1.6025384899788869E-2</c:v>
                </c:pt>
                <c:pt idx="25">
                  <c:v>1.7098761885116973E-2</c:v>
                </c:pt>
                <c:pt idx="26">
                  <c:v>1.7494729261725468E-2</c:v>
                </c:pt>
                <c:pt idx="27">
                  <c:v>1.768573940237619E-2</c:v>
                </c:pt>
                <c:pt idx="28">
                  <c:v>1.7843145306256865E-2</c:v>
                </c:pt>
                <c:pt idx="29">
                  <c:v>1.8044441292754555E-2</c:v>
                </c:pt>
                <c:pt idx="30">
                  <c:v>1.8210784052845833E-2</c:v>
                </c:pt>
                <c:pt idx="31">
                  <c:v>1.8566526211385277E-2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857A-49ED-ADF0-6A49674BB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9879424"/>
        <c:axId val="179972352"/>
      </c:lineChart>
      <c:dateAx>
        <c:axId val="179879424"/>
        <c:scaling>
          <c:orientation val="minMax"/>
          <c:max val="46388"/>
        </c:scaling>
        <c:delete val="0"/>
        <c:axPos val="b"/>
        <c:numFmt formatCode="yy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79972352"/>
        <c:crosses val="autoZero"/>
        <c:auto val="0"/>
        <c:lblOffset val="100"/>
        <c:baseTimeUnit val="months"/>
        <c:majorUnit val="12"/>
        <c:majorTimeUnit val="months"/>
      </c:dateAx>
      <c:valAx>
        <c:axId val="179972352"/>
        <c:scaling>
          <c:orientation val="minMax"/>
          <c:max val="2.2500000000000006E-2"/>
          <c:min val="-1.0000000000000002E-3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798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84322308911328503"/>
          <c:y val="0.53226577537433439"/>
          <c:w val="0.1121224380556214"/>
          <c:h val="0.257166931915709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400" b="1"/>
              <a:t>MoM Implied CPI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6.6280832553105795E-2"/>
          <c:y val="0.19703065714126114"/>
          <c:w val="0.91537966318325481"/>
          <c:h val="0.66609050266405023"/>
        </c:manualLayout>
      </c:layout>
      <c:barChart>
        <c:barDir val="col"/>
        <c:grouping val="clustered"/>
        <c:varyColors val="0"/>
        <c:ser>
          <c:idx val="0"/>
          <c:order val="0"/>
          <c:tx>
            <c:v>Realized MoM</c:v>
          </c:tx>
          <c:spPr>
            <a:solidFill>
              <a:schemeClr val="accent6"/>
            </a:solidFill>
            <a:ln w="9525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c:spPr>
          <c:invertIfNegative val="0"/>
          <c:dLbls>
            <c:dLbl>
              <c:idx val="8"/>
              <c:layout>
                <c:manualLayout>
                  <c:x val="3.1313447486053538E-3"/>
                  <c:y val="-0.1158396453626950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8D6-4D2C-B2FF-343C7458FE1A}"/>
                </c:ext>
              </c:extLst>
            </c:dLbl>
            <c:numFmt formatCode="0.00%;\-0.00%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yoy_inflation!$A$2:$A$36</c:f>
              <c:numCache>
                <c:formatCode>m/d/yyyy</c:formatCode>
                <c:ptCount val="35"/>
                <c:pt idx="0">
                  <c:v>42766</c:v>
                </c:pt>
                <c:pt idx="1">
                  <c:v>42794</c:v>
                </c:pt>
                <c:pt idx="2">
                  <c:v>42825</c:v>
                </c:pt>
                <c:pt idx="3">
                  <c:v>42855</c:v>
                </c:pt>
                <c:pt idx="4">
                  <c:v>42886</c:v>
                </c:pt>
                <c:pt idx="5">
                  <c:v>42916</c:v>
                </c:pt>
                <c:pt idx="6">
                  <c:v>42947</c:v>
                </c:pt>
                <c:pt idx="7">
                  <c:v>42978</c:v>
                </c:pt>
                <c:pt idx="8">
                  <c:v>43008</c:v>
                </c:pt>
                <c:pt idx="9">
                  <c:v>43039</c:v>
                </c:pt>
                <c:pt idx="10">
                  <c:v>43069</c:v>
                </c:pt>
                <c:pt idx="11">
                  <c:v>43100</c:v>
                </c:pt>
                <c:pt idx="12">
                  <c:v>43131</c:v>
                </c:pt>
                <c:pt idx="13">
                  <c:v>43159</c:v>
                </c:pt>
                <c:pt idx="14">
                  <c:v>43190</c:v>
                </c:pt>
                <c:pt idx="15">
                  <c:v>43220</c:v>
                </c:pt>
                <c:pt idx="16">
                  <c:v>43251</c:v>
                </c:pt>
                <c:pt idx="17">
                  <c:v>43281</c:v>
                </c:pt>
                <c:pt idx="18">
                  <c:v>43312</c:v>
                </c:pt>
                <c:pt idx="19">
                  <c:v>43343</c:v>
                </c:pt>
                <c:pt idx="20">
                  <c:v>43373</c:v>
                </c:pt>
                <c:pt idx="21">
                  <c:v>43404</c:v>
                </c:pt>
                <c:pt idx="22">
                  <c:v>43434</c:v>
                </c:pt>
                <c:pt idx="23">
                  <c:v>43465</c:v>
                </c:pt>
                <c:pt idx="24">
                  <c:v>43496</c:v>
                </c:pt>
                <c:pt idx="25">
                  <c:v>43524</c:v>
                </c:pt>
                <c:pt idx="26">
                  <c:v>43555</c:v>
                </c:pt>
                <c:pt idx="27">
                  <c:v>43585</c:v>
                </c:pt>
                <c:pt idx="28">
                  <c:v>43616</c:v>
                </c:pt>
                <c:pt idx="29">
                  <c:v>43646</c:v>
                </c:pt>
                <c:pt idx="30">
                  <c:v>43677</c:v>
                </c:pt>
                <c:pt idx="31">
                  <c:v>43708</c:v>
                </c:pt>
                <c:pt idx="32">
                  <c:v>43738</c:v>
                </c:pt>
                <c:pt idx="33">
                  <c:v>43769</c:v>
                </c:pt>
                <c:pt idx="34">
                  <c:v>43799</c:v>
                </c:pt>
              </c:numCache>
            </c:numRef>
          </c:cat>
          <c:val>
            <c:numRef>
              <c:f>yoy_inflation!$C$2:$C$36</c:f>
              <c:numCache>
                <c:formatCode>0.00%</c:formatCode>
                <c:ptCount val="35"/>
                <c:pt idx="0">
                  <c:v>5.3565156304882233E-3</c:v>
                </c:pt>
                <c:pt idx="1">
                  <c:v>2.3582845663376872E-3</c:v>
                </c:pt>
                <c:pt idx="2">
                  <c:v>3.8340885325898189E-3</c:v>
                </c:pt>
                <c:pt idx="3">
                  <c:v>2.4305555555554914E-3</c:v>
                </c:pt>
                <c:pt idx="4">
                  <c:v>1.2989262209905927E-3</c:v>
                </c:pt>
                <c:pt idx="5">
                  <c:v>-3.891723601141428E-3</c:v>
                </c:pt>
                <c:pt idx="6">
                  <c:v>2.3441569716964317E-3</c:v>
                </c:pt>
                <c:pt idx="7">
                  <c:v>2.0788220008660652E-3</c:v>
                </c:pt>
                <c:pt idx="8">
                  <c:v>-1.555882098712047E-3</c:v>
                </c:pt>
                <c:pt idx="9">
                  <c:v>5.8869361960003364E-3</c:v>
                </c:pt>
                <c:pt idx="10">
                  <c:v>8.606592649971212E-4</c:v>
                </c:pt>
                <c:pt idx="11" formatCode="0.000%">
                  <c:v>1.4618625849169842E-3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D6-4D2C-B2FF-343C7458FE1A}"/>
            </c:ext>
          </c:extLst>
        </c:ser>
        <c:ser>
          <c:idx val="1"/>
          <c:order val="1"/>
          <c:tx>
            <c:v>Expected MoM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0.00%;\-0.00%;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yoy_inflation!$A$2:$A$36</c:f>
              <c:numCache>
                <c:formatCode>m/d/yyyy</c:formatCode>
                <c:ptCount val="35"/>
                <c:pt idx="0">
                  <c:v>42766</c:v>
                </c:pt>
                <c:pt idx="1">
                  <c:v>42794</c:v>
                </c:pt>
                <c:pt idx="2">
                  <c:v>42825</c:v>
                </c:pt>
                <c:pt idx="3">
                  <c:v>42855</c:v>
                </c:pt>
                <c:pt idx="4">
                  <c:v>42886</c:v>
                </c:pt>
                <c:pt idx="5">
                  <c:v>42916</c:v>
                </c:pt>
                <c:pt idx="6">
                  <c:v>42947</c:v>
                </c:pt>
                <c:pt idx="7">
                  <c:v>42978</c:v>
                </c:pt>
                <c:pt idx="8">
                  <c:v>43008</c:v>
                </c:pt>
                <c:pt idx="9">
                  <c:v>43039</c:v>
                </c:pt>
                <c:pt idx="10">
                  <c:v>43069</c:v>
                </c:pt>
                <c:pt idx="11">
                  <c:v>43100</c:v>
                </c:pt>
                <c:pt idx="12">
                  <c:v>43131</c:v>
                </c:pt>
                <c:pt idx="13">
                  <c:v>43159</c:v>
                </c:pt>
                <c:pt idx="14">
                  <c:v>43190</c:v>
                </c:pt>
                <c:pt idx="15">
                  <c:v>43220</c:v>
                </c:pt>
                <c:pt idx="16">
                  <c:v>43251</c:v>
                </c:pt>
                <c:pt idx="17">
                  <c:v>43281</c:v>
                </c:pt>
                <c:pt idx="18">
                  <c:v>43312</c:v>
                </c:pt>
                <c:pt idx="19">
                  <c:v>43343</c:v>
                </c:pt>
                <c:pt idx="20">
                  <c:v>43373</c:v>
                </c:pt>
                <c:pt idx="21">
                  <c:v>43404</c:v>
                </c:pt>
                <c:pt idx="22">
                  <c:v>43434</c:v>
                </c:pt>
                <c:pt idx="23">
                  <c:v>43465</c:v>
                </c:pt>
                <c:pt idx="24">
                  <c:v>43496</c:v>
                </c:pt>
                <c:pt idx="25">
                  <c:v>43524</c:v>
                </c:pt>
                <c:pt idx="26">
                  <c:v>43555</c:v>
                </c:pt>
                <c:pt idx="27">
                  <c:v>43585</c:v>
                </c:pt>
                <c:pt idx="28">
                  <c:v>43616</c:v>
                </c:pt>
                <c:pt idx="29">
                  <c:v>43646</c:v>
                </c:pt>
                <c:pt idx="30">
                  <c:v>43677</c:v>
                </c:pt>
                <c:pt idx="31">
                  <c:v>43708</c:v>
                </c:pt>
                <c:pt idx="32">
                  <c:v>43738</c:v>
                </c:pt>
                <c:pt idx="33">
                  <c:v>43769</c:v>
                </c:pt>
                <c:pt idx="34">
                  <c:v>43799</c:v>
                </c:pt>
              </c:numCache>
            </c:numRef>
          </c:cat>
          <c:val>
            <c:numRef>
              <c:f>yoy_inflation!$E$2:$E$36</c:f>
              <c:numCache>
                <c:formatCode>0.000%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 formatCode="0.00%">
                  <c:v>0</c:v>
                </c:pt>
                <c:pt idx="12">
                  <c:v>2.4625318263515883E-3</c:v>
                </c:pt>
                <c:pt idx="13">
                  <c:v>9.7378106475543014E-4</c:v>
                </c:pt>
                <c:pt idx="14">
                  <c:v>3.2906220984221246E-3</c:v>
                </c:pt>
                <c:pt idx="15">
                  <c:v>1.790495970010797E-3</c:v>
                </c:pt>
                <c:pt idx="16">
                  <c:v>2.2576619252587804E-3</c:v>
                </c:pt>
                <c:pt idx="17">
                  <c:v>2.2834987482380775E-3</c:v>
                </c:pt>
                <c:pt idx="18">
                  <c:v>1.9610998712522587E-3</c:v>
                </c:pt>
                <c:pt idx="19">
                  <c:v>1.9118143524565756E-3</c:v>
                </c:pt>
                <c:pt idx="20">
                  <c:v>2.6241072716142178E-3</c:v>
                </c:pt>
                <c:pt idx="21">
                  <c:v>2.7808971965099794E-3</c:v>
                </c:pt>
                <c:pt idx="22">
                  <c:v>7.6204612698393959E-4</c:v>
                </c:pt>
                <c:pt idx="23">
                  <c:v>6.4381701549853787E-4</c:v>
                </c:pt>
                <c:pt idx="24">
                  <c:v>1.931508149118466E-3</c:v>
                </c:pt>
                <c:pt idx="25">
                  <c:v>1.970595446743717E-3</c:v>
                </c:pt>
                <c:pt idx="26">
                  <c:v>3.8553084246739644E-3</c:v>
                </c:pt>
                <c:pt idx="27">
                  <c:v>2.5109897636435008E-3</c:v>
                </c:pt>
                <c:pt idx="28">
                  <c:v>2.1705440769477224E-3</c:v>
                </c:pt>
                <c:pt idx="29">
                  <c:v>2.2958544752922361E-3</c:v>
                </c:pt>
                <c:pt idx="30">
                  <c:v>2.6179888107882299E-3</c:v>
                </c:pt>
                <c:pt idx="31">
                  <c:v>1.9422684837431259E-3</c:v>
                </c:pt>
                <c:pt idx="32">
                  <c:v>3.4752104075963519E-3</c:v>
                </c:pt>
                <c:pt idx="33">
                  <c:v>1.7742216836058589E-3</c:v>
                </c:pt>
                <c:pt idx="34">
                  <c:v>5.4988234808872605E-4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D6-4D2C-B2FF-343C7458FE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70"/>
        <c:axId val="180039168"/>
        <c:axId val="180170688"/>
      </c:barChart>
      <c:dateAx>
        <c:axId val="180039168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70688"/>
        <c:crosses val="autoZero"/>
        <c:auto val="1"/>
        <c:lblOffset val="100"/>
        <c:baseTimeUnit val="months"/>
        <c:majorUnit val="1"/>
      </c:dateAx>
      <c:valAx>
        <c:axId val="180170688"/>
        <c:scaling>
          <c:orientation val="minMax"/>
        </c:scaling>
        <c:delete val="1"/>
        <c:axPos val="l"/>
        <c:numFmt formatCode="0.00%" sourceLinked="0"/>
        <c:majorTickMark val="out"/>
        <c:minorTickMark val="none"/>
        <c:tickLblPos val="nextTo"/>
        <c:crossAx val="18003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400" b="1"/>
              <a:t>YoY Implied CPI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6.6280832553105795E-2"/>
          <c:y val="0.2014453234012816"/>
          <c:w val="0.91537966318325481"/>
          <c:h val="0.61347199272433606"/>
        </c:manualLayout>
      </c:layout>
      <c:barChart>
        <c:barDir val="col"/>
        <c:grouping val="clustered"/>
        <c:varyColors val="0"/>
        <c:ser>
          <c:idx val="0"/>
          <c:order val="0"/>
          <c:tx>
            <c:v>Realized Yoy</c:v>
          </c:tx>
          <c:spPr>
            <a:solidFill>
              <a:schemeClr val="accent6"/>
            </a:solidFill>
            <a:ln w="9525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yoy_inflation!$A$2:$A$36</c:f>
              <c:numCache>
                <c:formatCode>m/d/yyyy</c:formatCode>
                <c:ptCount val="35"/>
                <c:pt idx="0">
                  <c:v>42766</c:v>
                </c:pt>
                <c:pt idx="1">
                  <c:v>42794</c:v>
                </c:pt>
                <c:pt idx="2">
                  <c:v>42825</c:v>
                </c:pt>
                <c:pt idx="3">
                  <c:v>42855</c:v>
                </c:pt>
                <c:pt idx="4">
                  <c:v>42886</c:v>
                </c:pt>
                <c:pt idx="5">
                  <c:v>42916</c:v>
                </c:pt>
                <c:pt idx="6">
                  <c:v>42947</c:v>
                </c:pt>
                <c:pt idx="7">
                  <c:v>42978</c:v>
                </c:pt>
                <c:pt idx="8">
                  <c:v>43008</c:v>
                </c:pt>
                <c:pt idx="9">
                  <c:v>43039</c:v>
                </c:pt>
                <c:pt idx="10">
                  <c:v>43069</c:v>
                </c:pt>
                <c:pt idx="11">
                  <c:v>43100</c:v>
                </c:pt>
                <c:pt idx="12">
                  <c:v>43131</c:v>
                </c:pt>
                <c:pt idx="13">
                  <c:v>43159</c:v>
                </c:pt>
                <c:pt idx="14">
                  <c:v>43190</c:v>
                </c:pt>
                <c:pt idx="15">
                  <c:v>43220</c:v>
                </c:pt>
                <c:pt idx="16">
                  <c:v>43251</c:v>
                </c:pt>
                <c:pt idx="17">
                  <c:v>43281</c:v>
                </c:pt>
                <c:pt idx="18">
                  <c:v>43312</c:v>
                </c:pt>
                <c:pt idx="19">
                  <c:v>43343</c:v>
                </c:pt>
                <c:pt idx="20">
                  <c:v>43373</c:v>
                </c:pt>
                <c:pt idx="21">
                  <c:v>43404</c:v>
                </c:pt>
                <c:pt idx="22">
                  <c:v>43434</c:v>
                </c:pt>
                <c:pt idx="23">
                  <c:v>43465</c:v>
                </c:pt>
                <c:pt idx="24">
                  <c:v>43496</c:v>
                </c:pt>
                <c:pt idx="25">
                  <c:v>43524</c:v>
                </c:pt>
                <c:pt idx="26">
                  <c:v>43555</c:v>
                </c:pt>
                <c:pt idx="27">
                  <c:v>43585</c:v>
                </c:pt>
                <c:pt idx="28">
                  <c:v>43616</c:v>
                </c:pt>
                <c:pt idx="29">
                  <c:v>43646</c:v>
                </c:pt>
                <c:pt idx="30">
                  <c:v>43677</c:v>
                </c:pt>
                <c:pt idx="31">
                  <c:v>43708</c:v>
                </c:pt>
                <c:pt idx="32">
                  <c:v>43738</c:v>
                </c:pt>
                <c:pt idx="33">
                  <c:v>43769</c:v>
                </c:pt>
                <c:pt idx="34">
                  <c:v>43799</c:v>
                </c:pt>
              </c:numCache>
            </c:numRef>
          </c:cat>
          <c:val>
            <c:numRef>
              <c:f>yoy_inflation!$B$2:$B$36</c:f>
              <c:numCache>
                <c:formatCode>General</c:formatCode>
                <c:ptCount val="35"/>
                <c:pt idx="0">
                  <c:v>2.7731519027307305E-2</c:v>
                </c:pt>
                <c:pt idx="1">
                  <c:v>2.7394807520143338E-2</c:v>
                </c:pt>
                <c:pt idx="2">
                  <c:v>2.7378935164541263E-2</c:v>
                </c:pt>
                <c:pt idx="3">
                  <c:v>2.6580140456929691E-2</c:v>
                </c:pt>
                <c:pt idx="4">
                  <c:v>2.5543237250554185E-2</c:v>
                </c:pt>
                <c:pt idx="5">
                  <c:v>1.7041942604856475E-2</c:v>
                </c:pt>
                <c:pt idx="6">
                  <c:v>1.6911829472386231E-2</c:v>
                </c:pt>
                <c:pt idx="7">
                  <c:v>1.8577214298291844E-2</c:v>
                </c:pt>
                <c:pt idx="8">
                  <c:v>1.4491480765852938E-2</c:v>
                </c:pt>
                <c:pt idx="9">
                  <c:v>1.8763700131521288E-2</c:v>
                </c:pt>
                <c:pt idx="10">
                  <c:v>1.9104372973446804E-2</c:v>
                </c:pt>
                <c:pt idx="11">
                  <c:v>2.2655426765015863E-2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C-4F3F-9791-A039A3EEFD9D}"/>
            </c:ext>
          </c:extLst>
        </c:ser>
        <c:ser>
          <c:idx val="1"/>
          <c:order val="1"/>
          <c:tx>
            <c:v>Expected YoY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yoy_inflation!$A$2:$A$36</c:f>
              <c:numCache>
                <c:formatCode>m/d/yyyy</c:formatCode>
                <c:ptCount val="35"/>
                <c:pt idx="0">
                  <c:v>42766</c:v>
                </c:pt>
                <c:pt idx="1">
                  <c:v>42794</c:v>
                </c:pt>
                <c:pt idx="2">
                  <c:v>42825</c:v>
                </c:pt>
                <c:pt idx="3">
                  <c:v>42855</c:v>
                </c:pt>
                <c:pt idx="4">
                  <c:v>42886</c:v>
                </c:pt>
                <c:pt idx="5">
                  <c:v>42916</c:v>
                </c:pt>
                <c:pt idx="6">
                  <c:v>42947</c:v>
                </c:pt>
                <c:pt idx="7">
                  <c:v>42978</c:v>
                </c:pt>
                <c:pt idx="8">
                  <c:v>43008</c:v>
                </c:pt>
                <c:pt idx="9">
                  <c:v>43039</c:v>
                </c:pt>
                <c:pt idx="10">
                  <c:v>43069</c:v>
                </c:pt>
                <c:pt idx="11">
                  <c:v>43100</c:v>
                </c:pt>
                <c:pt idx="12">
                  <c:v>43131</c:v>
                </c:pt>
                <c:pt idx="13">
                  <c:v>43159</c:v>
                </c:pt>
                <c:pt idx="14">
                  <c:v>43190</c:v>
                </c:pt>
                <c:pt idx="15">
                  <c:v>43220</c:v>
                </c:pt>
                <c:pt idx="16">
                  <c:v>43251</c:v>
                </c:pt>
                <c:pt idx="17">
                  <c:v>43281</c:v>
                </c:pt>
                <c:pt idx="18">
                  <c:v>43312</c:v>
                </c:pt>
                <c:pt idx="19">
                  <c:v>43343</c:v>
                </c:pt>
                <c:pt idx="20">
                  <c:v>43373</c:v>
                </c:pt>
                <c:pt idx="21">
                  <c:v>43404</c:v>
                </c:pt>
                <c:pt idx="22">
                  <c:v>43434</c:v>
                </c:pt>
                <c:pt idx="23">
                  <c:v>43465</c:v>
                </c:pt>
                <c:pt idx="24">
                  <c:v>43496</c:v>
                </c:pt>
                <c:pt idx="25">
                  <c:v>43524</c:v>
                </c:pt>
                <c:pt idx="26">
                  <c:v>43555</c:v>
                </c:pt>
                <c:pt idx="27">
                  <c:v>43585</c:v>
                </c:pt>
                <c:pt idx="28">
                  <c:v>43616</c:v>
                </c:pt>
                <c:pt idx="29">
                  <c:v>43646</c:v>
                </c:pt>
                <c:pt idx="30">
                  <c:v>43677</c:v>
                </c:pt>
                <c:pt idx="31">
                  <c:v>43708</c:v>
                </c:pt>
                <c:pt idx="32">
                  <c:v>43738</c:v>
                </c:pt>
                <c:pt idx="33">
                  <c:v>43769</c:v>
                </c:pt>
                <c:pt idx="34">
                  <c:v>43799</c:v>
                </c:pt>
              </c:numCache>
            </c:numRef>
          </c:cat>
          <c:val>
            <c:numRef>
              <c:f>yoy_inflation!$D$2:$D$36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1.9711646925468784E-2</c:v>
                </c:pt>
                <c:pt idx="13">
                  <c:v>1.8303174159282731E-2</c:v>
                </c:pt>
                <c:pt idx="14">
                  <c:v>1.7751874296801473E-2</c:v>
                </c:pt>
                <c:pt idx="15">
                  <c:v>1.7102031931921946E-2</c:v>
                </c:pt>
                <c:pt idx="16">
                  <c:v>1.8075898983370031E-2</c:v>
                </c:pt>
                <c:pt idx="17">
                  <c:v>2.4387306280873045E-2</c:v>
                </c:pt>
                <c:pt idx="18">
                  <c:v>2.3995825142836491E-2</c:v>
                </c:pt>
                <c:pt idx="19">
                  <c:v>2.3825164780613806E-2</c:v>
                </c:pt>
                <c:pt idx="20">
                  <c:v>2.8111411981760259E-2</c:v>
                </c:pt>
                <c:pt idx="21">
                  <c:v>2.4936746891155881E-2</c:v>
                </c:pt>
                <c:pt idx="22">
                  <c:v>2.4835761576226911E-2</c:v>
                </c:pt>
                <c:pt idx="23">
                  <c:v>2.3998623003645747E-2</c:v>
                </c:pt>
                <c:pt idx="24">
                  <c:v>2.3456191244846103E-2</c:v>
                </c:pt>
                <c:pt idx="25">
                  <c:v>2.4475394614671409E-2</c:v>
                </c:pt>
                <c:pt idx="26">
                  <c:v>2.5052004456504129E-2</c:v>
                </c:pt>
                <c:pt idx="27">
                  <c:v>2.5789228067960357E-2</c:v>
                </c:pt>
                <c:pt idx="28">
                  <c:v>2.570006481806475E-2</c:v>
                </c:pt>
                <c:pt idx="29">
                  <c:v>2.5712709214641194E-2</c:v>
                </c:pt>
                <c:pt idx="30">
                  <c:v>2.6385169786125484E-2</c:v>
                </c:pt>
                <c:pt idx="31">
                  <c:v>2.6416367810006891E-2</c:v>
                </c:pt>
                <c:pt idx="32">
                  <c:v>2.7287667615318423E-2</c:v>
                </c:pt>
                <c:pt idx="33">
                  <c:v>2.6256390152227693E-2</c:v>
                </c:pt>
                <c:pt idx="34">
                  <c:v>2.603882151571435E-2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9C-4F3F-9791-A039A3EEFD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70"/>
        <c:axId val="180037120"/>
        <c:axId val="180168960"/>
      </c:barChart>
      <c:dateAx>
        <c:axId val="180037120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0168960"/>
        <c:crosses val="autoZero"/>
        <c:auto val="1"/>
        <c:lblOffset val="100"/>
        <c:baseTimeUnit val="months"/>
        <c:majorUnit val="1"/>
      </c:dateAx>
      <c:valAx>
        <c:axId val="180168960"/>
        <c:scaling>
          <c:orientation val="minMax"/>
          <c:min val="1.0000000000000002E-2"/>
        </c:scaling>
        <c:delete val="1"/>
        <c:axPos val="l"/>
        <c:numFmt formatCode="0.00%" sourceLinked="0"/>
        <c:majorTickMark val="out"/>
        <c:minorTickMark val="none"/>
        <c:tickLblPos val="nextTo"/>
        <c:crossAx val="18003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782706553340415"/>
          <c:y val="0.11596618324043029"/>
          <c:w val="0.26163380001852321"/>
          <c:h val="8.48250169980156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 b="0"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es-CL" sz="1200" b="1"/>
              <a:t>Inflation Breakevens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areaChart>
        <c:grouping val="standard"/>
        <c:varyColors val="0"/>
        <c:ser>
          <c:idx val="4"/>
          <c:order val="2"/>
          <c:tx>
            <c:strRef>
              <c:f>Hoja1!$G$13</c:f>
              <c:strCache>
                <c:ptCount val="1"/>
                <c:pt idx="0">
                  <c:v>Hawk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Hoja1!$A$14:$A$18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</c:numCache>
            </c:numRef>
          </c:cat>
          <c:val>
            <c:numRef>
              <c:f>Hoja1!$G$14:$G$18</c:f>
              <c:numCache>
                <c:formatCode>#,#00%</c:formatCode>
                <c:ptCount val="5"/>
                <c:pt idx="0">
                  <c:v>2.8324140254096797E-2</c:v>
                </c:pt>
                <c:pt idx="1">
                  <c:v>2.9244283325420506E-2</c:v>
                </c:pt>
                <c:pt idx="2">
                  <c:v>3.0476819133327782E-2</c:v>
                </c:pt>
                <c:pt idx="3">
                  <c:v>3.0529276298770114E-2</c:v>
                </c:pt>
                <c:pt idx="4">
                  <c:v>3.0337953816054641E-2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92-4EBE-805A-3530FDFF85B4}"/>
            </c:ext>
          </c:extLst>
        </c:ser>
        <c:ser>
          <c:idx val="2"/>
          <c:order val="3"/>
          <c:tx>
            <c:strRef>
              <c:f>Hoja1!$E$13</c:f>
              <c:strCache>
                <c:ptCount val="1"/>
                <c:pt idx="0">
                  <c:v>Dove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cat>
            <c:numRef>
              <c:f>Hoja1!$A$14:$A$18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</c:numCache>
            </c:numRef>
          </c:cat>
          <c:val>
            <c:numRef>
              <c:f>Hoja1!$E$14:$E$18</c:f>
              <c:numCache>
                <c:formatCode>#,#00%</c:formatCode>
                <c:ptCount val="5"/>
                <c:pt idx="0">
                  <c:v>2.2326040257734325E-2</c:v>
                </c:pt>
                <c:pt idx="1">
                  <c:v>2.4595533057256702E-2</c:v>
                </c:pt>
                <c:pt idx="2">
                  <c:v>2.6184715638596145E-2</c:v>
                </c:pt>
                <c:pt idx="3">
                  <c:v>2.6383658022741452E-2</c:v>
                </c:pt>
                <c:pt idx="4">
                  <c:v>2.6253630819249585E-2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92-4EBE-805A-3530FDFF8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7041280"/>
        <c:axId val="1827984096"/>
      </c:areaChart>
      <c:lineChart>
        <c:grouping val="standard"/>
        <c:varyColors val="0"/>
        <c:ser>
          <c:idx val="0"/>
          <c:order val="0"/>
          <c:tx>
            <c:strRef>
              <c:f>Hoja1!$C$13</c:f>
              <c:strCache>
                <c:ptCount val="1"/>
                <c:pt idx="0">
                  <c:v>Market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2"/>
                </a:solidFill>
              </a:ln>
              <a:effectLst/>
            </c:spPr>
          </c:marker>
          <c:cat>
            <c:numRef>
              <c:f>Hoja1!$A$14:$A$18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</c:numCache>
            </c:numRef>
          </c:cat>
          <c:val>
            <c:numRef>
              <c:f>Hoja1!$C$14:$C$18</c:f>
              <c:numCache>
                <c:formatCode>#,#00%</c:formatCode>
                <c:ptCount val="5"/>
                <c:pt idx="0">
                  <c:v>2.1092564991942897E-2</c:v>
                </c:pt>
                <c:pt idx="1">
                  <c:v>2.4278538995775811E-2</c:v>
                </c:pt>
                <c:pt idx="2">
                  <c:v>2.649687638634024E-2</c:v>
                </c:pt>
                <c:pt idx="3">
                  <c:v>2.6920975910202261E-2</c:v>
                </c:pt>
                <c:pt idx="4">
                  <c:v>2.7551103067444016E-2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92-4EBE-805A-3530FDFF85B4}"/>
            </c:ext>
          </c:extLst>
        </c:ser>
        <c:ser>
          <c:idx val="1"/>
          <c:order val="1"/>
          <c:tx>
            <c:strRef>
              <c:f>Hoja1!$D$13</c:f>
              <c:strCache>
                <c:ptCount val="1"/>
                <c:pt idx="0">
                  <c:v>Expected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Hoja1!$A$14:$A$18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</c:numCache>
            </c:numRef>
          </c:cat>
          <c:val>
            <c:numRef>
              <c:f>Hoja1!$D$14:$D$18</c:f>
              <c:numCache>
                <c:formatCode>#,#00%</c:formatCode>
                <c:ptCount val="5"/>
                <c:pt idx="0">
                  <c:v>2.5026208134048655E-2</c:v>
                </c:pt>
                <c:pt idx="1">
                  <c:v>2.6707150290317117E-2</c:v>
                </c:pt>
                <c:pt idx="2">
                  <c:v>2.8138448903013424E-2</c:v>
                </c:pt>
                <c:pt idx="3">
                  <c:v>2.8273282811975609E-2</c:v>
                </c:pt>
                <c:pt idx="4">
                  <c:v>2.8117908904832012E-2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92-4EBE-805A-3530FDFF85B4}"/>
            </c:ext>
          </c:extLst>
        </c:ser>
        <c:ser>
          <c:idx val="3"/>
          <c:order val="4"/>
          <c:tx>
            <c:strRef>
              <c:f>Hoja1!$F$13</c:f>
              <c:strCache>
                <c:ptCount val="1"/>
                <c:pt idx="0">
                  <c:v>Central</c:v>
                </c:pt>
              </c:strCache>
            </c:strRef>
          </c:tx>
          <c:spPr>
            <a:ln w="158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Hoja1!$A$14:$A$18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20</c:v>
                </c:pt>
                <c:pt idx="4">
                  <c:v>30</c:v>
                </c:pt>
              </c:numCache>
            </c:numRef>
          </c:cat>
          <c:val>
            <c:numRef>
              <c:f>Hoja1!$F$14:$F$18</c:f>
              <c:numCache>
                <c:formatCode>#,#00%</c:formatCode>
                <c:ptCount val="5"/>
                <c:pt idx="0">
                  <c:v>2.5326540858896296E-2</c:v>
                </c:pt>
                <c:pt idx="1">
                  <c:v>2.6947976950575825E-2</c:v>
                </c:pt>
                <c:pt idx="2">
                  <c:v>2.8362799081117496E-2</c:v>
                </c:pt>
                <c:pt idx="3">
                  <c:v>2.8491413538016541E-2</c:v>
                </c:pt>
                <c:pt idx="4">
                  <c:v>2.8334174026828141E-2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D92-4EBE-805A-3530FDFF8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7041280"/>
        <c:axId val="1827984096"/>
      </c:lineChart>
      <c:catAx>
        <c:axId val="18170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27984096"/>
        <c:crosses val="autoZero"/>
        <c:auto val="1"/>
        <c:lblAlgn val="ctr"/>
        <c:lblOffset val="100"/>
        <c:noMultiLvlLbl val="0"/>
      </c:catAx>
      <c:valAx>
        <c:axId val="1827984096"/>
        <c:scaling>
          <c:orientation val="minMax"/>
          <c:min val="1.5000000000000003E-2"/>
        </c:scaling>
        <c:delete val="0"/>
        <c:axPos val="l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es-CL"/>
          </a:p>
        </c:txPr>
        <c:crossAx val="1817041280"/>
        <c:crosses val="autoZero"/>
        <c:crossBetween val="between"/>
        <c:majorUnit val="5.000000000000001E-3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099413739974653"/>
          <c:y val="0.46929972873407755"/>
          <c:w val="0.15480221911102707"/>
          <c:h val="0.295651076852378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Arial Narrow" panose="020B0606020202030204" pitchFamily="34" charset="0"/>
        </a:defRPr>
      </a:pPr>
      <a:endParaRPr lang="es-C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17T16:28:02.575" idx="1">
    <p:pos x="10" y="10"/>
    <p:text>PONER DV01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0.35788</cdr:x>
      <cdr:y>0.15935</cdr:y>
    </cdr:from>
    <cdr:to>
      <cdr:x>0.35788</cdr:x>
      <cdr:y>0.82714</cdr:y>
    </cdr:to>
    <cdr:cxnSp macro="">
      <cdr:nvCxnSpPr>
        <cdr:cNvPr id="3" name="Conector recto 2">
          <a:extLst xmlns:a="http://schemas.openxmlformats.org/drawingml/2006/main">
            <a:ext uri="{FF2B5EF4-FFF2-40B4-BE49-F238E27FC236}">
              <a16:creationId xmlns:a16="http://schemas.microsoft.com/office/drawing/2014/main" id="{2156C0A9-6AC7-4692-BF95-4B5C5A49F676}"/>
            </a:ext>
          </a:extLst>
        </cdr:cNvPr>
        <cdr:cNvCxnSpPr/>
      </cdr:nvCxnSpPr>
      <cdr:spPr>
        <a:xfrm xmlns:a="http://schemas.openxmlformats.org/drawingml/2006/main">
          <a:off x="1358779" y="404403"/>
          <a:ext cx="0" cy="169473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597B7C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2389" cy="464016"/>
          </a:xfrm>
          <a:prstGeom prst="rect">
            <a:avLst/>
          </a:prstGeom>
        </p:spPr>
        <p:txBody>
          <a:bodyPr vert="horz" wrap="square" lIns="86926" tIns="43461" rIns="86926" bIns="43461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79121" y="0"/>
            <a:ext cx="3042389" cy="464016"/>
          </a:xfrm>
          <a:prstGeom prst="rect">
            <a:avLst/>
          </a:prstGeom>
        </p:spPr>
        <p:txBody>
          <a:bodyPr vert="horz" wrap="square" lIns="86926" tIns="43461" rIns="86926" bIns="43461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523AE3F-FD02-4DDA-BF02-F04EE8503FEC}" type="datetimeFigureOut">
              <a:rPr lang="es-ES"/>
              <a:pPr>
                <a:defRPr/>
              </a:pPr>
              <a:t>30/01/2018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8843484"/>
            <a:ext cx="3042389" cy="464016"/>
          </a:xfrm>
          <a:prstGeom prst="rect">
            <a:avLst/>
          </a:prstGeom>
        </p:spPr>
        <p:txBody>
          <a:bodyPr vert="horz" wrap="square" lIns="86926" tIns="43461" rIns="86926" bIns="43461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79121" y="8843484"/>
            <a:ext cx="3042389" cy="464016"/>
          </a:xfrm>
          <a:prstGeom prst="rect">
            <a:avLst/>
          </a:prstGeom>
        </p:spPr>
        <p:txBody>
          <a:bodyPr vert="horz" wrap="square" lIns="86926" tIns="43461" rIns="86926" bIns="43461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B641D884-1767-49F4-BDFA-CD60E37C46E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641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2389" cy="46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23" tIns="46461" rIns="92923" bIns="46461" numCol="1" anchor="t" anchorCtr="0" compatLnSpc="1">
            <a:prstTxWarp prst="textNoShape">
              <a:avLst/>
            </a:prstTxWarp>
          </a:bodyPr>
          <a:lstStyle>
            <a:lvl1pPr defTabSz="92594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121" y="0"/>
            <a:ext cx="3042389" cy="46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23" tIns="46461" rIns="92923" bIns="46461" numCol="1" anchor="t" anchorCtr="0" compatLnSpc="1">
            <a:prstTxWarp prst="textNoShape">
              <a:avLst/>
            </a:prstTxWarp>
          </a:bodyPr>
          <a:lstStyle>
            <a:lvl1pPr algn="r" defTabSz="92594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455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947" y="4420946"/>
            <a:ext cx="5617208" cy="418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23" tIns="46461" rIns="92923" bIns="46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43484"/>
            <a:ext cx="3042389" cy="46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23" tIns="46461" rIns="92923" bIns="46461" numCol="1" anchor="b" anchorCtr="0" compatLnSpc="1">
            <a:prstTxWarp prst="textNoShape">
              <a:avLst/>
            </a:prstTxWarp>
          </a:bodyPr>
          <a:lstStyle>
            <a:lvl1pPr defTabSz="92594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121" y="8843484"/>
            <a:ext cx="3042389" cy="46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23" tIns="46461" rIns="92923" bIns="46461" numCol="1" anchor="b" anchorCtr="0" compatLnSpc="1">
            <a:prstTxWarp prst="textNoShape">
              <a:avLst/>
            </a:prstTxWarp>
          </a:bodyPr>
          <a:lstStyle>
            <a:lvl1pPr algn="r" defTabSz="925944">
              <a:defRPr sz="1200"/>
            </a:lvl1pPr>
          </a:lstStyle>
          <a:p>
            <a:pPr>
              <a:defRPr/>
            </a:pPr>
            <a:fld id="{93EE4161-F816-4CA5-A128-6F174F828AD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555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388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diferencia se produce porque</a:t>
            </a:r>
            <a:r>
              <a:rPr lang="es-CL" baseline="0" dirty="0"/>
              <a:t> el 12 meses parte rentando el </a:t>
            </a:r>
            <a:r>
              <a:rPr lang="es-CL" baseline="0" dirty="0" err="1"/>
              <a:t>dia</a:t>
            </a:r>
            <a:r>
              <a:rPr lang="es-CL" baseline="0"/>
              <a:t> 30/12/2016 y el 12M el 29/12/2016,</a:t>
            </a:r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06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diferencia se produce porque</a:t>
            </a:r>
            <a:r>
              <a:rPr lang="es-CL" baseline="0" dirty="0"/>
              <a:t> el 12 meses parte rentando el </a:t>
            </a:r>
            <a:r>
              <a:rPr lang="es-CL" baseline="0" dirty="0" err="1"/>
              <a:t>dia</a:t>
            </a:r>
            <a:r>
              <a:rPr lang="es-CL" baseline="0"/>
              <a:t> 30/12/2016 y el 12M el 29/12/2016,</a:t>
            </a:r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55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cmabiar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586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Rentabilidad</a:t>
            </a:r>
            <a:r>
              <a:rPr lang="es-CL" baseline="0" dirty="0"/>
              <a:t> al 29-12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711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Rentabilidad al 28-12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27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Rentabilidad al 28-12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288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 txBox="1">
            <a:spLocks noGrp="1" noChangeArrowheads="1"/>
          </p:cNvSpPr>
          <p:nvPr/>
        </p:nvSpPr>
        <p:spPr bwMode="auto">
          <a:xfrm>
            <a:off x="3821761" y="8574439"/>
            <a:ext cx="2920904" cy="45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06" tIns="46852" rIns="93706" bIns="46852" anchor="b"/>
          <a:lstStyle>
            <a:lvl1pPr defTabSz="10128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10128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128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128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128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6E58CF70-1301-4DE4-B66C-6CDF1754CC6E}" type="slidenum">
              <a:rPr lang="es-ES_tradnl"/>
              <a:pPr algn="r"/>
              <a:t>42</a:t>
            </a:fld>
            <a:endParaRPr lang="es-ES_tradnl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38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FRAS relativos a UF larga han descomprimido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448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cambiar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74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Falta titulo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928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17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falta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291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Falta</a:t>
            </a:r>
          </a:p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1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Esta listo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44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Falta gráfico</a:t>
            </a:r>
            <a:r>
              <a:rPr lang="es-CL" baseline="0" dirty="0"/>
              <a:t> de </a:t>
            </a:r>
            <a:r>
              <a:rPr lang="es-CL" baseline="0"/>
              <a:t>la swap</a:t>
            </a:r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4161-F816-4CA5-A128-6F174F828ADE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33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07504" y="3429000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13 Marcador de texto"/>
          <p:cNvSpPr>
            <a:spLocks noGrp="1"/>
          </p:cNvSpPr>
          <p:nvPr>
            <p:ph type="body" sz="quarter" idx="15"/>
          </p:nvPr>
        </p:nvSpPr>
        <p:spPr>
          <a:xfrm>
            <a:off x="4644008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3 Marcador de texto"/>
          <p:cNvSpPr>
            <a:spLocks noGrp="1"/>
          </p:cNvSpPr>
          <p:nvPr>
            <p:ph type="body" sz="quarter" idx="16"/>
          </p:nvPr>
        </p:nvSpPr>
        <p:spPr>
          <a:xfrm>
            <a:off x="4644008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13 Marcador de texto"/>
          <p:cNvSpPr>
            <a:spLocks noGrp="1"/>
          </p:cNvSpPr>
          <p:nvPr>
            <p:ph type="body" sz="quarter" idx="18"/>
          </p:nvPr>
        </p:nvSpPr>
        <p:spPr>
          <a:xfrm>
            <a:off x="4644008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1" name="13 Marcador de texto"/>
          <p:cNvSpPr>
            <a:spLocks noGrp="1"/>
          </p:cNvSpPr>
          <p:nvPr>
            <p:ph type="body" sz="quarter" idx="19"/>
          </p:nvPr>
        </p:nvSpPr>
        <p:spPr>
          <a:xfrm>
            <a:off x="4644008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13 Marcador de texto"/>
          <p:cNvSpPr>
            <a:spLocks noGrp="1"/>
          </p:cNvSpPr>
          <p:nvPr>
            <p:ph type="body" sz="quarter" idx="20"/>
          </p:nvPr>
        </p:nvSpPr>
        <p:spPr>
          <a:xfrm>
            <a:off x="107504" y="3573016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41807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48463" y="638492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D788A-AFA6-4093-8A6E-7E6D534F387C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fld id="{9AADA071-03D2-4714-AD35-650A0C0C7F13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07504" y="3429000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13 Marcador de texto"/>
          <p:cNvSpPr>
            <a:spLocks noGrp="1"/>
          </p:cNvSpPr>
          <p:nvPr>
            <p:ph type="body" sz="quarter" idx="15"/>
          </p:nvPr>
        </p:nvSpPr>
        <p:spPr>
          <a:xfrm>
            <a:off x="4644008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1" name="13 Marcador de texto"/>
          <p:cNvSpPr>
            <a:spLocks noGrp="1"/>
          </p:cNvSpPr>
          <p:nvPr>
            <p:ph type="body" sz="quarter" idx="19"/>
          </p:nvPr>
        </p:nvSpPr>
        <p:spPr>
          <a:xfrm>
            <a:off x="4644008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13 Marcador de texto"/>
          <p:cNvSpPr>
            <a:spLocks noGrp="1"/>
          </p:cNvSpPr>
          <p:nvPr>
            <p:ph type="body" sz="quarter" idx="20"/>
          </p:nvPr>
        </p:nvSpPr>
        <p:spPr>
          <a:xfrm>
            <a:off x="107504" y="3573016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433937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fld id="{7A6B18A8-8410-4F11-A734-1C728FF974E2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07504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3 Marcador de texto"/>
          <p:cNvSpPr>
            <a:spLocks noGrp="1"/>
          </p:cNvSpPr>
          <p:nvPr>
            <p:ph type="body" sz="quarter" idx="16"/>
          </p:nvPr>
        </p:nvSpPr>
        <p:spPr>
          <a:xfrm>
            <a:off x="4644008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13 Marcador de texto"/>
          <p:cNvSpPr>
            <a:spLocks noGrp="1"/>
          </p:cNvSpPr>
          <p:nvPr>
            <p:ph type="body" sz="quarter" idx="18"/>
          </p:nvPr>
        </p:nvSpPr>
        <p:spPr>
          <a:xfrm>
            <a:off x="4644008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13 Marcador de texto"/>
          <p:cNvSpPr>
            <a:spLocks noGrp="1"/>
          </p:cNvSpPr>
          <p:nvPr>
            <p:ph type="body" sz="quarter" idx="20"/>
          </p:nvPr>
        </p:nvSpPr>
        <p:spPr>
          <a:xfrm>
            <a:off x="107504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1" name="10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77742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fld id="{A1105C0D-8075-4D98-9BE1-996A6C627590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07504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13 Marcador de texto"/>
          <p:cNvSpPr>
            <a:spLocks noGrp="1"/>
          </p:cNvSpPr>
          <p:nvPr>
            <p:ph type="body" sz="quarter" idx="20"/>
          </p:nvPr>
        </p:nvSpPr>
        <p:spPr>
          <a:xfrm>
            <a:off x="107504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9" name="8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84140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atos de Usuarios\k00435\Desktop\blanc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/>
          <p:cNvSpPr>
            <a:spLocks noGrp="1"/>
          </p:cNvSpPr>
          <p:nvPr>
            <p:ph sz="half" idx="16" hasCustomPrompt="1"/>
          </p:nvPr>
        </p:nvSpPr>
        <p:spPr>
          <a:xfrm>
            <a:off x="7063014" y="516151"/>
            <a:ext cx="1854841" cy="44923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="0" i="0" baseline="0">
                <a:solidFill>
                  <a:srgbClr val="B5B7B2"/>
                </a:solidFill>
                <a:latin typeface="Calibri Bold"/>
                <a:cs typeface="Calibri Bold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LUGAR DE LA PRESENTACION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FECHA DE LA PRESENTACION</a:t>
            </a:r>
            <a:endParaRPr lang="es-ES" dirty="0"/>
          </a:p>
          <a:p>
            <a:pPr lvl="0"/>
            <a:endParaRPr lang="es-ES" dirty="0"/>
          </a:p>
        </p:txBody>
      </p:sp>
      <p:sp>
        <p:nvSpPr>
          <p:cNvPr id="5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414297" y="3063655"/>
            <a:ext cx="4656446" cy="449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59594F"/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 err="1"/>
              <a:t>tulo</a:t>
            </a:r>
            <a:r>
              <a:rPr lang="es-ES_tradnl" dirty="0"/>
              <a:t> de la presentación</a:t>
            </a:r>
            <a:endParaRPr lang="es-ES" dirty="0"/>
          </a:p>
        </p:txBody>
      </p:sp>
      <p:sp>
        <p:nvSpPr>
          <p:cNvPr id="6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414297" y="3512885"/>
            <a:ext cx="4656446" cy="449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rgbClr val="CE6116"/>
                </a:solidFill>
                <a:latin typeface="Calibri Bold"/>
                <a:cs typeface="Calibri Bold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Complemento descriptivo del t</a:t>
            </a:r>
            <a:r>
              <a:rPr lang="en-US" dirty="0" err="1"/>
              <a:t>i</a:t>
            </a:r>
            <a:r>
              <a:rPr lang="es-ES_tradnl" dirty="0" err="1"/>
              <a:t>tulo</a:t>
            </a:r>
            <a:r>
              <a:rPr lang="es-ES_tradnl" dirty="0"/>
              <a:t> </a:t>
            </a:r>
            <a:endParaRPr lang="es-ES" dirty="0"/>
          </a:p>
        </p:txBody>
      </p:sp>
      <p:pic>
        <p:nvPicPr>
          <p:cNvPr id="5123" name="Picture 3" descr="D:\Datos de Usuarios\k00435\My Documents\Credicorp Capital\Logos\ASSET MANAGEMENT\Asset_Management_Calad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7" y="394628"/>
            <a:ext cx="3076378" cy="6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864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birppt-10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29"/>
          </a:xfrm>
          <a:prstGeom prst="rect">
            <a:avLst/>
          </a:prstGeom>
        </p:spPr>
      </p:pic>
      <p:sp>
        <p:nvSpPr>
          <p:cNvPr id="6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3319910" y="1674924"/>
            <a:ext cx="4656446" cy="449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FE6C1E"/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T</a:t>
            </a:r>
            <a:r>
              <a:rPr lang="es-ES" dirty="0"/>
              <a:t>i</a:t>
            </a:r>
            <a:r>
              <a:rPr lang="es-ES_tradnl" dirty="0" err="1"/>
              <a:t>tulo</a:t>
            </a:r>
            <a:r>
              <a:rPr lang="es-ES_tradnl" dirty="0"/>
              <a:t> del capítulo</a:t>
            </a:r>
            <a:endParaRPr lang="es-ES" dirty="0"/>
          </a:p>
        </p:txBody>
      </p:sp>
      <p:sp>
        <p:nvSpPr>
          <p:cNvPr id="7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3319910" y="2124154"/>
            <a:ext cx="4656446" cy="449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rgbClr val="78756E"/>
                </a:solidFill>
                <a:latin typeface="Calibri Bold"/>
                <a:cs typeface="Calibri Bold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Complemento descriptivo del t</a:t>
            </a:r>
            <a:r>
              <a:rPr lang="en-US" dirty="0" err="1"/>
              <a:t>i</a:t>
            </a:r>
            <a:r>
              <a:rPr lang="es-ES_tradnl" dirty="0" err="1"/>
              <a:t>tulo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76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fld id="{E126D5EA-D4B7-4669-807D-A3FF9DA29EBF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13 Marcador de texto"/>
          <p:cNvSpPr>
            <a:spLocks noGrp="1"/>
          </p:cNvSpPr>
          <p:nvPr>
            <p:ph type="body" sz="quarter" idx="15"/>
          </p:nvPr>
        </p:nvSpPr>
        <p:spPr>
          <a:xfrm>
            <a:off x="4644008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3 Marcador de texto"/>
          <p:cNvSpPr>
            <a:spLocks noGrp="1"/>
          </p:cNvSpPr>
          <p:nvPr>
            <p:ph type="body" sz="quarter" idx="16"/>
          </p:nvPr>
        </p:nvSpPr>
        <p:spPr>
          <a:xfrm>
            <a:off x="4644008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13 Marcador de texto"/>
          <p:cNvSpPr>
            <a:spLocks noGrp="1"/>
          </p:cNvSpPr>
          <p:nvPr>
            <p:ph type="body" sz="quarter" idx="18"/>
          </p:nvPr>
        </p:nvSpPr>
        <p:spPr>
          <a:xfrm>
            <a:off x="4644008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1" name="13 Marcador de texto"/>
          <p:cNvSpPr>
            <a:spLocks noGrp="1"/>
          </p:cNvSpPr>
          <p:nvPr>
            <p:ph type="body" sz="quarter" idx="19"/>
          </p:nvPr>
        </p:nvSpPr>
        <p:spPr>
          <a:xfrm>
            <a:off x="4644008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1" name="10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7347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57200" y="1252027"/>
            <a:ext cx="6096000" cy="4874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rgbClr val="78756E"/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C</a:t>
            </a:r>
            <a:r>
              <a:rPr lang="es-ES" dirty="0"/>
              <a:t>u</a:t>
            </a:r>
            <a:r>
              <a:rPr lang="es-ES_tradnl" dirty="0" err="1"/>
              <a:t>erpo</a:t>
            </a:r>
            <a:r>
              <a:rPr lang="es-ES_tradnl" dirty="0"/>
              <a:t> de texto</a:t>
            </a:r>
            <a:endParaRPr lang="es-ES" dirty="0"/>
          </a:p>
        </p:txBody>
      </p:sp>
      <p:sp>
        <p:nvSpPr>
          <p:cNvPr id="10" name="Marcador de contenido 3"/>
          <p:cNvSpPr>
            <a:spLocks noGrp="1"/>
          </p:cNvSpPr>
          <p:nvPr>
            <p:ph sz="half" idx="13" hasCustomPrompt="1"/>
          </p:nvPr>
        </p:nvSpPr>
        <p:spPr>
          <a:xfrm>
            <a:off x="6671788" y="1252027"/>
            <a:ext cx="2107556" cy="4874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CE6116"/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Notas y/o información complementaria</a:t>
            </a:r>
            <a:endParaRPr lang="es-ES" dirty="0"/>
          </a:p>
        </p:txBody>
      </p:sp>
      <p:sp>
        <p:nvSpPr>
          <p:cNvPr id="11" name="Marcador de contenido 3"/>
          <p:cNvSpPr>
            <a:spLocks noGrp="1"/>
          </p:cNvSpPr>
          <p:nvPr>
            <p:ph sz="half" idx="14" hasCustomPrompt="1"/>
          </p:nvPr>
        </p:nvSpPr>
        <p:spPr>
          <a:xfrm>
            <a:off x="457200" y="442226"/>
            <a:ext cx="8322144" cy="652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CE6116"/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1.1		Primer subtítulo</a:t>
            </a:r>
            <a:endParaRPr lang="es-ES" dirty="0"/>
          </a:p>
        </p:txBody>
      </p:sp>
      <p:sp>
        <p:nvSpPr>
          <p:cNvPr id="16" name="Marcador de contenido 3"/>
          <p:cNvSpPr>
            <a:spLocks noGrp="1"/>
          </p:cNvSpPr>
          <p:nvPr>
            <p:ph sz="half" idx="28" hasCustomPrompt="1"/>
          </p:nvPr>
        </p:nvSpPr>
        <p:spPr>
          <a:xfrm>
            <a:off x="112377" y="80537"/>
            <a:ext cx="3272248" cy="4676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T</a:t>
            </a:r>
            <a:r>
              <a:rPr lang="es-ES" dirty="0"/>
              <a:t>í</a:t>
            </a:r>
            <a:r>
              <a:rPr lang="es-ES_tradnl" dirty="0" err="1"/>
              <a:t>tulo</a:t>
            </a:r>
            <a:r>
              <a:rPr lang="es-ES_tradnl" dirty="0"/>
              <a:t> de la presentación</a:t>
            </a:r>
            <a:endParaRPr lang="es-ES" dirty="0"/>
          </a:p>
        </p:txBody>
      </p:sp>
      <p:sp>
        <p:nvSpPr>
          <p:cNvPr id="1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212760" y="6493390"/>
            <a:ext cx="715916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fld id="{C0614A56-0E0C-C54E-A4FA-B06E56993D95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" name="Imagen 1" descr="birppt-17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0276" y="-459135"/>
            <a:ext cx="1420273" cy="17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04664"/>
            <a:ext cx="5480988" cy="369332"/>
          </a:xfr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lang="es-CL" sz="1800" kern="1200" dirty="0" smtClean="0">
                <a:solidFill>
                  <a:srgbClr val="597B7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fld id="{66587CCD-F081-409E-A3C7-057372B2F02C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3"/>
          </p:nvPr>
        </p:nvSpPr>
        <p:spPr>
          <a:xfrm>
            <a:off x="107504" y="836712"/>
            <a:ext cx="4536504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07504" y="3429000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13 Marcador de texto"/>
          <p:cNvSpPr>
            <a:spLocks noGrp="1"/>
          </p:cNvSpPr>
          <p:nvPr>
            <p:ph type="body" sz="quarter" idx="16"/>
          </p:nvPr>
        </p:nvSpPr>
        <p:spPr>
          <a:xfrm>
            <a:off x="4644008" y="836712"/>
            <a:ext cx="5184576" cy="216024"/>
          </a:xfrm>
        </p:spPr>
        <p:txBody>
          <a:bodyPr/>
          <a:lstStyle>
            <a:lvl1pPr>
              <a:buNone/>
              <a:defRPr lang="es-ES" sz="900" b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13 Marcador de texto"/>
          <p:cNvSpPr>
            <a:spLocks noGrp="1"/>
          </p:cNvSpPr>
          <p:nvPr>
            <p:ph type="body" sz="quarter" idx="17"/>
          </p:nvPr>
        </p:nvSpPr>
        <p:spPr>
          <a:xfrm>
            <a:off x="107504" y="980728"/>
            <a:ext cx="4536504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13 Marcador de texto"/>
          <p:cNvSpPr>
            <a:spLocks noGrp="1"/>
          </p:cNvSpPr>
          <p:nvPr>
            <p:ph type="body" sz="quarter" idx="18"/>
          </p:nvPr>
        </p:nvSpPr>
        <p:spPr>
          <a:xfrm>
            <a:off x="4644008" y="980728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13 Marcador de texto"/>
          <p:cNvSpPr>
            <a:spLocks noGrp="1"/>
          </p:cNvSpPr>
          <p:nvPr>
            <p:ph type="body" sz="quarter" idx="20"/>
          </p:nvPr>
        </p:nvSpPr>
        <p:spPr>
          <a:xfrm>
            <a:off x="107504" y="3573016"/>
            <a:ext cx="5184576" cy="216024"/>
          </a:xfrm>
        </p:spPr>
        <p:txBody>
          <a:bodyPr/>
          <a:lstStyle>
            <a:lvl1pPr>
              <a:buNone/>
              <a:defRPr lang="es-ES" sz="900" b="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None/>
              <a:defRPr lang="es-ES" sz="900" i="1" kern="1200" dirty="0" smtClean="0">
                <a:solidFill>
                  <a:srgbClr val="425B5C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1" name="10 Conector recto"/>
          <p:cNvCxnSpPr/>
          <p:nvPr/>
        </p:nvCxnSpPr>
        <p:spPr>
          <a:xfrm>
            <a:off x="116740" y="764704"/>
            <a:ext cx="8496000" cy="0"/>
          </a:xfrm>
          <a:prstGeom prst="line">
            <a:avLst/>
          </a:prstGeom>
          <a:ln w="1587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28240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2627313" y="3141663"/>
            <a:ext cx="5905127" cy="431353"/>
          </a:xfrm>
          <a:prstGeom prst="rect">
            <a:avLst/>
          </a:prstGeom>
        </p:spPr>
        <p:txBody>
          <a:bodyPr/>
          <a:lstStyle>
            <a:lvl1pPr>
              <a:defRPr lang="es-ES" sz="1600" b="1" kern="1200" baseline="0" dirty="0" smtClean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 lvl="0"/>
            <a:r>
              <a:rPr lang="es-ES" dirty="0"/>
              <a:t>Título Sección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3645024"/>
            <a:ext cx="5904656" cy="431353"/>
          </a:xfrm>
          <a:prstGeom prst="rect">
            <a:avLst/>
          </a:prstGeom>
        </p:spPr>
        <p:txBody>
          <a:bodyPr/>
          <a:lstStyle>
            <a:lvl1pPr>
              <a:defRPr lang="es-ES" sz="1600" b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 lvl="0"/>
            <a:r>
              <a:rPr lang="es-ES" dirty="0"/>
              <a:t>Subtítulo Sección</a:t>
            </a:r>
          </a:p>
        </p:txBody>
      </p:sp>
      <p:sp>
        <p:nvSpPr>
          <p:cNvPr id="9" name="6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2987824" y="4149080"/>
            <a:ext cx="5904656" cy="431353"/>
          </a:xfrm>
          <a:prstGeom prst="rect">
            <a:avLst/>
          </a:prstGeom>
        </p:spPr>
        <p:txBody>
          <a:bodyPr/>
          <a:lstStyle>
            <a:lvl1pPr>
              <a:defRPr lang="es-ES" sz="16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 lvl="0"/>
            <a:r>
              <a:rPr lang="es-ES" dirty="0"/>
              <a:t>Subtítulo 2 Sección</a:t>
            </a:r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87675" y="4581128"/>
            <a:ext cx="5905500" cy="504825"/>
          </a:xfrm>
          <a:prstGeom prst="rect">
            <a:avLst/>
          </a:prstGeom>
        </p:spPr>
        <p:txBody>
          <a:bodyPr/>
          <a:lstStyle>
            <a:lvl1pPr>
              <a:defRPr lang="es-ES" sz="14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>
              <a:defRPr lang="es-ES" sz="14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>
              <a:defRPr lang="es-ES" sz="14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>
              <a:defRPr lang="es-ES" sz="14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>
              <a:defRPr lang="es-ES" sz="1400" b="1" i="1" kern="1200" baseline="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s-ES" dirty="0"/>
              <a:t>Subtítulo 3 Sección</a:t>
            </a:r>
          </a:p>
        </p:txBody>
      </p:sp>
    </p:spTree>
    <p:extLst>
      <p:ext uri="{BB962C8B-B14F-4D97-AF65-F5344CB8AC3E}">
        <p14:creationId xmlns:p14="http://schemas.microsoft.com/office/powerpoint/2010/main" val="25049235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ppt-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91440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275856" y="2924944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F79646">
                    <a:lumMod val="75000"/>
                  </a:srgbClr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75810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32656"/>
            <a:ext cx="6120680" cy="359098"/>
          </a:xfrm>
          <a:prstGeom prst="rect">
            <a:avLst/>
          </a:prstGeom>
        </p:spPr>
        <p:txBody>
          <a:bodyPr/>
          <a:lstStyle>
            <a:lvl1pPr>
              <a:defRPr lang="es-ES" sz="2100" b="0" i="0" kern="1200" dirty="0" smtClean="0">
                <a:solidFill>
                  <a:srgbClr val="CE611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s-ES" dirty="0"/>
              <a:t>Título de la Diapositiva</a:t>
            </a:r>
          </a:p>
        </p:txBody>
      </p:sp>
      <p:sp>
        <p:nvSpPr>
          <p:cNvPr id="11" name="10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612068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>
              <a:defRPr lang="es-ES" sz="900" b="1" i="0" kern="1200" baseline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endParaRPr lang="es-E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52" cstate="print"/>
          <a:srcRect t="19825" b="42719"/>
          <a:stretch>
            <a:fillRect/>
          </a:stretch>
        </p:blipFill>
        <p:spPr bwMode="auto">
          <a:xfrm>
            <a:off x="6372200" y="6384383"/>
            <a:ext cx="2376264" cy="3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8 Conector recto"/>
          <p:cNvCxnSpPr/>
          <p:nvPr/>
        </p:nvCxnSpPr>
        <p:spPr>
          <a:xfrm>
            <a:off x="107504" y="6237312"/>
            <a:ext cx="8496944" cy="0"/>
          </a:xfrm>
          <a:prstGeom prst="line">
            <a:avLst/>
          </a:prstGeom>
          <a:ln w="3492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6823298" y="6697935"/>
            <a:ext cx="1800200" cy="0"/>
          </a:xfrm>
          <a:prstGeom prst="line">
            <a:avLst/>
          </a:prstGeom>
          <a:ln w="9525"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birppt-17.png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-458788"/>
            <a:ext cx="1420813" cy="17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9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66" r:id="rId6"/>
    <p:sldLayoutId id="2147485567" r:id="rId7"/>
    <p:sldLayoutId id="2147485568" r:id="rId8"/>
    <p:sldLayoutId id="2147485572" r:id="rId9"/>
    <p:sldLayoutId id="2147485575" r:id="rId10"/>
    <p:sldLayoutId id="2147485576" r:id="rId11"/>
    <p:sldLayoutId id="2147485581" r:id="rId12"/>
    <p:sldLayoutId id="2147485582" r:id="rId13"/>
    <p:sldLayoutId id="2147485583" r:id="rId14"/>
    <p:sldLayoutId id="2147485584" r:id="rId15"/>
    <p:sldLayoutId id="2147485585" r:id="rId16"/>
    <p:sldLayoutId id="2147485586" r:id="rId17"/>
    <p:sldLayoutId id="2147485587" r:id="rId18"/>
    <p:sldLayoutId id="2147485588" r:id="rId19"/>
    <p:sldLayoutId id="2147485589" r:id="rId20"/>
    <p:sldLayoutId id="2147485590" r:id="rId21"/>
    <p:sldLayoutId id="2147485591" r:id="rId22"/>
    <p:sldLayoutId id="2147485594" r:id="rId23"/>
    <p:sldLayoutId id="2147485595" r:id="rId24"/>
    <p:sldLayoutId id="2147485596" r:id="rId25"/>
    <p:sldLayoutId id="2147485597" r:id="rId26"/>
    <p:sldLayoutId id="2147485598" r:id="rId27"/>
    <p:sldLayoutId id="2147485599" r:id="rId28"/>
    <p:sldLayoutId id="2147485600" r:id="rId29"/>
    <p:sldLayoutId id="2147485601" r:id="rId30"/>
    <p:sldLayoutId id="2147485602" r:id="rId31"/>
    <p:sldLayoutId id="2147485603" r:id="rId32"/>
    <p:sldLayoutId id="2147485604" r:id="rId33"/>
    <p:sldLayoutId id="2147485605" r:id="rId34"/>
    <p:sldLayoutId id="2147485606" r:id="rId35"/>
    <p:sldLayoutId id="2147485607" r:id="rId36"/>
    <p:sldLayoutId id="2147485608" r:id="rId37"/>
    <p:sldLayoutId id="2147485609" r:id="rId38"/>
    <p:sldLayoutId id="2147485610" r:id="rId39"/>
    <p:sldLayoutId id="2147485611" r:id="rId40"/>
    <p:sldLayoutId id="2147485612" r:id="rId41"/>
    <p:sldLayoutId id="2147485613" r:id="rId42"/>
    <p:sldLayoutId id="2147485614" r:id="rId43"/>
    <p:sldLayoutId id="2147485615" r:id="rId44"/>
    <p:sldLayoutId id="2147485616" r:id="rId45"/>
    <p:sldLayoutId id="2147485617" r:id="rId46"/>
    <p:sldLayoutId id="2147485618" r:id="rId47"/>
    <p:sldLayoutId id="2147485619" r:id="rId48"/>
    <p:sldLayoutId id="2147485620" r:id="rId49"/>
    <p:sldLayoutId id="2147485621" r:id="rId5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0.xml"/><Relationship Id="rId4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&amp; FX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414297" y="3512885"/>
            <a:ext cx="4656446" cy="449230"/>
          </a:xfrm>
        </p:spPr>
        <p:txBody>
          <a:bodyPr/>
          <a:lstStyle/>
          <a:p>
            <a:r>
              <a:rPr lang="es-ES" dirty="0">
                <a:solidFill>
                  <a:srgbClr val="4D6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de Enero, 2018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5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371622"/>
            <a:ext cx="8322144" cy="652845"/>
          </a:xfrm>
        </p:spPr>
        <p:txBody>
          <a:bodyPr>
            <a:normAutofit/>
          </a:bodyPr>
          <a:lstStyle/>
          <a:p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Tras la caída de las tasas, la parte nominal corta se encuentra cercano a sus niveles de </a:t>
            </a:r>
            <a:r>
              <a:rPr lang="es-CL" sz="1800" i="1" dirty="0" err="1">
                <a:latin typeface="Arial Narrow" panose="020B0606020202030204" pitchFamily="34" charset="0"/>
                <a:cs typeface="Arial" pitchFamily="34" charset="0"/>
              </a:rPr>
              <a:t>fair</a:t>
            </a:r>
            <a:r>
              <a:rPr lang="es-CL" sz="1800" i="1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s-CL" sz="1800" i="1" dirty="0" err="1">
                <a:latin typeface="Arial Narrow" panose="020B0606020202030204" pitchFamily="34" charset="0"/>
                <a:cs typeface="Arial" pitchFamily="34" charset="0"/>
              </a:rPr>
              <a:t>value</a:t>
            </a:r>
            <a:r>
              <a:rPr lang="es-CL" sz="1800" i="1" dirty="0">
                <a:latin typeface="Arial Narrow" panose="020B0606020202030204" pitchFamily="34" charset="0"/>
                <a:cs typeface="Arial" pitchFamily="34" charset="0"/>
              </a:rPr>
              <a:t>. </a:t>
            </a:r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Sin embargo, los bonos en UF siguen incorporando un premio atractivo.</a:t>
            </a:r>
            <a:endParaRPr lang="es-ES_tradnl" sz="1800" i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5E20877-4171-4767-AA5B-535EAEE34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18622"/>
              </p:ext>
            </p:extLst>
          </p:nvPr>
        </p:nvGraphicFramePr>
        <p:xfrm>
          <a:off x="342913" y="1270159"/>
          <a:ext cx="8229602" cy="3935358"/>
        </p:xfrm>
        <a:graphic>
          <a:graphicData uri="http://schemas.openxmlformats.org/drawingml/2006/table">
            <a:tbl>
              <a:tblPr/>
              <a:tblGrid>
                <a:gridCol w="819339">
                  <a:extLst>
                    <a:ext uri="{9D8B030D-6E8A-4147-A177-3AD203B41FA5}">
                      <a16:colId xmlns:a16="http://schemas.microsoft.com/office/drawing/2014/main" val="73898809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1251841467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36024460"/>
                    </a:ext>
                  </a:extLst>
                </a:gridCol>
                <a:gridCol w="733331">
                  <a:extLst>
                    <a:ext uri="{9D8B030D-6E8A-4147-A177-3AD203B41FA5}">
                      <a16:colId xmlns:a16="http://schemas.microsoft.com/office/drawing/2014/main" val="562064690"/>
                    </a:ext>
                  </a:extLst>
                </a:gridCol>
                <a:gridCol w="692590">
                  <a:extLst>
                    <a:ext uri="{9D8B030D-6E8A-4147-A177-3AD203B41FA5}">
                      <a16:colId xmlns:a16="http://schemas.microsoft.com/office/drawing/2014/main" val="797882991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1163456923"/>
                    </a:ext>
                  </a:extLst>
                </a:gridCol>
                <a:gridCol w="855553">
                  <a:extLst>
                    <a:ext uri="{9D8B030D-6E8A-4147-A177-3AD203B41FA5}">
                      <a16:colId xmlns:a16="http://schemas.microsoft.com/office/drawing/2014/main" val="1661281274"/>
                    </a:ext>
                  </a:extLst>
                </a:gridCol>
                <a:gridCol w="565842">
                  <a:extLst>
                    <a:ext uri="{9D8B030D-6E8A-4147-A177-3AD203B41FA5}">
                      <a16:colId xmlns:a16="http://schemas.microsoft.com/office/drawing/2014/main" val="3258331133"/>
                    </a:ext>
                  </a:extLst>
                </a:gridCol>
                <a:gridCol w="597529">
                  <a:extLst>
                    <a:ext uri="{9D8B030D-6E8A-4147-A177-3AD203B41FA5}">
                      <a16:colId xmlns:a16="http://schemas.microsoft.com/office/drawing/2014/main" val="1654373992"/>
                    </a:ext>
                  </a:extLst>
                </a:gridCol>
                <a:gridCol w="715224">
                  <a:extLst>
                    <a:ext uri="{9D8B030D-6E8A-4147-A177-3AD203B41FA5}">
                      <a16:colId xmlns:a16="http://schemas.microsoft.com/office/drawing/2014/main" val="2003856470"/>
                    </a:ext>
                  </a:extLst>
                </a:gridCol>
                <a:gridCol w="706170">
                  <a:extLst>
                    <a:ext uri="{9D8B030D-6E8A-4147-A177-3AD203B41FA5}">
                      <a16:colId xmlns:a16="http://schemas.microsoft.com/office/drawing/2014/main" val="1277485442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3762962664"/>
                    </a:ext>
                  </a:extLst>
                </a:gridCol>
              </a:tblGrid>
              <a:tr h="14007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Nominal Fair Values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71385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Valuation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Dove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Central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Hawk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Swap Eq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Swap </a:t>
                      </a:r>
                      <a:r>
                        <a:rPr lang="el-GR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 FRA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1M Carry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3M Carry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93863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BTP0600318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712358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BCP0600318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DA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2919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BCP0600518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0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26194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BCP0600618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56535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BTP0600119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06465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BTP0600120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3.64%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344904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BCP0450420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8260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BCP0450620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8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1831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BCP0600221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4.15%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0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594292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BTP0450321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06331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BTP0600122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3.69%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8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DE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25853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BCP0600322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3.38%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29224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BCP0600323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DF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3453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BTP0600124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4.14%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29133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BTP0450326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B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86764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BTP0600132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27141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BTP0600134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0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B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62600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BTP0500335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0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119160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BTP0600143</a:t>
                      </a:r>
                    </a:p>
                  </a:txBody>
                  <a:tcPr marL="4518" marR="4518" marT="45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D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A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6.22%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65615"/>
                  </a:ext>
                </a:extLst>
              </a:tr>
            </a:tbl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id="{08998966-B2E4-455F-8655-C835664606F1}"/>
              </a:ext>
            </a:extLst>
          </p:cNvPr>
          <p:cNvSpPr/>
          <p:nvPr/>
        </p:nvSpPr>
        <p:spPr>
          <a:xfrm>
            <a:off x="280567" y="3308958"/>
            <a:ext cx="8412482" cy="24008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119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337138"/>
            <a:ext cx="8322144" cy="652845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Tras la caída de las tasas, la parte nominal corta se encuentra cercano a sus niveles de </a:t>
            </a:r>
            <a:r>
              <a:rPr lang="es-CL" i="1" dirty="0" err="1">
                <a:latin typeface="Arial Narrow" panose="020B0606020202030204" pitchFamily="34" charset="0"/>
                <a:cs typeface="Arial" pitchFamily="34" charset="0"/>
              </a:rPr>
              <a:t>fair</a:t>
            </a:r>
            <a:r>
              <a:rPr lang="es-CL" i="1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s-CL" i="1" dirty="0" err="1">
                <a:latin typeface="Arial Narrow" panose="020B0606020202030204" pitchFamily="34" charset="0"/>
                <a:cs typeface="Arial" pitchFamily="34" charset="0"/>
              </a:rPr>
              <a:t>value</a:t>
            </a:r>
            <a:r>
              <a:rPr lang="es-CL" i="1" dirty="0">
                <a:latin typeface="Arial Narrow" panose="020B0606020202030204" pitchFamily="34" charset="0"/>
                <a:cs typeface="Arial" pitchFamily="34" charset="0"/>
              </a:rPr>
              <a:t>. </a:t>
            </a:r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Sin embargo, los bonos en UF siguen incorporando un premio atractivo.</a:t>
            </a:r>
            <a:endParaRPr lang="es-ES_tradnl" i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846749B-CED0-40F8-A9C8-F60BAC2DC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753520"/>
              </p:ext>
            </p:extLst>
          </p:nvPr>
        </p:nvGraphicFramePr>
        <p:xfrm>
          <a:off x="0" y="1373586"/>
          <a:ext cx="8737578" cy="4034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160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57829" y="310034"/>
            <a:ext cx="8322144" cy="529108"/>
          </a:xfrm>
        </p:spPr>
        <p:txBody>
          <a:bodyPr>
            <a:noAutofit/>
          </a:bodyPr>
          <a:lstStyle/>
          <a:p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Tras la caída de las tasas, la parte nominal corta se encuentra cercano a sus niveles de </a:t>
            </a:r>
            <a:r>
              <a:rPr lang="es-CL" sz="1800" i="1" dirty="0" err="1">
                <a:latin typeface="Arial Narrow" panose="020B0606020202030204" pitchFamily="34" charset="0"/>
                <a:cs typeface="Arial" pitchFamily="34" charset="0"/>
              </a:rPr>
              <a:t>fair</a:t>
            </a:r>
            <a:r>
              <a:rPr lang="es-CL" sz="1800" i="1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s-CL" sz="1800" i="1" dirty="0" err="1">
                <a:latin typeface="Arial Narrow" panose="020B0606020202030204" pitchFamily="34" charset="0"/>
                <a:cs typeface="Arial" pitchFamily="34" charset="0"/>
              </a:rPr>
              <a:t>value</a:t>
            </a:r>
            <a:r>
              <a:rPr lang="es-CL" sz="1800" i="1" dirty="0">
                <a:latin typeface="Arial Narrow" panose="020B0606020202030204" pitchFamily="34" charset="0"/>
                <a:cs typeface="Arial" pitchFamily="34" charset="0"/>
              </a:rPr>
              <a:t>. </a:t>
            </a:r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Sin embargo, los bonos en UF siguen incorporando un premio atractivo.</a:t>
            </a:r>
            <a:endParaRPr lang="es-ES_tradnl" sz="20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457E9FD-1D1C-4FE2-B1A6-92F2C347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987168"/>
              </p:ext>
            </p:extLst>
          </p:nvPr>
        </p:nvGraphicFramePr>
        <p:xfrm>
          <a:off x="250371" y="931791"/>
          <a:ext cx="8229602" cy="4817052"/>
        </p:xfrm>
        <a:graphic>
          <a:graphicData uri="http://schemas.openxmlformats.org/drawingml/2006/table">
            <a:tbl>
              <a:tblPr/>
              <a:tblGrid>
                <a:gridCol w="819339">
                  <a:extLst>
                    <a:ext uri="{9D8B030D-6E8A-4147-A177-3AD203B41FA5}">
                      <a16:colId xmlns:a16="http://schemas.microsoft.com/office/drawing/2014/main" val="3793536846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621920326"/>
                    </a:ext>
                  </a:extLst>
                </a:gridCol>
                <a:gridCol w="651850">
                  <a:extLst>
                    <a:ext uri="{9D8B030D-6E8A-4147-A177-3AD203B41FA5}">
                      <a16:colId xmlns:a16="http://schemas.microsoft.com/office/drawing/2014/main" val="722348945"/>
                    </a:ext>
                  </a:extLst>
                </a:gridCol>
                <a:gridCol w="733331">
                  <a:extLst>
                    <a:ext uri="{9D8B030D-6E8A-4147-A177-3AD203B41FA5}">
                      <a16:colId xmlns:a16="http://schemas.microsoft.com/office/drawing/2014/main" val="3649737109"/>
                    </a:ext>
                  </a:extLst>
                </a:gridCol>
                <a:gridCol w="692590">
                  <a:extLst>
                    <a:ext uri="{9D8B030D-6E8A-4147-A177-3AD203B41FA5}">
                      <a16:colId xmlns:a16="http://schemas.microsoft.com/office/drawing/2014/main" val="4292717257"/>
                    </a:ext>
                  </a:extLst>
                </a:gridCol>
                <a:gridCol w="506994">
                  <a:extLst>
                    <a:ext uri="{9D8B030D-6E8A-4147-A177-3AD203B41FA5}">
                      <a16:colId xmlns:a16="http://schemas.microsoft.com/office/drawing/2014/main" val="2071642338"/>
                    </a:ext>
                  </a:extLst>
                </a:gridCol>
                <a:gridCol w="855553">
                  <a:extLst>
                    <a:ext uri="{9D8B030D-6E8A-4147-A177-3AD203B41FA5}">
                      <a16:colId xmlns:a16="http://schemas.microsoft.com/office/drawing/2014/main" val="2453771885"/>
                    </a:ext>
                  </a:extLst>
                </a:gridCol>
                <a:gridCol w="565842">
                  <a:extLst>
                    <a:ext uri="{9D8B030D-6E8A-4147-A177-3AD203B41FA5}">
                      <a16:colId xmlns:a16="http://schemas.microsoft.com/office/drawing/2014/main" val="551535982"/>
                    </a:ext>
                  </a:extLst>
                </a:gridCol>
                <a:gridCol w="597529">
                  <a:extLst>
                    <a:ext uri="{9D8B030D-6E8A-4147-A177-3AD203B41FA5}">
                      <a16:colId xmlns:a16="http://schemas.microsoft.com/office/drawing/2014/main" val="3454673993"/>
                    </a:ext>
                  </a:extLst>
                </a:gridCol>
                <a:gridCol w="715224">
                  <a:extLst>
                    <a:ext uri="{9D8B030D-6E8A-4147-A177-3AD203B41FA5}">
                      <a16:colId xmlns:a16="http://schemas.microsoft.com/office/drawing/2014/main" val="2324720158"/>
                    </a:ext>
                  </a:extLst>
                </a:gridCol>
                <a:gridCol w="706170">
                  <a:extLst>
                    <a:ext uri="{9D8B030D-6E8A-4147-A177-3AD203B41FA5}">
                      <a16:colId xmlns:a16="http://schemas.microsoft.com/office/drawing/2014/main" val="1852752190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1714096948"/>
                    </a:ext>
                  </a:extLst>
                </a:gridCol>
              </a:tblGrid>
              <a:tr h="9940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Inflation-Linked Fair Values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0886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Valuation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Dove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Central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Hawk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Swap Eq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Swap </a:t>
                      </a:r>
                      <a:r>
                        <a:rPr lang="el-GR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 FRA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1M Carry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3M Carry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25913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BCU0300318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DD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296148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BCU0300718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DE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-0.67%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8467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BCU0300818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-0.98%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144452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BCU0301018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DD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-0.83%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94913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BTU0300119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270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BTU0300719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994330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BTU0300120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35390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BCU0300221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616812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BTU0150321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8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257874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BTU0300122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9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393233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BCU0300322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39851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BCU0500922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13168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BCU0300323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77695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BTU0451023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865161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BTU0300124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65776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BTU0450824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DF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00418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BTU0260925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39526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BTU0150326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DE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964471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BTU0300327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0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378392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BTU0300328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18901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BCU0300528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2.91%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20222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BTU0300329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8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2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39637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BTU0300130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7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1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932690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BCU0300231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DE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65060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BTU0300132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786357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BTU0200335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0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2955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BTU0300338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-0.62%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DF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73810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BTU0300339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DF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-0.84%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225081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BTU0300140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-3.31%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437061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BCU0300241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1.80%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58029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BTU0300142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1.95%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-0.61%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6.68%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036125"/>
                  </a:ext>
                </a:extLst>
              </a:tr>
              <a:tr h="9940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BTU0300144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0.48%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1.97%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2.03%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1.86%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-0.59%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2.64%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4518" marR="4518" marT="45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919208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EE00F23C-5113-47D7-8706-F10E7F1BAB42}"/>
              </a:ext>
            </a:extLst>
          </p:cNvPr>
          <p:cNvSpPr/>
          <p:nvPr/>
        </p:nvSpPr>
        <p:spPr>
          <a:xfrm>
            <a:off x="250371" y="2338266"/>
            <a:ext cx="8371115" cy="16562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353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403606"/>
            <a:ext cx="8322144" cy="528185"/>
          </a:xfrm>
        </p:spPr>
        <p:txBody>
          <a:bodyPr>
            <a:normAutofit fontScale="70000" lnSpcReduction="200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Tras la caída de las tasas, la parte nominal corta se encuentra cercano a sus niveles de </a:t>
            </a:r>
            <a:r>
              <a:rPr lang="es-CL" i="1" dirty="0" err="1">
                <a:latin typeface="Arial Narrow" panose="020B0606020202030204" pitchFamily="34" charset="0"/>
                <a:cs typeface="Arial" pitchFamily="34" charset="0"/>
              </a:rPr>
              <a:t>fair</a:t>
            </a:r>
            <a:r>
              <a:rPr lang="es-CL" i="1" dirty="0"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es-CL" i="1" dirty="0" err="1">
                <a:latin typeface="Arial Narrow" panose="020B0606020202030204" pitchFamily="34" charset="0"/>
                <a:cs typeface="Arial" pitchFamily="34" charset="0"/>
              </a:rPr>
              <a:t>value</a:t>
            </a:r>
            <a:r>
              <a:rPr lang="es-CL" i="1" dirty="0">
                <a:latin typeface="Arial Narrow" panose="020B0606020202030204" pitchFamily="34" charset="0"/>
                <a:cs typeface="Arial" pitchFamily="34" charset="0"/>
              </a:rPr>
              <a:t>. </a:t>
            </a:r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Sin embargo, los bonos en UF siguen incorporando un premio atractivo.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EFCA1E0-41EF-4458-9B06-D770FD89F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492054"/>
              </p:ext>
            </p:extLst>
          </p:nvPr>
        </p:nvGraphicFramePr>
        <p:xfrm>
          <a:off x="127331" y="1315393"/>
          <a:ext cx="8617193" cy="3994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2785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3259" y="355853"/>
            <a:ext cx="8322144" cy="648228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La parte de la larga continúa mostrando </a:t>
            </a:r>
            <a:r>
              <a:rPr lang="es-CL" dirty="0" err="1">
                <a:latin typeface="Arial Narrow" panose="020B0606020202030204" pitchFamily="34" charset="0"/>
                <a:cs typeface="Arial" pitchFamily="34" charset="0"/>
              </a:rPr>
              <a:t>FRAs</a:t>
            </a:r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 elevados, tanto en tasas nominales como en UF. Sin embargo, no es tan clara la demanda por estos papeles.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03E1E61-E396-49A0-B763-398B7088FE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7428" y="3569809"/>
          <a:ext cx="6565900" cy="1943100"/>
        </p:xfrm>
        <a:graphic>
          <a:graphicData uri="http://schemas.openxmlformats.org/drawingml/2006/table">
            <a:tbl>
              <a:tblPr/>
              <a:tblGrid>
                <a:gridCol w="1078457">
                  <a:extLst>
                    <a:ext uri="{9D8B030D-6E8A-4147-A177-3AD203B41FA5}">
                      <a16:colId xmlns:a16="http://schemas.microsoft.com/office/drawing/2014/main" val="3633326264"/>
                    </a:ext>
                  </a:extLst>
                </a:gridCol>
                <a:gridCol w="1192647">
                  <a:extLst>
                    <a:ext uri="{9D8B030D-6E8A-4147-A177-3AD203B41FA5}">
                      <a16:colId xmlns:a16="http://schemas.microsoft.com/office/drawing/2014/main" val="285478860"/>
                    </a:ext>
                  </a:extLst>
                </a:gridCol>
                <a:gridCol w="1167271">
                  <a:extLst>
                    <a:ext uri="{9D8B030D-6E8A-4147-A177-3AD203B41FA5}">
                      <a16:colId xmlns:a16="http://schemas.microsoft.com/office/drawing/2014/main" val="87622115"/>
                    </a:ext>
                  </a:extLst>
                </a:gridCol>
                <a:gridCol w="1056253">
                  <a:extLst>
                    <a:ext uri="{9D8B030D-6E8A-4147-A177-3AD203B41FA5}">
                      <a16:colId xmlns:a16="http://schemas.microsoft.com/office/drawing/2014/main" val="743454774"/>
                    </a:ext>
                  </a:extLst>
                </a:gridCol>
                <a:gridCol w="1129208">
                  <a:extLst>
                    <a:ext uri="{9D8B030D-6E8A-4147-A177-3AD203B41FA5}">
                      <a16:colId xmlns:a16="http://schemas.microsoft.com/office/drawing/2014/main" val="2290668015"/>
                    </a:ext>
                  </a:extLst>
                </a:gridCol>
                <a:gridCol w="942064">
                  <a:extLst>
                    <a:ext uri="{9D8B030D-6E8A-4147-A177-3AD203B41FA5}">
                      <a16:colId xmlns:a16="http://schemas.microsoft.com/office/drawing/2014/main" val="233774121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BTU0200335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7037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EB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E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56551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1918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BTU0150326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226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BTU0200335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5515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BTU0300144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27583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CB2CAE9-191C-4D94-8775-3D7965869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30764"/>
              </p:ext>
            </p:extLst>
          </p:nvPr>
        </p:nvGraphicFramePr>
        <p:xfrm>
          <a:off x="1197428" y="1315395"/>
          <a:ext cx="6477000" cy="19431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344964815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23114262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6303537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8723501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18412300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690440863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BTP0500335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18812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0658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5.74%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33896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BTP0450326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9193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BTP0500335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86046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BTP0600143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1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2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67726" y="364556"/>
            <a:ext cx="8536404" cy="595306"/>
          </a:xfrm>
        </p:spPr>
        <p:txBody>
          <a:bodyPr>
            <a:normAutofit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Expectativas siguen desancladas respecto a la meta del </a:t>
            </a:r>
            <a:r>
              <a:rPr lang="es-CL" dirty="0" err="1">
                <a:latin typeface="Arial Narrow" panose="020B0606020202030204" pitchFamily="34" charset="0"/>
                <a:cs typeface="Arial" pitchFamily="34" charset="0"/>
              </a:rPr>
              <a:t>BCCh</a:t>
            </a:r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C361CE2F-B4F6-470C-B9CC-163EF06B45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136031"/>
              </p:ext>
            </p:extLst>
          </p:nvPr>
        </p:nvGraphicFramePr>
        <p:xfrm>
          <a:off x="509954" y="944336"/>
          <a:ext cx="8111531" cy="2196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60186876-7343-4AD1-B5A5-A1E1A5FF7B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901121"/>
              </p:ext>
            </p:extLst>
          </p:nvPr>
        </p:nvGraphicFramePr>
        <p:xfrm>
          <a:off x="570510" y="3169227"/>
          <a:ext cx="7730836" cy="2744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115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49703" y="562690"/>
            <a:ext cx="8322144" cy="528185"/>
          </a:xfrm>
        </p:spPr>
        <p:txBody>
          <a:bodyPr>
            <a:normAutofit/>
          </a:bodyPr>
          <a:lstStyle/>
          <a:p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Tanto en los bonos como en la curva swap, los </a:t>
            </a:r>
            <a:r>
              <a:rPr lang="es-CL" sz="1800" i="1" dirty="0" err="1">
                <a:latin typeface="Arial Narrow" panose="020B0606020202030204" pitchFamily="34" charset="0"/>
                <a:cs typeface="Arial" pitchFamily="34" charset="0"/>
              </a:rPr>
              <a:t>breakevens</a:t>
            </a:r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 continúan bajos.</a:t>
            </a:r>
            <a:endParaRPr lang="es-ES_tradnl" sz="18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D53458E-C764-4966-93E5-F7E8DA465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70621"/>
              </p:ext>
            </p:extLst>
          </p:nvPr>
        </p:nvGraphicFramePr>
        <p:xfrm>
          <a:off x="457200" y="1073740"/>
          <a:ext cx="8229599" cy="1859627"/>
        </p:xfrm>
        <a:graphic>
          <a:graphicData uri="http://schemas.openxmlformats.org/drawingml/2006/table">
            <a:tbl>
              <a:tblPr/>
              <a:tblGrid>
                <a:gridCol w="1676072">
                  <a:extLst>
                    <a:ext uri="{9D8B030D-6E8A-4147-A177-3AD203B41FA5}">
                      <a16:colId xmlns:a16="http://schemas.microsoft.com/office/drawing/2014/main" val="3939766298"/>
                    </a:ext>
                  </a:extLst>
                </a:gridCol>
                <a:gridCol w="1108513">
                  <a:extLst>
                    <a:ext uri="{9D8B030D-6E8A-4147-A177-3AD203B41FA5}">
                      <a16:colId xmlns:a16="http://schemas.microsoft.com/office/drawing/2014/main" val="3514295549"/>
                    </a:ext>
                  </a:extLst>
                </a:gridCol>
                <a:gridCol w="1170589">
                  <a:extLst>
                    <a:ext uri="{9D8B030D-6E8A-4147-A177-3AD203B41FA5}">
                      <a16:colId xmlns:a16="http://schemas.microsoft.com/office/drawing/2014/main" val="3240594464"/>
                    </a:ext>
                  </a:extLst>
                </a:gridCol>
                <a:gridCol w="1401160">
                  <a:extLst>
                    <a:ext uri="{9D8B030D-6E8A-4147-A177-3AD203B41FA5}">
                      <a16:colId xmlns:a16="http://schemas.microsoft.com/office/drawing/2014/main" val="59119324"/>
                    </a:ext>
                  </a:extLst>
                </a:gridCol>
                <a:gridCol w="1383424">
                  <a:extLst>
                    <a:ext uri="{9D8B030D-6E8A-4147-A177-3AD203B41FA5}">
                      <a16:colId xmlns:a16="http://schemas.microsoft.com/office/drawing/2014/main" val="2160273131"/>
                    </a:ext>
                  </a:extLst>
                </a:gridCol>
                <a:gridCol w="1489841">
                  <a:extLst>
                    <a:ext uri="{9D8B030D-6E8A-4147-A177-3AD203B41FA5}">
                      <a16:colId xmlns:a16="http://schemas.microsoft.com/office/drawing/2014/main" val="1862339534"/>
                    </a:ext>
                  </a:extLst>
                </a:gridCol>
              </a:tblGrid>
              <a:tr h="26566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Inflation Breakevens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132747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Instruments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 err="1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  <a:endParaRPr lang="es-MX" sz="1100" b="1" i="0" u="none" strike="noStrike" dirty="0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Expected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Dove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Central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Hawk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816083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BTP0119/BTU0119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2.11%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2.50%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149018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BTP0321/BTU0321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2.67%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2.46%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2.69%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2.92%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868660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BTP0326/BTU0326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2.65%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2.81%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2.62%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2.84%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3.05%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362573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BTP0335/BTU0335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2.69%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2.64%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2.85%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3.05%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9829"/>
                  </a:ext>
                </a:extLst>
              </a:tr>
              <a:tr h="265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BTP0143/BTU0144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2.76%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2.81%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2.63%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3.03%</a:t>
                      </a:r>
                    </a:p>
                  </a:txBody>
                  <a:tcPr marL="8855" marR="8855" marT="885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280535"/>
                  </a:ext>
                </a:extLst>
              </a:tr>
            </a:tbl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0D88969-435D-40C4-908C-EBC11B51E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471845"/>
              </p:ext>
            </p:extLst>
          </p:nvPr>
        </p:nvGraphicFramePr>
        <p:xfrm>
          <a:off x="1669067" y="3224000"/>
          <a:ext cx="5533722" cy="2860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525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68277" y="548188"/>
            <a:ext cx="8322144" cy="528185"/>
          </a:xfrm>
        </p:spPr>
        <p:txBody>
          <a:bodyPr>
            <a:normAutofit/>
          </a:bodyPr>
          <a:lstStyle/>
          <a:p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Tanto en los bonos como en la curva swap, los </a:t>
            </a:r>
            <a:r>
              <a:rPr lang="es-CL" sz="1800" dirty="0" err="1">
                <a:latin typeface="Arial Narrow" panose="020B0606020202030204" pitchFamily="34" charset="0"/>
                <a:cs typeface="Arial" pitchFamily="34" charset="0"/>
              </a:rPr>
              <a:t>breakevens</a:t>
            </a:r>
            <a:r>
              <a:rPr lang="es-CL" sz="1800" dirty="0">
                <a:latin typeface="Arial Narrow" panose="020B0606020202030204" pitchFamily="34" charset="0"/>
                <a:cs typeface="Arial" pitchFamily="34" charset="0"/>
              </a:rPr>
              <a:t> no muestran mayores desviaciones.</a:t>
            </a:r>
            <a:endParaRPr lang="es-ES_tradnl" sz="18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B3B29EF-D88E-4E1E-922B-DCF7647889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63241"/>
              </p:ext>
            </p:extLst>
          </p:nvPr>
        </p:nvGraphicFramePr>
        <p:xfrm>
          <a:off x="112377" y="1277981"/>
          <a:ext cx="4354373" cy="430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0017CCE-D72E-4FBE-BD65-81358F0B5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935572"/>
              </p:ext>
            </p:extLst>
          </p:nvPr>
        </p:nvGraphicFramePr>
        <p:xfrm>
          <a:off x="4572000" y="1277981"/>
          <a:ext cx="4113810" cy="430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156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9353" y="435631"/>
            <a:ext cx="8322144" cy="652845"/>
          </a:xfrm>
        </p:spPr>
        <p:txBody>
          <a:bodyPr>
            <a:normAutofit fontScale="925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Swap 1Y-2Y tiene pocas alzas implícitas en relación a nuestros escenarios.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6B6CF33-6370-4CD0-B393-7E8B20531C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574700"/>
              </p:ext>
            </p:extLst>
          </p:nvPr>
        </p:nvGraphicFramePr>
        <p:xfrm>
          <a:off x="189353" y="1408165"/>
          <a:ext cx="4246575" cy="417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3A28F85-C252-4A9E-B4B5-67CE69390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60776"/>
              </p:ext>
            </p:extLst>
          </p:nvPr>
        </p:nvGraphicFramePr>
        <p:xfrm>
          <a:off x="4708072" y="1408165"/>
          <a:ext cx="4246575" cy="4233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041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9353" y="337948"/>
            <a:ext cx="8322144" cy="652845"/>
          </a:xfrm>
        </p:spPr>
        <p:txBody>
          <a:bodyPr>
            <a:normAutofit fontScale="925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Swap 1Y-2Y tiene pocas alzas implícitas en relación a nuestros escenarios.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35EFB48-0AF9-4AD3-B63F-F28B04405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840363"/>
              </p:ext>
            </p:extLst>
          </p:nvPr>
        </p:nvGraphicFramePr>
        <p:xfrm>
          <a:off x="457199" y="1315395"/>
          <a:ext cx="8229601" cy="4409698"/>
        </p:xfrm>
        <a:graphic>
          <a:graphicData uri="http://schemas.openxmlformats.org/drawingml/2006/table">
            <a:tbl>
              <a:tblPr/>
              <a:tblGrid>
                <a:gridCol w="639577">
                  <a:extLst>
                    <a:ext uri="{9D8B030D-6E8A-4147-A177-3AD203B41FA5}">
                      <a16:colId xmlns:a16="http://schemas.microsoft.com/office/drawing/2014/main" val="3998585932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2395462199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2766186814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3984429540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4275570304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1482084210"/>
                    </a:ext>
                  </a:extLst>
                </a:gridCol>
                <a:gridCol w="498078">
                  <a:extLst>
                    <a:ext uri="{9D8B030D-6E8A-4147-A177-3AD203B41FA5}">
                      <a16:colId xmlns:a16="http://schemas.microsoft.com/office/drawing/2014/main" val="3281712200"/>
                    </a:ext>
                  </a:extLst>
                </a:gridCol>
                <a:gridCol w="639577">
                  <a:extLst>
                    <a:ext uri="{9D8B030D-6E8A-4147-A177-3AD203B41FA5}">
                      <a16:colId xmlns:a16="http://schemas.microsoft.com/office/drawing/2014/main" val="3805703133"/>
                    </a:ext>
                  </a:extLst>
                </a:gridCol>
                <a:gridCol w="707497">
                  <a:extLst>
                    <a:ext uri="{9D8B030D-6E8A-4147-A177-3AD203B41FA5}">
                      <a16:colId xmlns:a16="http://schemas.microsoft.com/office/drawing/2014/main" val="2012569254"/>
                    </a:ext>
                  </a:extLst>
                </a:gridCol>
                <a:gridCol w="690516">
                  <a:extLst>
                    <a:ext uri="{9D8B030D-6E8A-4147-A177-3AD203B41FA5}">
                      <a16:colId xmlns:a16="http://schemas.microsoft.com/office/drawing/2014/main" val="2370705318"/>
                    </a:ext>
                  </a:extLst>
                </a:gridCol>
                <a:gridCol w="628257">
                  <a:extLst>
                    <a:ext uri="{9D8B030D-6E8A-4147-A177-3AD203B41FA5}">
                      <a16:colId xmlns:a16="http://schemas.microsoft.com/office/drawing/2014/main" val="351322813"/>
                    </a:ext>
                  </a:extLst>
                </a:gridCol>
                <a:gridCol w="667877">
                  <a:extLst>
                    <a:ext uri="{9D8B030D-6E8A-4147-A177-3AD203B41FA5}">
                      <a16:colId xmlns:a16="http://schemas.microsoft.com/office/drawing/2014/main" val="2023391042"/>
                    </a:ext>
                  </a:extLst>
                </a:gridCol>
                <a:gridCol w="560337">
                  <a:extLst>
                    <a:ext uri="{9D8B030D-6E8A-4147-A177-3AD203B41FA5}">
                      <a16:colId xmlns:a16="http://schemas.microsoft.com/office/drawing/2014/main" val="3571950743"/>
                    </a:ext>
                  </a:extLst>
                </a:gridCol>
              </a:tblGrid>
              <a:tr h="124235"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Simulation slopes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59184"/>
                  </a:ext>
                </a:extLst>
              </a:tr>
              <a:tr h="124235"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D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592603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Carry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1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2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3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4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5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1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2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3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4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5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42280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1Y-2Y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0.26%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-0.20%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37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1Y-5Y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1.04%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21311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1.72%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1.81%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1.73%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C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73258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2Y-5Y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0.43%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0.83%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-0.04%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68325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0.51%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1.28%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6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726504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0.44%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9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47787"/>
                  </a:ext>
                </a:extLst>
              </a:tr>
              <a:tr h="124235"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08410"/>
                  </a:ext>
                </a:extLst>
              </a:tr>
              <a:tr h="124235">
                <a:tc gridSpan="13"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Simulation FRAs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449829"/>
                  </a:ext>
                </a:extLst>
              </a:tr>
              <a:tr h="124235">
                <a:tc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4313"/>
                  </a:ext>
                </a:extLst>
              </a:tr>
              <a:tr h="259763"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Carry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1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2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3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4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Scenario 5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1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2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3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4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 5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141952"/>
                  </a:ext>
                </a:extLst>
              </a:tr>
              <a:tr h="26541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1Y-2Y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2.99%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3.31%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3.56%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4.19%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-0.06%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6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-1.20%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-1.66%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08680"/>
                  </a:ext>
                </a:extLst>
              </a:tr>
              <a:tr h="26541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1Y-5Y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1.04%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3.75%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C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-0.21%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-0.85%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-1.15%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22063"/>
                  </a:ext>
                </a:extLst>
              </a:tr>
              <a:tr h="26541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4.40%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1.72%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0.33%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B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-0.76%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871620"/>
                  </a:ext>
                </a:extLst>
              </a:tr>
              <a:tr h="25976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2Y-5Y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4.06%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3.99%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-0.72%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-0.99%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905467"/>
                  </a:ext>
                </a:extLst>
              </a:tr>
              <a:tr h="25976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1.47%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4.19%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4.70%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8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0.13%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9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-0.65%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23758"/>
                  </a:ext>
                </a:extLst>
              </a:tr>
              <a:tr h="25976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5Y-10Y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0.68%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4.32%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5.08%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5.34%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0.57%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0.32%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-0.19%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-0.45%</a:t>
                      </a:r>
                    </a:p>
                  </a:txBody>
                  <a:tcPr marL="5647" marR="5647" marT="56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586891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7C6EC4BC-9418-4640-8E0E-1FA545735B86}"/>
              </a:ext>
            </a:extLst>
          </p:cNvPr>
          <p:cNvSpPr/>
          <p:nvPr/>
        </p:nvSpPr>
        <p:spPr>
          <a:xfrm>
            <a:off x="529935" y="1963873"/>
            <a:ext cx="8229601" cy="16562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3641D5-D0D5-4C71-95F7-167EC1B7F13A}"/>
              </a:ext>
            </a:extLst>
          </p:cNvPr>
          <p:cNvSpPr/>
          <p:nvPr/>
        </p:nvSpPr>
        <p:spPr>
          <a:xfrm>
            <a:off x="457198" y="4184064"/>
            <a:ext cx="8229601" cy="16562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75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>
          <a:xfrm>
            <a:off x="2988861" y="1674923"/>
            <a:ext cx="5479278" cy="710467"/>
          </a:xfrm>
        </p:spPr>
        <p:txBody>
          <a:bodyPr>
            <a:normAutofit/>
          </a:bodyPr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Estimación</a:t>
            </a:r>
            <a:r>
              <a:rPr lang="es-CL" dirty="0">
                <a:latin typeface="Arial" pitchFamily="34" charset="0"/>
                <a:cs typeface="Arial" pitchFamily="34" charset="0"/>
              </a:rPr>
              <a:t> de Inflación </a:t>
            </a:r>
            <a:r>
              <a:rPr lang="en-US" dirty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enero</a:t>
            </a:r>
            <a:r>
              <a:rPr lang="en-US" dirty="0">
                <a:latin typeface="Arial" pitchFamily="34" charset="0"/>
                <a:cs typeface="Arial" pitchFamily="34" charset="0"/>
              </a:rPr>
              <a:t> 2018)</a:t>
            </a:r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08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312420" y="350520"/>
            <a:ext cx="8466924" cy="581271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Puntos forward: Si bien continúan bajos, no se observan oportunidades en los FRA implícitos en los puntos USDCLP.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5AE56A7-5A88-4DA7-B110-4B9DE20FD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1514"/>
              </p:ext>
            </p:extLst>
          </p:nvPr>
        </p:nvGraphicFramePr>
        <p:xfrm>
          <a:off x="449940" y="1285577"/>
          <a:ext cx="8191883" cy="4532639"/>
        </p:xfrm>
        <a:graphic>
          <a:graphicData uri="http://schemas.openxmlformats.org/drawingml/2006/table">
            <a:tbl>
              <a:tblPr/>
              <a:tblGrid>
                <a:gridCol w="1154840">
                  <a:extLst>
                    <a:ext uri="{9D8B030D-6E8A-4147-A177-3AD203B41FA5}">
                      <a16:colId xmlns:a16="http://schemas.microsoft.com/office/drawing/2014/main" val="2537159027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3661284212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378114878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22994754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1352742602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719147845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3002864250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716224148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62339833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1454689582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963608856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019058659"/>
                    </a:ext>
                  </a:extLst>
                </a:gridCol>
                <a:gridCol w="506800">
                  <a:extLst>
                    <a:ext uri="{9D8B030D-6E8A-4147-A177-3AD203B41FA5}">
                      <a16:colId xmlns:a16="http://schemas.microsoft.com/office/drawing/2014/main" val="2070372686"/>
                    </a:ext>
                  </a:extLst>
                </a:gridCol>
                <a:gridCol w="465259">
                  <a:extLst>
                    <a:ext uri="{9D8B030D-6E8A-4147-A177-3AD203B41FA5}">
                      <a16:colId xmlns:a16="http://schemas.microsoft.com/office/drawing/2014/main" val="3712120672"/>
                    </a:ext>
                  </a:extLst>
                </a:gridCol>
                <a:gridCol w="490184">
                  <a:extLst>
                    <a:ext uri="{9D8B030D-6E8A-4147-A177-3AD203B41FA5}">
                      <a16:colId xmlns:a16="http://schemas.microsoft.com/office/drawing/2014/main" val="374137841"/>
                    </a:ext>
                  </a:extLst>
                </a:gridCol>
              </a:tblGrid>
              <a:tr h="18216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FRAs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5662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358595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80117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719952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47699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618361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1.75%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435476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82791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221338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58836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25620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15811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178035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-0.11%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0.25%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20783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-0.57%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174570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2.04%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2.39%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2.48%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24319"/>
                  </a:ext>
                </a:extLst>
              </a:tr>
              <a:tr h="182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1.5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0.39%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9386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-0.74%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17571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1.93%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2.16%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1.82%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2.56%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698452"/>
                  </a:ext>
                </a:extLst>
              </a:tr>
              <a:tr h="1540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12"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-0.36%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07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53026"/>
                  </a:ext>
                </a:extLst>
              </a:tr>
              <a:tr h="18216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1.90%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2.26%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61196"/>
                  </a:ext>
                </a:extLst>
              </a:tr>
              <a:tr h="182165">
                <a:tc>
                  <a:txBody>
                    <a:bodyPr/>
                    <a:lstStyle/>
                    <a:p>
                      <a:pPr algn="ctr" fontAlgn="b"/>
                      <a:endParaRPr lang="es-CL" sz="1000" b="0" i="0" u="sng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39067"/>
                  </a:ext>
                </a:extLst>
              </a:tr>
              <a:tr h="281527">
                <a:tc>
                  <a:txBody>
                    <a:bodyPr/>
                    <a:lstStyle/>
                    <a:p>
                      <a:pPr algn="ctr" fontAlgn="b"/>
                      <a:endParaRPr lang="es-CL" sz="1000" b="0" i="0" u="sng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∆ Yield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B07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∆FRA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Mean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Std dev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53219"/>
                  </a:ext>
                </a:extLst>
              </a:tr>
              <a:tr h="264967">
                <a:tc>
                  <a:txBody>
                    <a:bodyPr/>
                    <a:lstStyle/>
                    <a:p>
                      <a:pPr algn="ctr" fontAlgn="b"/>
                      <a:endParaRPr lang="es-CL" sz="1000" b="0" i="0" u="sng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Implied Level</a:t>
                      </a: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B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Spot Level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E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 implied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4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7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 swap</a:t>
                      </a:r>
                    </a:p>
                  </a:txBody>
                  <a:tcPr marL="8280" marR="8280" marT="828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0061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 dirty="0">
                        <a:solidFill>
                          <a:srgbClr val="9C0006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280" marR="8280" marT="82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35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114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8752" y="332263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Al igual las últimas semanas, la apreciación del CLP no se ha visto acompañada por un desarme de posiciones de </a:t>
            </a:r>
            <a:r>
              <a:rPr lang="es-CL" i="1" u="sng" dirty="0" err="1">
                <a:latin typeface="Arial Narrow" panose="020B0606020202030204" pitchFamily="34" charset="0"/>
                <a:cs typeface="Arial" pitchFamily="34" charset="0"/>
              </a:rPr>
              <a:t>offshores</a:t>
            </a:r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.</a:t>
            </a:r>
            <a:endParaRPr lang="es-ES_tradnl" i="1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1A9FC55A-A51B-483D-9A60-176473FF6AA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0371" y="1440086"/>
          <a:ext cx="8432734" cy="4290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642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2018" y="314362"/>
            <a:ext cx="8322144" cy="717251"/>
          </a:xfrm>
        </p:spPr>
        <p:txBody>
          <a:bodyPr>
            <a:normAutofit/>
          </a:bodyPr>
          <a:lstStyle/>
          <a:p>
            <a:r>
              <a:rPr lang="es-CL" sz="1600" dirty="0">
                <a:latin typeface="Arial Narrow" panose="020B0606020202030204" pitchFamily="34" charset="0"/>
              </a:rPr>
              <a:t>México: Si bien el MXN se ha estabilizado, continuamos </a:t>
            </a:r>
            <a:r>
              <a:rPr lang="es-CL" sz="1600" dirty="0" err="1">
                <a:latin typeface="Arial Narrow" panose="020B0606020202030204" pitchFamily="34" charset="0"/>
              </a:rPr>
              <a:t>underweight</a:t>
            </a:r>
            <a:r>
              <a:rPr lang="es-CL" sz="1600" dirty="0">
                <a:latin typeface="Arial Narrow" panose="020B0606020202030204" pitchFamily="34" charset="0"/>
              </a:rPr>
              <a:t> dada la incertidumbre de las elecciones y el NAFTA. </a:t>
            </a:r>
            <a:endParaRPr lang="es-ES_tradnl" sz="1600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México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58484" y="1165617"/>
          <a:ext cx="3934003" cy="735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0000000-0008-0000-0000-000021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92487" y="1165616"/>
          <a:ext cx="4197086" cy="4986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215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3259" y="442227"/>
            <a:ext cx="8322144" cy="571234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Perú: Revisiones a la baja en crecimiento dado ruidos políticos del último tiempo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</a:t>
            </a:r>
            <a:r>
              <a:rPr lang="en-US" dirty="0">
                <a:latin typeface="Arial" pitchFamily="34" charset="0"/>
                <a:cs typeface="Arial" pitchFamily="34" charset="0"/>
              </a:rPr>
              <a:t>Perú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E23D2BC-AF23-4699-8647-C2594F69D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99404"/>
              </p:ext>
            </p:extLst>
          </p:nvPr>
        </p:nvGraphicFramePr>
        <p:xfrm>
          <a:off x="2718207" y="4855275"/>
          <a:ext cx="3435440" cy="1076887"/>
        </p:xfrm>
        <a:graphic>
          <a:graphicData uri="http://schemas.openxmlformats.org/drawingml/2006/table">
            <a:tbl>
              <a:tblPr/>
              <a:tblGrid>
                <a:gridCol w="1780673">
                  <a:extLst>
                    <a:ext uri="{9D8B030D-6E8A-4147-A177-3AD203B41FA5}">
                      <a16:colId xmlns:a16="http://schemas.microsoft.com/office/drawing/2014/main" val="1492202115"/>
                    </a:ext>
                  </a:extLst>
                </a:gridCol>
                <a:gridCol w="1654767">
                  <a:extLst>
                    <a:ext uri="{9D8B030D-6E8A-4147-A177-3AD203B41FA5}">
                      <a16:colId xmlns:a16="http://schemas.microsoft.com/office/drawing/2014/main" val="3067326892"/>
                    </a:ext>
                  </a:extLst>
                </a:gridCol>
              </a:tblGrid>
              <a:tr h="2589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Escenario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Probabilidad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56040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Dove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464737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Central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428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Hawk</a:t>
                      </a:r>
                      <a:endParaRPr lang="es-CL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1572"/>
                  </a:ext>
                </a:extLst>
              </a:tr>
            </a:tbl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0513295-4EB9-41FD-8767-B00E97C24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478186"/>
              </p:ext>
            </p:extLst>
          </p:nvPr>
        </p:nvGraphicFramePr>
        <p:xfrm>
          <a:off x="429986" y="1315395"/>
          <a:ext cx="8191500" cy="317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211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76917" y="327720"/>
            <a:ext cx="8322144" cy="658808"/>
          </a:xfrm>
        </p:spPr>
        <p:txBody>
          <a:bodyPr>
            <a:normAutofit fontScale="92500" lnSpcReduction="200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Perú: Curva de soberanos ya incorpora recortes para este año, hoy en día estamos posicionados en el soberano 26.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</a:t>
            </a:r>
            <a:r>
              <a:rPr lang="en-US" dirty="0">
                <a:latin typeface="Arial" pitchFamily="34" charset="0"/>
                <a:cs typeface="Arial" pitchFamily="34" charset="0"/>
              </a:rPr>
              <a:t>Perú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8063B3D-E77F-4689-9F73-5651E27A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87019"/>
              </p:ext>
            </p:extLst>
          </p:nvPr>
        </p:nvGraphicFramePr>
        <p:xfrm>
          <a:off x="391884" y="1233711"/>
          <a:ext cx="8229602" cy="2130105"/>
        </p:xfrm>
        <a:graphic>
          <a:graphicData uri="http://schemas.openxmlformats.org/drawingml/2006/table">
            <a:tbl>
              <a:tblPr/>
              <a:tblGrid>
                <a:gridCol w="778550">
                  <a:extLst>
                    <a:ext uri="{9D8B030D-6E8A-4147-A177-3AD203B41FA5}">
                      <a16:colId xmlns:a16="http://schemas.microsoft.com/office/drawing/2014/main" val="3537111930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40604504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1337988824"/>
                    </a:ext>
                  </a:extLst>
                </a:gridCol>
                <a:gridCol w="756619">
                  <a:extLst>
                    <a:ext uri="{9D8B030D-6E8A-4147-A177-3AD203B41FA5}">
                      <a16:colId xmlns:a16="http://schemas.microsoft.com/office/drawing/2014/main" val="3794888681"/>
                    </a:ext>
                  </a:extLst>
                </a:gridCol>
                <a:gridCol w="707274">
                  <a:extLst>
                    <a:ext uri="{9D8B030D-6E8A-4147-A177-3AD203B41FA5}">
                      <a16:colId xmlns:a16="http://schemas.microsoft.com/office/drawing/2014/main" val="1481719077"/>
                    </a:ext>
                  </a:extLst>
                </a:gridCol>
                <a:gridCol w="690826">
                  <a:extLst>
                    <a:ext uri="{9D8B030D-6E8A-4147-A177-3AD203B41FA5}">
                      <a16:colId xmlns:a16="http://schemas.microsoft.com/office/drawing/2014/main" val="966435323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474028161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3329118953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106863573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497373677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910017665"/>
                    </a:ext>
                  </a:extLst>
                </a:gridCol>
              </a:tblGrid>
              <a:tr h="163719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s-MX" sz="105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Instruments Fair Values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78791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05668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Tenor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Instrumento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Valuation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Dove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Central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Hawk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1M Carry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3M Carry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41070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30/01/2018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Interbancaria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0D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91096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12/08/2020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20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2.96%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3.27%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3.63%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2.74%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851426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12/09/2023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23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3.64%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E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3.84%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4.13%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2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333461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12/08/2024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24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3.85%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4.25%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-0.40%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CF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4.02%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5.67%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354891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12/08/2026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26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8.09%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86962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12/08/2028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28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6.13%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994240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12/08/2031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31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9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69107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12/08/2037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37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5.73%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7.43%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5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812746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12/02/2042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42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5.76%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5.30%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8.56%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816830"/>
                  </a:ext>
                </a:extLst>
              </a:tr>
              <a:tr h="1637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12/02/2055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Soberano 55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5.95%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5.67%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5.72%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5.99%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4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18949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BB712F1-25FD-4A05-8696-77D7EE0C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05383"/>
              </p:ext>
            </p:extLst>
          </p:nvPr>
        </p:nvGraphicFramePr>
        <p:xfrm>
          <a:off x="540326" y="3681494"/>
          <a:ext cx="8229602" cy="1999854"/>
        </p:xfrm>
        <a:graphic>
          <a:graphicData uri="http://schemas.openxmlformats.org/drawingml/2006/table">
            <a:tbl>
              <a:tblPr/>
              <a:tblGrid>
                <a:gridCol w="778550">
                  <a:extLst>
                    <a:ext uri="{9D8B030D-6E8A-4147-A177-3AD203B41FA5}">
                      <a16:colId xmlns:a16="http://schemas.microsoft.com/office/drawing/2014/main" val="1068873202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1373873275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700973929"/>
                    </a:ext>
                  </a:extLst>
                </a:gridCol>
                <a:gridCol w="756619">
                  <a:extLst>
                    <a:ext uri="{9D8B030D-6E8A-4147-A177-3AD203B41FA5}">
                      <a16:colId xmlns:a16="http://schemas.microsoft.com/office/drawing/2014/main" val="3660594704"/>
                    </a:ext>
                  </a:extLst>
                </a:gridCol>
                <a:gridCol w="707274">
                  <a:extLst>
                    <a:ext uri="{9D8B030D-6E8A-4147-A177-3AD203B41FA5}">
                      <a16:colId xmlns:a16="http://schemas.microsoft.com/office/drawing/2014/main" val="204773580"/>
                    </a:ext>
                  </a:extLst>
                </a:gridCol>
                <a:gridCol w="690826">
                  <a:extLst>
                    <a:ext uri="{9D8B030D-6E8A-4147-A177-3AD203B41FA5}">
                      <a16:colId xmlns:a16="http://schemas.microsoft.com/office/drawing/2014/main" val="4105199347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1370927286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735510338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320840364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910102314"/>
                    </a:ext>
                  </a:extLst>
                </a:gridCol>
                <a:gridCol w="778550">
                  <a:extLst>
                    <a:ext uri="{9D8B030D-6E8A-4147-A177-3AD203B41FA5}">
                      <a16:colId xmlns:a16="http://schemas.microsoft.com/office/drawing/2014/main" val="2283415292"/>
                    </a:ext>
                  </a:extLst>
                </a:gridCol>
              </a:tblGrid>
              <a:tr h="130975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s-MX" sz="105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FRAs Matrix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108754"/>
                  </a:ext>
                </a:extLst>
              </a:tr>
              <a:tr h="120060"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622773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2031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2037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2042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2055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613026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D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5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3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6.21%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6.46%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E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6.57%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EC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737723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5.67%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6.64%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6.69%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B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6.94%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779699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8.09%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D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7.07%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7.31%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7.26%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5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262826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6.13%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6.45%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6.88%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7.17%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324175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2028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6.80%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7.52%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7.39%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4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923912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2031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7.43%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7.81%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7.54%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3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752798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2037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8.56%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D9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7.61%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2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425208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2042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7.11%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860520"/>
                  </a:ext>
                </a:extLst>
              </a:tr>
              <a:tr h="16917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Sob 2055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 dirty="0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57" marR="5457" marT="5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10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42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76917" y="327720"/>
            <a:ext cx="8322144" cy="658808"/>
          </a:xfrm>
        </p:spPr>
        <p:txBody>
          <a:bodyPr>
            <a:normAutofit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Perú: La curva se encuentra muy demandada tras el recorte.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</a:t>
            </a:r>
            <a:r>
              <a:rPr lang="en-US" dirty="0">
                <a:latin typeface="Arial" pitchFamily="34" charset="0"/>
                <a:cs typeface="Arial" pitchFamily="34" charset="0"/>
              </a:rPr>
              <a:t>Perú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846749B-CED0-40F8-A9C8-F60BAC2DC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631975"/>
              </p:ext>
            </p:extLst>
          </p:nvPr>
        </p:nvGraphicFramePr>
        <p:xfrm>
          <a:off x="112377" y="1144360"/>
          <a:ext cx="4303759" cy="4781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D02C3B1E-6F83-4938-AB7D-04811D16E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175416"/>
              </p:ext>
            </p:extLst>
          </p:nvPr>
        </p:nvGraphicFramePr>
        <p:xfrm>
          <a:off x="4572000" y="1192839"/>
          <a:ext cx="4081839" cy="4733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65865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314362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Colombia: Tras el último recorte, </a:t>
            </a:r>
            <a:r>
              <a:rPr lang="es-CL" dirty="0" err="1">
                <a:latin typeface="Arial Narrow" panose="020B0606020202030204" pitchFamily="34" charset="0"/>
              </a:rPr>
              <a:t>BanRep</a:t>
            </a:r>
            <a:r>
              <a:rPr lang="es-CL" dirty="0">
                <a:latin typeface="Arial Narrow" panose="020B0606020202030204" pitchFamily="34" charset="0"/>
              </a:rPr>
              <a:t> señaló el fin de su ciclo de su ciclo bajista.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</a:t>
            </a:r>
            <a:r>
              <a:rPr lang="en-US" dirty="0">
                <a:latin typeface="Arial" pitchFamily="34" charset="0"/>
                <a:cs typeface="Arial" pitchFamily="34" charset="0"/>
              </a:rPr>
              <a:t>Perú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D74ED72-E1D3-4BBB-82F5-F0377E2EC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34284"/>
              </p:ext>
            </p:extLst>
          </p:nvPr>
        </p:nvGraphicFramePr>
        <p:xfrm>
          <a:off x="2693723" y="4812845"/>
          <a:ext cx="3435440" cy="1076887"/>
        </p:xfrm>
        <a:graphic>
          <a:graphicData uri="http://schemas.openxmlformats.org/drawingml/2006/table">
            <a:tbl>
              <a:tblPr/>
              <a:tblGrid>
                <a:gridCol w="1780673">
                  <a:extLst>
                    <a:ext uri="{9D8B030D-6E8A-4147-A177-3AD203B41FA5}">
                      <a16:colId xmlns:a16="http://schemas.microsoft.com/office/drawing/2014/main" val="1492202115"/>
                    </a:ext>
                  </a:extLst>
                </a:gridCol>
                <a:gridCol w="1654767">
                  <a:extLst>
                    <a:ext uri="{9D8B030D-6E8A-4147-A177-3AD203B41FA5}">
                      <a16:colId xmlns:a16="http://schemas.microsoft.com/office/drawing/2014/main" val="3067326892"/>
                    </a:ext>
                  </a:extLst>
                </a:gridCol>
              </a:tblGrid>
              <a:tr h="258997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Escenario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Probabilidad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56040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Dove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464737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Central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428"/>
                  </a:ext>
                </a:extLst>
              </a:tr>
              <a:tr h="27263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Hawk</a:t>
                      </a:r>
                      <a:endParaRPr lang="es-CL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1572"/>
                  </a:ext>
                </a:extLst>
              </a:tr>
            </a:tbl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DD2DF846-E1AE-4BF8-A301-B14B507B9B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267113"/>
              </p:ext>
            </p:extLst>
          </p:nvPr>
        </p:nvGraphicFramePr>
        <p:xfrm>
          <a:off x="644237" y="1165617"/>
          <a:ext cx="7652038" cy="3322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649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455590"/>
            <a:ext cx="8322144" cy="652845"/>
          </a:xfrm>
        </p:spPr>
        <p:txBody>
          <a:bodyPr>
            <a:normAutofit fontScale="925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Colombia: Los precios de los activos están en línea con el mensaje de </a:t>
            </a:r>
            <a:r>
              <a:rPr lang="es-CL" dirty="0" err="1">
                <a:latin typeface="Arial Narrow" panose="020B0606020202030204" pitchFamily="34" charset="0"/>
              </a:rPr>
              <a:t>BanRep</a:t>
            </a:r>
            <a:r>
              <a:rPr lang="es-CL" dirty="0">
                <a:latin typeface="Arial Narrow" panose="020B0606020202030204" pitchFamily="34" charset="0"/>
              </a:rPr>
              <a:t>. 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</a:t>
            </a:r>
            <a:r>
              <a:rPr lang="en-US" dirty="0">
                <a:latin typeface="Arial" pitchFamily="34" charset="0"/>
                <a:cs typeface="Arial" pitchFamily="34" charset="0"/>
              </a:rPr>
              <a:t>Perú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77FDB4-6EB5-4291-9454-8B0EC9E49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71826"/>
              </p:ext>
            </p:extLst>
          </p:nvPr>
        </p:nvGraphicFramePr>
        <p:xfrm>
          <a:off x="391891" y="1165617"/>
          <a:ext cx="8229595" cy="1771846"/>
        </p:xfrm>
        <a:graphic>
          <a:graphicData uri="http://schemas.openxmlformats.org/drawingml/2006/table">
            <a:tbl>
              <a:tblPr/>
              <a:tblGrid>
                <a:gridCol w="748145">
                  <a:extLst>
                    <a:ext uri="{9D8B030D-6E8A-4147-A177-3AD203B41FA5}">
                      <a16:colId xmlns:a16="http://schemas.microsoft.com/office/drawing/2014/main" val="219464580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58805409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436895296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405731643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72637654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4057236968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699316852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52309043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421622868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49823656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557384588"/>
                    </a:ext>
                  </a:extLst>
                </a:gridCol>
              </a:tblGrid>
              <a:tr h="153567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Instruments Fair Values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30364"/>
                  </a:ext>
                </a:extLst>
              </a:tr>
              <a:tr h="153567">
                <a:tc gridSpan="11">
                  <a:txBody>
                    <a:bodyPr/>
                    <a:lstStyle/>
                    <a:p>
                      <a:pPr algn="ctr" fontAlgn="ctr"/>
                      <a:endParaRPr lang="es-MX" sz="1100" b="1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63401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Tenor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Instrumento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Market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Valuation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Dove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Central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Hawk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FRA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1M Carry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3M Carry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124195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30/01/2018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Repo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A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7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320166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21/11/2018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18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0.09%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1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4.32%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4.50%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-0.06%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65109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11/09/2019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19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4.84%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4.71%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0.14%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2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4.44%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4.66%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5.09%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114343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24/07/2020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20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4.88%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4.61%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4.85%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5.18%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6.13%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738003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04/05/2022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22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5.71%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5.20%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3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4.93%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5.18%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5.49%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6.47%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4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68881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24/07/2024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24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6.08%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5.56%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0.51%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3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5.30%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7.09%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5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80987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26/08/2026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26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6.43%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5.86%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5.59%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5.85%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6.14%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7.63%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0672"/>
                  </a:ext>
                </a:extLst>
              </a:tr>
              <a:tr h="15356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18/09/2030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Tes 30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6.72%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6.24%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0.48%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2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5.97%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6.23%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6.52%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7.70%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0.06%</a:t>
                      </a:r>
                    </a:p>
                  </a:txBody>
                  <a:tcPr marL="5906" marR="5906" marT="590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87947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BCB74E0-DE39-4DFA-99AE-FBB662D2C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085175"/>
              </p:ext>
            </p:extLst>
          </p:nvPr>
        </p:nvGraphicFramePr>
        <p:xfrm>
          <a:off x="-21965" y="3171288"/>
          <a:ext cx="4499264" cy="287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0916ACF5-6D98-47AF-A330-722548320E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884223"/>
              </p:ext>
            </p:extLst>
          </p:nvPr>
        </p:nvGraphicFramePr>
        <p:xfrm>
          <a:off x="4666703" y="3135873"/>
          <a:ext cx="4259088" cy="308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715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4"/>
          </p:nvPr>
        </p:nvSpPr>
        <p:spPr>
          <a:xfrm>
            <a:off x="3319909" y="2124154"/>
            <a:ext cx="5007661" cy="449230"/>
          </a:xfrm>
        </p:spPr>
        <p:txBody>
          <a:bodyPr>
            <a:normAutofit/>
          </a:bodyPr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Macro 1.5 - Macro CLP3 - Renta Estrat</a:t>
            </a:r>
            <a:r>
              <a:rPr lang="es-CL" dirty="0">
                <a:latin typeface="Arial" pitchFamily="34" charset="0"/>
                <a:cs typeface="Arial" pitchFamily="34" charset="0"/>
              </a:rPr>
              <a:t>égica - IMT E Plus</a:t>
            </a:r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6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CL" dirty="0">
                <a:latin typeface="Arial Narrow" panose="020B0606020202030204" pitchFamily="34" charset="0"/>
              </a:rPr>
              <a:t>Estrategia </a:t>
            </a:r>
            <a:r>
              <a:rPr lang="en-US" dirty="0">
                <a:latin typeface="Arial Narrow" panose="020B0606020202030204" pitchFamily="34" charset="0"/>
              </a:rPr>
              <a:t>y </a:t>
            </a:r>
            <a:r>
              <a:rPr lang="en-US" dirty="0" err="1">
                <a:latin typeface="Arial Narrow" panose="020B0606020202030204" pitchFamily="34" charset="0"/>
              </a:rPr>
              <a:t>Posicionamiento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6 CuadroTexto"/>
          <p:cNvSpPr txBox="1"/>
          <p:nvPr/>
        </p:nvSpPr>
        <p:spPr>
          <a:xfrm>
            <a:off x="299343" y="1421357"/>
            <a:ext cx="8371114" cy="32685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just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Duración: </a:t>
            </a:r>
          </a:p>
          <a:p>
            <a:pPr algn="just" fontAlgn="auto">
              <a:spcBef>
                <a:spcPct val="20000"/>
              </a:spcBef>
              <a:spcAft>
                <a:spcPts val="0"/>
              </a:spcAft>
            </a:pPr>
            <a:endParaRPr lang="es-CL" sz="300" dirty="0">
              <a:solidFill>
                <a:srgbClr val="597B7C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Chile: tomando utilidades de la parte larga.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Foco en los 21’s, principalmente en UF.</a:t>
            </a:r>
          </a:p>
          <a:p>
            <a:pPr lvl="1" algn="just">
              <a:spcBef>
                <a:spcPct val="20000"/>
              </a:spcBef>
            </a:pPr>
            <a:endParaRPr lang="es-CL" sz="1200" dirty="0">
              <a:solidFill>
                <a:srgbClr val="597B7C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Moneda: 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Brasil: Mantenemos </a:t>
            </a:r>
            <a:r>
              <a:rPr lang="es-CL" sz="1200" i="1" dirty="0" err="1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underweight</a:t>
            </a:r>
            <a:r>
              <a:rPr lang="es-CL" sz="1200" i="1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BRLCLP en E Plus. 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Dólar: Levemente cortos en USDCLP.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México: Cortos contra el </a:t>
            </a:r>
            <a:r>
              <a:rPr lang="es-CL" sz="1200" i="1" dirty="0" err="1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benchmark</a:t>
            </a: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 en E Plus.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Argentina: Posicionados en la parte corta (LEBAC de Febrero). Evaluando tomar posiciones en fondos Macro.</a:t>
            </a:r>
          </a:p>
          <a:p>
            <a:pPr lvl="1" algn="just" fontAlgn="auto">
              <a:spcBef>
                <a:spcPct val="20000"/>
              </a:spcBef>
              <a:spcAft>
                <a:spcPts val="0"/>
              </a:spcAft>
            </a:pPr>
            <a:endParaRPr lang="es-CL" sz="1200" dirty="0">
              <a:solidFill>
                <a:srgbClr val="597B7C"/>
              </a:solidFill>
              <a:latin typeface="Arial" pitchFamily="34" charset="0"/>
              <a:cs typeface="Arial" pitchFamily="34" charset="0"/>
            </a:endParaRPr>
          </a:p>
          <a:p>
            <a:pPr lvl="1" algn="just" fontAlgn="auto">
              <a:spcBef>
                <a:spcPct val="20000"/>
              </a:spcBef>
              <a:spcAft>
                <a:spcPts val="0"/>
              </a:spcAft>
            </a:pPr>
            <a:endParaRPr lang="es-CL" sz="1200" dirty="0">
              <a:solidFill>
                <a:srgbClr val="597B7C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Spread:</a:t>
            </a:r>
          </a:p>
          <a:p>
            <a:pPr algn="just" fontAlgn="auto">
              <a:spcBef>
                <a:spcPct val="20000"/>
              </a:spcBef>
              <a:spcAft>
                <a:spcPts val="0"/>
              </a:spcAft>
            </a:pPr>
            <a:endParaRPr lang="es-CL" sz="300" dirty="0">
              <a:solidFill>
                <a:srgbClr val="597B7C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 err="1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Overweight</a:t>
            </a: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 corporativos v/s bancarios</a:t>
            </a:r>
          </a:p>
          <a:p>
            <a:pPr marL="742950" lvl="1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CL" sz="1200" dirty="0">
                <a:solidFill>
                  <a:srgbClr val="597B7C"/>
                </a:solidFill>
                <a:latin typeface="Arial" pitchFamily="34" charset="0"/>
                <a:cs typeface="Arial" pitchFamily="34" charset="0"/>
              </a:rPr>
              <a:t>Tomando posiciones en UF 3-5Y.</a:t>
            </a:r>
          </a:p>
        </p:txBody>
      </p:sp>
    </p:spTree>
    <p:extLst>
      <p:ext uri="{BB962C8B-B14F-4D97-AF65-F5344CB8AC3E}">
        <p14:creationId xmlns:p14="http://schemas.microsoft.com/office/powerpoint/2010/main" val="141557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Inflación de diciembre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Estimación de inflación - Enero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442969"/>
              </p:ext>
            </p:extLst>
          </p:nvPr>
        </p:nvGraphicFramePr>
        <p:xfrm>
          <a:off x="1840873" y="1308333"/>
          <a:ext cx="4509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883">
                  <a:extLst>
                    <a:ext uri="{9D8B030D-6E8A-4147-A177-3AD203B41FA5}">
                      <a16:colId xmlns:a16="http://schemas.microsoft.com/office/drawing/2014/main" val="2033746013"/>
                    </a:ext>
                  </a:extLst>
                </a:gridCol>
                <a:gridCol w="2018764">
                  <a:extLst>
                    <a:ext uri="{9D8B030D-6E8A-4147-A177-3AD203B41FA5}">
                      <a16:colId xmlns:a16="http://schemas.microsoft.com/office/drawing/2014/main" val="677250433"/>
                    </a:ext>
                  </a:extLst>
                </a:gridCol>
              </a:tblGrid>
              <a:tr h="103032">
                <a:tc>
                  <a:txBody>
                    <a:bodyPr/>
                    <a:lstStyle/>
                    <a:p>
                      <a:r>
                        <a:rPr lang="es-CL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Fuente</a:t>
                      </a:r>
                    </a:p>
                  </a:txBody>
                  <a:tcPr marL="68580" marR="68580" marT="34290" marB="34290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Estimación</a:t>
                      </a:r>
                    </a:p>
                  </a:txBody>
                  <a:tcPr marL="68580" marR="68580" marT="34290" marB="34290"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579174"/>
                  </a:ext>
                </a:extLst>
              </a:tr>
              <a:tr h="120438">
                <a:tc>
                  <a:txBody>
                    <a:bodyPr/>
                    <a:lstStyle/>
                    <a:p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Forward</a:t>
                      </a:r>
                      <a:r>
                        <a:rPr lang="es-CL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inflación</a:t>
                      </a:r>
                      <a:endParaRPr lang="es-CL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0,23%</a:t>
                      </a:r>
                    </a:p>
                  </a:txBody>
                  <a:tcPr marL="68580" marR="68580" marT="34290" marB="34290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227505"/>
                  </a:ext>
                </a:extLst>
              </a:tr>
              <a:tr h="120438">
                <a:tc>
                  <a:txBody>
                    <a:bodyPr/>
                    <a:lstStyle/>
                    <a:p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EEE (mediana) – 9 de ene.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0,17%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24190"/>
                  </a:ext>
                </a:extLst>
              </a:tr>
              <a:tr h="120438">
                <a:tc>
                  <a:txBody>
                    <a:bodyPr/>
                    <a:lstStyle/>
                    <a:p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EOF (mediana) – 23 de ene.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0,20%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253980"/>
                  </a:ext>
                </a:extLst>
              </a:tr>
            </a:tbl>
          </a:graphicData>
        </a:graphic>
      </p:graphicFrame>
      <p:graphicFrame>
        <p:nvGraphicFramePr>
          <p:cNvPr id="12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665490"/>
              </p:ext>
            </p:extLst>
          </p:nvPr>
        </p:nvGraphicFramePr>
        <p:xfrm>
          <a:off x="1295217" y="2526861"/>
          <a:ext cx="6281421" cy="3105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889">
                  <a:extLst>
                    <a:ext uri="{9D8B030D-6E8A-4147-A177-3AD203B41FA5}">
                      <a16:colId xmlns:a16="http://schemas.microsoft.com/office/drawing/2014/main" val="3670038287"/>
                    </a:ext>
                  </a:extLst>
                </a:gridCol>
                <a:gridCol w="1277222">
                  <a:extLst>
                    <a:ext uri="{9D8B030D-6E8A-4147-A177-3AD203B41FA5}">
                      <a16:colId xmlns:a16="http://schemas.microsoft.com/office/drawing/2014/main" val="4192386669"/>
                    </a:ext>
                  </a:extLst>
                </a:gridCol>
                <a:gridCol w="892059">
                  <a:extLst>
                    <a:ext uri="{9D8B030D-6E8A-4147-A177-3AD203B41FA5}">
                      <a16:colId xmlns:a16="http://schemas.microsoft.com/office/drawing/2014/main" val="4122256039"/>
                    </a:ext>
                  </a:extLst>
                </a:gridCol>
                <a:gridCol w="1054251">
                  <a:extLst>
                    <a:ext uri="{9D8B030D-6E8A-4147-A177-3AD203B41FA5}">
                      <a16:colId xmlns:a16="http://schemas.microsoft.com/office/drawing/2014/main" val="3111580732"/>
                    </a:ext>
                  </a:extLst>
                </a:gridCol>
              </a:tblGrid>
              <a:tr h="10798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División</a:t>
                      </a:r>
                    </a:p>
                  </a:txBody>
                  <a:tcPr marL="7144" marR="7144" marT="7144" marB="0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Var. Porcentual</a:t>
                      </a:r>
                    </a:p>
                  </a:txBody>
                  <a:tcPr marL="0" marR="0" marT="0" marB="0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Incidencia</a:t>
                      </a:r>
                    </a:p>
                  </a:txBody>
                  <a:tcPr marL="0" marR="0" marT="0" marB="0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Historia (%)</a:t>
                      </a:r>
                    </a:p>
                  </a:txBody>
                  <a:tcPr marL="7144" marR="7144" marT="7144" marB="0" anchor="b"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63394"/>
                  </a:ext>
                </a:extLst>
              </a:tr>
              <a:tr h="2384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Alimentos y bebidas no alcohólicas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-0,03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2573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Bebidas alcohólicas y tabaco</a:t>
                      </a:r>
                    </a:p>
                  </a:txBody>
                  <a:tcPr marL="7144" marR="7144" marT="714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3,28%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0,13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0,09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95494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Vestuario y calzado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-0,13%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-0,06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2769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Vivienda y servicios básicos</a:t>
                      </a:r>
                    </a:p>
                  </a:txBody>
                  <a:tcPr marL="7144" marR="7144" marT="714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0,42%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539925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Equipamiento y mantención del hogar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0,28%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56885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Salud</a:t>
                      </a:r>
                    </a:p>
                  </a:txBody>
                  <a:tcPr marL="7144" marR="7144" marT="714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0,94%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0,06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0,08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735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Transporte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0,11%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194244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Comunicaciones</a:t>
                      </a:r>
                    </a:p>
                  </a:txBody>
                  <a:tcPr marL="7144" marR="7144" marT="714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0,11%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24998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Recreación y cultura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0,68%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0,04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0,04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0226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Educación</a:t>
                      </a:r>
                    </a:p>
                  </a:txBody>
                  <a:tcPr marL="7144" marR="7144" marT="7144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263139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Restaurantes y hoteles</a:t>
                      </a:r>
                    </a:p>
                  </a:txBody>
                  <a:tcPr marL="7144" marR="7144" marT="7144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0,48%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0,03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85414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Bienes y servicios diversos</a:t>
                      </a:r>
                    </a:p>
                  </a:txBody>
                  <a:tcPr marL="7144" marR="7144" marT="714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0,19%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0,04</a:t>
                      </a: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213537"/>
                  </a:ext>
                </a:extLst>
              </a:tr>
              <a:tr h="2159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Inflación</a:t>
                      </a:r>
                      <a:r>
                        <a:rPr lang="es-CL" sz="1400" b="1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mensual</a:t>
                      </a:r>
                      <a:endParaRPr lang="es-CL" sz="14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L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s-CL" sz="14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0,26</a:t>
                      </a: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87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05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58189" y="491827"/>
            <a:ext cx="8322144" cy="561868"/>
          </a:xfrm>
        </p:spPr>
        <p:txBody>
          <a:bodyPr>
            <a:normAutofit fontScale="92500"/>
          </a:bodyPr>
          <a:lstStyle/>
          <a:p>
            <a:r>
              <a:rPr lang="es-CL" dirty="0">
                <a:latin typeface="Arial Narrow" panose="020B0606020202030204" pitchFamily="34" charset="0"/>
              </a:rPr>
              <a:t>E Plus: Aliviando posiciones en UF10 para tomar exposición a corporativos.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DA98D60B-FC3D-4385-8E89-FA5861819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449438"/>
              </p:ext>
            </p:extLst>
          </p:nvPr>
        </p:nvGraphicFramePr>
        <p:xfrm>
          <a:off x="471401" y="948313"/>
          <a:ext cx="3796747" cy="253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25B77D4C-2A71-45D0-A9AC-173471E777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258651"/>
              </p:ext>
            </p:extLst>
          </p:nvPr>
        </p:nvGraphicFramePr>
        <p:xfrm>
          <a:off x="4824740" y="948313"/>
          <a:ext cx="3796746" cy="2537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7AEFB97-F400-4542-B9CE-5779626DC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886481"/>
              </p:ext>
            </p:extLst>
          </p:nvPr>
        </p:nvGraphicFramePr>
        <p:xfrm>
          <a:off x="1772641" y="3661693"/>
          <a:ext cx="4696946" cy="2464894"/>
        </p:xfrm>
        <a:graphic>
          <a:graphicData uri="http://schemas.openxmlformats.org/drawingml/2006/table">
            <a:tbl>
              <a:tblPr/>
              <a:tblGrid>
                <a:gridCol w="1914909">
                  <a:extLst>
                    <a:ext uri="{9D8B030D-6E8A-4147-A177-3AD203B41FA5}">
                      <a16:colId xmlns:a16="http://schemas.microsoft.com/office/drawing/2014/main" val="2928239362"/>
                    </a:ext>
                  </a:extLst>
                </a:gridCol>
                <a:gridCol w="692498">
                  <a:extLst>
                    <a:ext uri="{9D8B030D-6E8A-4147-A177-3AD203B41FA5}">
                      <a16:colId xmlns:a16="http://schemas.microsoft.com/office/drawing/2014/main" val="3586127209"/>
                    </a:ext>
                  </a:extLst>
                </a:gridCol>
                <a:gridCol w="746694">
                  <a:extLst>
                    <a:ext uri="{9D8B030D-6E8A-4147-A177-3AD203B41FA5}">
                      <a16:colId xmlns:a16="http://schemas.microsoft.com/office/drawing/2014/main" val="1551101526"/>
                    </a:ext>
                  </a:extLst>
                </a:gridCol>
                <a:gridCol w="632281">
                  <a:extLst>
                    <a:ext uri="{9D8B030D-6E8A-4147-A177-3AD203B41FA5}">
                      <a16:colId xmlns:a16="http://schemas.microsoft.com/office/drawing/2014/main" val="3960336241"/>
                    </a:ext>
                  </a:extLst>
                </a:gridCol>
                <a:gridCol w="710564">
                  <a:extLst>
                    <a:ext uri="{9D8B030D-6E8A-4147-A177-3AD203B41FA5}">
                      <a16:colId xmlns:a16="http://schemas.microsoft.com/office/drawing/2014/main" val="893947645"/>
                    </a:ext>
                  </a:extLst>
                </a:gridCol>
              </a:tblGrid>
              <a:tr h="165544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Renta Fija Soberana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AFP E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E +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ACT DV01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657222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CLP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5.93%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13.23%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7.30%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0.79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98979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0.40%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-0.40%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27163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0.51%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-0.51%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973405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0.23%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-0.23%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97363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0.16%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3.15%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2.98%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0.20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29154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2.40%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8.92%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6.52%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0.75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741922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2.23%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1.16%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-1.07%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-0.14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55464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UF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22.64%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31.01%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8.37%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0.82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835312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0.68%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-0.68%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743280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0.28%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9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-0.28%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17914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1.96%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0.11%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-1.85%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-0.08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27583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6.79%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18.42%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11.64%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0.88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57517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7.05%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6.89%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-0.16%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153745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30Y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5.87%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5.59%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9C0006"/>
                          </a:solidFill>
                          <a:effectLst/>
                          <a:latin typeface="Arial Narrow" panose="020B0606020202030204" pitchFamily="34" charset="0"/>
                        </a:rPr>
                        <a:t>-0.29%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-0.02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83782"/>
                  </a:ext>
                </a:extLst>
              </a:tr>
              <a:tr h="15329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Total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28.57%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44.24%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>
                          <a:solidFill>
                            <a:srgbClr val="00B050"/>
                          </a:solidFill>
                          <a:effectLst/>
                          <a:latin typeface="Arial Narrow" panose="020B0606020202030204" pitchFamily="34" charset="0"/>
                        </a:rPr>
                        <a:t>15.67%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9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1.61</a:t>
                      </a:r>
                    </a:p>
                  </a:txBody>
                  <a:tcPr marL="7913" marR="7913" marT="79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317800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174111C-412B-4327-AF19-F3F0E859E209}"/>
              </a:ext>
            </a:extLst>
          </p:cNvPr>
          <p:cNvCxnSpPr>
            <a:cxnSpLocks/>
          </p:cNvCxnSpPr>
          <p:nvPr/>
        </p:nvCxnSpPr>
        <p:spPr>
          <a:xfrm>
            <a:off x="1857543" y="1278081"/>
            <a:ext cx="0" cy="183600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3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310770" y="388620"/>
            <a:ext cx="8322144" cy="54317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E Plus: Performance</a:t>
            </a:r>
            <a:endParaRPr lang="es-ES_tradnl" sz="1800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2A0BE132-46F7-4286-ADC3-0D0FB7AED9F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33399" y="1239873"/>
          <a:ext cx="5761923" cy="2656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40E464-C29F-49B4-B64C-5EA7741FD0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5761" y="4194623"/>
          <a:ext cx="2717800" cy="1580006"/>
        </p:xfrm>
        <a:graphic>
          <a:graphicData uri="http://schemas.openxmlformats.org/drawingml/2006/table">
            <a:tbl>
              <a:tblPr/>
              <a:tblGrid>
                <a:gridCol w="1094097">
                  <a:extLst>
                    <a:ext uri="{9D8B030D-6E8A-4147-A177-3AD203B41FA5}">
                      <a16:colId xmlns:a16="http://schemas.microsoft.com/office/drawing/2014/main" val="1642958813"/>
                    </a:ext>
                  </a:extLst>
                </a:gridCol>
                <a:gridCol w="1623703">
                  <a:extLst>
                    <a:ext uri="{9D8B030D-6E8A-4147-A177-3AD203B41FA5}">
                      <a16:colId xmlns:a16="http://schemas.microsoft.com/office/drawing/2014/main" val="2988376909"/>
                    </a:ext>
                  </a:extLst>
                </a:gridCol>
              </a:tblGrid>
              <a:tr h="20519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Fondo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Retorno YTD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28632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HABITAT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90986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537233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PLANVITAL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05572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28068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28300"/>
                  </a:ext>
                </a:extLst>
              </a:tr>
              <a:tr h="20519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E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 dirty="0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0.57%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57079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CUPRUM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484844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B9C5E76-575A-4ECF-8E7E-9D8D945FFD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13909" y="4194623"/>
          <a:ext cx="2717800" cy="1580000"/>
        </p:xfrm>
        <a:graphic>
          <a:graphicData uri="http://schemas.openxmlformats.org/drawingml/2006/table">
            <a:tbl>
              <a:tblPr/>
              <a:tblGrid>
                <a:gridCol w="1094097">
                  <a:extLst>
                    <a:ext uri="{9D8B030D-6E8A-4147-A177-3AD203B41FA5}">
                      <a16:colId xmlns:a16="http://schemas.microsoft.com/office/drawing/2014/main" val="789871072"/>
                    </a:ext>
                  </a:extLst>
                </a:gridCol>
                <a:gridCol w="1623703">
                  <a:extLst>
                    <a:ext uri="{9D8B030D-6E8A-4147-A177-3AD203B41FA5}">
                      <a16:colId xmlns:a16="http://schemas.microsoft.com/office/drawing/2014/main" val="3979219556"/>
                    </a:ext>
                  </a:extLst>
                </a:gridCol>
              </a:tblGrid>
              <a:tr h="25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Fondo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Retorno YTD (ex RV)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69181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E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0.57%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111935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HABITAT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13491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4746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PLANVITAL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70676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65121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70852"/>
                  </a:ext>
                </a:extLst>
              </a:tr>
              <a:tr h="1900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CUPRUM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65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4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77766" y="522958"/>
            <a:ext cx="8322144" cy="543171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Arial Narrow" panose="020B0606020202030204" pitchFamily="34" charset="0"/>
              </a:rPr>
              <a:t>E Plus: Performance</a:t>
            </a:r>
            <a:endParaRPr lang="es-ES_tradnl" sz="2100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AFF75343-AF03-4948-80C6-112C5DAF334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557192" y="1305852"/>
          <a:ext cx="5805633" cy="3155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DCC2A63-8E28-4683-A091-384332FF12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84625" y="4596606"/>
          <a:ext cx="2336800" cy="1466850"/>
        </p:xfrm>
        <a:graphic>
          <a:graphicData uri="http://schemas.openxmlformats.org/drawingml/2006/table">
            <a:tbl>
              <a:tblPr/>
              <a:tblGrid>
                <a:gridCol w="1093889">
                  <a:extLst>
                    <a:ext uri="{9D8B030D-6E8A-4147-A177-3AD203B41FA5}">
                      <a16:colId xmlns:a16="http://schemas.microsoft.com/office/drawing/2014/main" val="257802485"/>
                    </a:ext>
                  </a:extLst>
                </a:gridCol>
                <a:gridCol w="1242911">
                  <a:extLst>
                    <a:ext uri="{9D8B030D-6E8A-4147-A177-3AD203B41FA5}">
                      <a16:colId xmlns:a16="http://schemas.microsoft.com/office/drawing/2014/main" val="938474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Fondo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Retorno 12M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196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HABITAT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9880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6314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E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2.98%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914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0933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PROVIDA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582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PLANVITAL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211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CUPRUM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2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585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64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04058" y="327278"/>
            <a:ext cx="8322144" cy="65284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Renta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Estratégica</a:t>
            </a:r>
            <a:r>
              <a:rPr lang="en-US" dirty="0">
                <a:latin typeface="Arial Narrow" panose="020B0606020202030204" pitchFamily="34" charset="0"/>
              </a:rPr>
              <a:t>: </a:t>
            </a:r>
            <a:r>
              <a:rPr lang="en-US" dirty="0" err="1">
                <a:latin typeface="Arial Narrow" panose="020B0606020202030204" pitchFamily="34" charset="0"/>
              </a:rPr>
              <a:t>Disminuímos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i="1" dirty="0">
                <a:latin typeface="Arial Narrow" panose="020B0606020202030204" pitchFamily="34" charset="0"/>
              </a:rPr>
              <a:t>underweight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UF </a:t>
            </a:r>
            <a:r>
              <a:rPr lang="en-US" dirty="0" err="1">
                <a:latin typeface="Arial Narrow" panose="020B0606020202030204" pitchFamily="34" charset="0"/>
              </a:rPr>
              <a:t>vía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corporativos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27C313D-C3FB-4370-82C6-503C779BF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3462"/>
              </p:ext>
            </p:extLst>
          </p:nvPr>
        </p:nvGraphicFramePr>
        <p:xfrm>
          <a:off x="869628" y="1078515"/>
          <a:ext cx="6976028" cy="1736537"/>
        </p:xfrm>
        <a:graphic>
          <a:graphicData uri="http://schemas.openxmlformats.org/drawingml/2006/table">
            <a:tbl>
              <a:tblPr/>
              <a:tblGrid>
                <a:gridCol w="1095124">
                  <a:extLst>
                    <a:ext uri="{9D8B030D-6E8A-4147-A177-3AD203B41FA5}">
                      <a16:colId xmlns:a16="http://schemas.microsoft.com/office/drawing/2014/main" val="4222693929"/>
                    </a:ext>
                  </a:extLst>
                </a:gridCol>
                <a:gridCol w="1207224">
                  <a:extLst>
                    <a:ext uri="{9D8B030D-6E8A-4147-A177-3AD203B41FA5}">
                      <a16:colId xmlns:a16="http://schemas.microsoft.com/office/drawing/2014/main" val="353843061"/>
                    </a:ext>
                  </a:extLst>
                </a:gridCol>
                <a:gridCol w="1000271">
                  <a:extLst>
                    <a:ext uri="{9D8B030D-6E8A-4147-A177-3AD203B41FA5}">
                      <a16:colId xmlns:a16="http://schemas.microsoft.com/office/drawing/2014/main" val="155178192"/>
                    </a:ext>
                  </a:extLst>
                </a:gridCol>
                <a:gridCol w="896795">
                  <a:extLst>
                    <a:ext uri="{9D8B030D-6E8A-4147-A177-3AD203B41FA5}">
                      <a16:colId xmlns:a16="http://schemas.microsoft.com/office/drawing/2014/main" val="3589081189"/>
                    </a:ext>
                  </a:extLst>
                </a:gridCol>
                <a:gridCol w="888171">
                  <a:extLst>
                    <a:ext uri="{9D8B030D-6E8A-4147-A177-3AD203B41FA5}">
                      <a16:colId xmlns:a16="http://schemas.microsoft.com/office/drawing/2014/main" val="2204345315"/>
                    </a:ext>
                  </a:extLst>
                </a:gridCol>
                <a:gridCol w="983025">
                  <a:extLst>
                    <a:ext uri="{9D8B030D-6E8A-4147-A177-3AD203B41FA5}">
                      <a16:colId xmlns:a16="http://schemas.microsoft.com/office/drawing/2014/main" val="1164051260"/>
                    </a:ext>
                  </a:extLst>
                </a:gridCol>
                <a:gridCol w="905418">
                  <a:extLst>
                    <a:ext uri="{9D8B030D-6E8A-4147-A177-3AD203B41FA5}">
                      <a16:colId xmlns:a16="http://schemas.microsoft.com/office/drawing/2014/main" val="1738092174"/>
                    </a:ext>
                  </a:extLst>
                </a:gridCol>
              </a:tblGrid>
              <a:tr h="151125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Tipo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Moneda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 err="1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Weight</a:t>
                      </a:r>
                      <a:endParaRPr lang="es-CL" sz="1000" b="1" i="0" u="none" strike="noStrike" dirty="0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 err="1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Benchmark</a:t>
                      </a:r>
                      <a:endParaRPr lang="es-CL" sz="1000" b="1" i="0" u="none" strike="noStrike" dirty="0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Active CTD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PCR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14279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Deposito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$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7.4%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5.41%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1.9%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0.04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970223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Deposito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UF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1.63%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-1.6%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-0.01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417776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Bono Corporativo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$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20.5%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8.55%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11.9%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0.38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9.5%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908689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Bono Corporativo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UF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51.7%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64.19%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-12.5%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-0.22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62.9%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760765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Bono de Gobierno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$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6.6%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3.82%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2.8%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8.9%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34579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Bono de Gobierno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UF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14.2%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15.64%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-1.5%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18.2%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913048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Otros activos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1.3%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0.76%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0.5%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0.02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584220"/>
                  </a:ext>
                </a:extLst>
              </a:tr>
              <a:tr h="15112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Offshore Cash &amp; Forwards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0.00%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159489"/>
                  </a:ext>
                </a:extLst>
              </a:tr>
              <a:tr h="151125">
                <a:tc>
                  <a:txBody>
                    <a:bodyPr/>
                    <a:lstStyle/>
                    <a:p>
                      <a:pPr algn="l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Cash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$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-1.6%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-1.6%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CL" sz="1000" b="0" i="0" u="none" strike="noStrike">
                        <a:solidFill>
                          <a:srgbClr val="59594F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82051"/>
                  </a:ext>
                </a:extLst>
              </a:tr>
              <a:tr h="1511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Total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100.0%</a:t>
                      </a:r>
                    </a:p>
                  </a:txBody>
                  <a:tcPr marL="5467" marR="5467" marT="5467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100.00%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0.47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100%</a:t>
                      </a:r>
                    </a:p>
                  </a:txBody>
                  <a:tcPr marL="5467" marR="5467" marT="54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421554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95B125C-5220-4F86-9C0F-D53DC9DBA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20066"/>
              </p:ext>
            </p:extLst>
          </p:nvPr>
        </p:nvGraphicFramePr>
        <p:xfrm>
          <a:off x="5229457" y="3633183"/>
          <a:ext cx="2616200" cy="1047750"/>
        </p:xfrm>
        <a:graphic>
          <a:graphicData uri="http://schemas.openxmlformats.org/drawingml/2006/table">
            <a:tbl>
              <a:tblPr/>
              <a:tblGrid>
                <a:gridCol w="1460500">
                  <a:extLst>
                    <a:ext uri="{9D8B030D-6E8A-4147-A177-3AD203B41FA5}">
                      <a16:colId xmlns:a16="http://schemas.microsoft.com/office/drawing/2014/main" val="418659850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433508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Moneda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50" b="1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1634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$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7678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UF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-14.2%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308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Otros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1135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05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37043"/>
                  </a:ext>
                </a:extLst>
              </a:tr>
            </a:tbl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F8CDBD7F-9445-4DEB-9217-6D1061D5A8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809712"/>
              </p:ext>
            </p:extLst>
          </p:nvPr>
        </p:nvGraphicFramePr>
        <p:xfrm>
          <a:off x="321128" y="3034145"/>
          <a:ext cx="4472083" cy="2892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53322124-B2DA-4FB9-8D4A-5F543D880843}"/>
              </a:ext>
            </a:extLst>
          </p:cNvPr>
          <p:cNvSpPr/>
          <p:nvPr/>
        </p:nvSpPr>
        <p:spPr>
          <a:xfrm>
            <a:off x="7026980" y="3674747"/>
            <a:ext cx="503799" cy="1047751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1B008B1-470E-4A68-8297-C080841548BF}"/>
              </a:ext>
            </a:extLst>
          </p:cNvPr>
          <p:cNvSpPr/>
          <p:nvPr/>
        </p:nvSpPr>
        <p:spPr>
          <a:xfrm>
            <a:off x="5230207" y="1040751"/>
            <a:ext cx="563763" cy="186870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9590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3259" y="285228"/>
            <a:ext cx="8322144" cy="70510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Renta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Estratégica</a:t>
            </a:r>
            <a:r>
              <a:rPr lang="en-US" dirty="0">
                <a:latin typeface="Arial Narrow" panose="020B0606020202030204" pitchFamily="34" charset="0"/>
              </a:rPr>
              <a:t> YTD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7E08BE7-212D-45D8-B006-99E09F3276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8600" y="1373937"/>
          <a:ext cx="6146800" cy="3619500"/>
        </p:xfrm>
        <a:graphic>
          <a:graphicData uri="http://schemas.openxmlformats.org/drawingml/2006/table">
            <a:tbl>
              <a:tblPr/>
              <a:tblGrid>
                <a:gridCol w="837767">
                  <a:extLst>
                    <a:ext uri="{9D8B030D-6E8A-4147-A177-3AD203B41FA5}">
                      <a16:colId xmlns:a16="http://schemas.microsoft.com/office/drawing/2014/main" val="1899831609"/>
                    </a:ext>
                  </a:extLst>
                </a:gridCol>
                <a:gridCol w="2275300">
                  <a:extLst>
                    <a:ext uri="{9D8B030D-6E8A-4147-A177-3AD203B41FA5}">
                      <a16:colId xmlns:a16="http://schemas.microsoft.com/office/drawing/2014/main" val="2063819858"/>
                    </a:ext>
                  </a:extLst>
                </a:gridCol>
                <a:gridCol w="2195966">
                  <a:extLst>
                    <a:ext uri="{9D8B030D-6E8A-4147-A177-3AD203B41FA5}">
                      <a16:colId xmlns:a16="http://schemas.microsoft.com/office/drawing/2014/main" val="3460365506"/>
                    </a:ext>
                  </a:extLst>
                </a:gridCol>
                <a:gridCol w="837767">
                  <a:extLst>
                    <a:ext uri="{9D8B030D-6E8A-4147-A177-3AD203B41FA5}">
                      <a16:colId xmlns:a16="http://schemas.microsoft.com/office/drawing/2014/main" val="348960287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Ranking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Administradora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Fondo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YTD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2592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Itau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BONOS CORPORATIVOS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169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Itau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UF PLUS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853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Banchile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ESTATAL UF 3-5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354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Larrain Vial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AHORRO ESTRATEGICO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4874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Zurich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ZURICH PATRIMONIO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2018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BCI Asset Management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GRAN AHORRO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18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Principal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PROGRESION DEUDA 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779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Sura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CORPORATIVA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8245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Benchmark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5527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Scotia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16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BBVA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FUTURA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4001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RENTA LARGO PLA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490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Santander Asset Management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BONOS Y LETRAS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376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Larrain Vial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CONSORCIO RENTA 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53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Credicorp Capital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RENTA ESTRATEGICA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637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Sura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BONOS CHILE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6787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BBVA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FUTURO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598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EST MAS CONSERV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0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Banchile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ESTATAL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656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884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3259" y="285228"/>
            <a:ext cx="8322144" cy="70510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Renta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Estratégica</a:t>
            </a:r>
            <a:r>
              <a:rPr lang="en-US" dirty="0">
                <a:latin typeface="Arial Narrow" panose="020B0606020202030204" pitchFamily="34" charset="0"/>
              </a:rPr>
              <a:t> 1A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A01B526-BD23-4F92-953E-93B249864C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2528" y="1453356"/>
          <a:ext cx="6146800" cy="3619500"/>
        </p:xfrm>
        <a:graphic>
          <a:graphicData uri="http://schemas.openxmlformats.org/drawingml/2006/table">
            <a:tbl>
              <a:tblPr/>
              <a:tblGrid>
                <a:gridCol w="837767">
                  <a:extLst>
                    <a:ext uri="{9D8B030D-6E8A-4147-A177-3AD203B41FA5}">
                      <a16:colId xmlns:a16="http://schemas.microsoft.com/office/drawing/2014/main" val="1348050684"/>
                    </a:ext>
                  </a:extLst>
                </a:gridCol>
                <a:gridCol w="2275300">
                  <a:extLst>
                    <a:ext uri="{9D8B030D-6E8A-4147-A177-3AD203B41FA5}">
                      <a16:colId xmlns:a16="http://schemas.microsoft.com/office/drawing/2014/main" val="784493365"/>
                    </a:ext>
                  </a:extLst>
                </a:gridCol>
                <a:gridCol w="2195966">
                  <a:extLst>
                    <a:ext uri="{9D8B030D-6E8A-4147-A177-3AD203B41FA5}">
                      <a16:colId xmlns:a16="http://schemas.microsoft.com/office/drawing/2014/main" val="338023530"/>
                    </a:ext>
                  </a:extLst>
                </a:gridCol>
                <a:gridCol w="837767">
                  <a:extLst>
                    <a:ext uri="{9D8B030D-6E8A-4147-A177-3AD203B41FA5}">
                      <a16:colId xmlns:a16="http://schemas.microsoft.com/office/drawing/2014/main" val="48774596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Ranking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Administradora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Fondo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023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Itau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UF PLUS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532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Credicorp Capital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RENTA ESTRATEGICA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E87D1E"/>
                          </a:solidFill>
                          <a:effectLst/>
                          <a:latin typeface="Arial" panose="020B0604020202020204" pitchFamily="34" charset="0"/>
                        </a:rPr>
                        <a:t>4.07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477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Larrain Vial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AHORRO ESTRATEGICO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7519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Larrain Vial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CONSORCIO RENTA 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04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Sura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BONOS CHILE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537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BCI Asset Management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GRAN AHORRO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1530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BBVA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FUTURA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2270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EST MAS CONSERV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9630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Sura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RENTA CORPORATIVA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3105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Principal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PROGRESION DEUDA LP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46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Scotia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LEADER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0194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Santander Asset Management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BONOS Y LETRAS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983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Benchmark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3.35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586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Itau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BONOS CORPORATIVOS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5598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BBVA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FUTURO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4348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BICE RENTA LARGO PLA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4536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Zurich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ZURICH PATRIMONIO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591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Banchile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ESTATAL UF 3-5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4687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Banchile AGF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DEUDA ESTATAL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11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61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327726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Fondos</a:t>
            </a:r>
            <a:r>
              <a:rPr lang="en-US" dirty="0">
                <a:latin typeface="Arial Narrow" panose="020B0606020202030204" pitchFamily="34" charset="0"/>
              </a:rPr>
              <a:t> Macro: </a:t>
            </a:r>
            <a:r>
              <a:rPr lang="en-US" dirty="0" err="1">
                <a:latin typeface="Arial Narrow" panose="020B0606020202030204" pitchFamily="34" charset="0"/>
              </a:rPr>
              <a:t>Tomando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utilidades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BTP21 y BTP35. </a:t>
            </a:r>
            <a:r>
              <a:rPr lang="en-US" dirty="0" err="1">
                <a:latin typeface="Arial Narrow" panose="020B0606020202030204" pitchFamily="34" charset="0"/>
              </a:rPr>
              <a:t>Disminuímos</a:t>
            </a:r>
            <a:r>
              <a:rPr lang="en-US" dirty="0">
                <a:latin typeface="Arial Narrow" panose="020B0606020202030204" pitchFamily="34" charset="0"/>
              </a:rPr>
              <a:t> el </a:t>
            </a:r>
            <a:r>
              <a:rPr lang="en-US" i="1" dirty="0">
                <a:latin typeface="Arial Narrow" panose="020B0606020202030204" pitchFamily="34" charset="0"/>
              </a:rPr>
              <a:t>leverage</a:t>
            </a:r>
            <a:r>
              <a:rPr lang="en-US" dirty="0">
                <a:latin typeface="Arial Narrow" panose="020B0606020202030204" pitchFamily="34" charset="0"/>
              </a:rPr>
              <a:t> del </a:t>
            </a:r>
            <a:r>
              <a:rPr lang="en-US" dirty="0" err="1">
                <a:latin typeface="Arial Narrow" panose="020B0606020202030204" pitchFamily="34" charset="0"/>
              </a:rPr>
              <a:t>fondo</a:t>
            </a:r>
            <a:r>
              <a:rPr lang="en-US" dirty="0">
                <a:latin typeface="Arial Narrow" panose="020B0606020202030204" pitchFamily="34" charset="0"/>
              </a:rPr>
              <a:t> Macro 3.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1BA837B-5B7D-4995-B66A-3D54F45F52A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0868" y="3609748"/>
          <a:ext cx="2686674" cy="240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A82E87E9-1B08-4D03-A25E-E1B836ABF5E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0760" y="1152253"/>
          <a:ext cx="2629817" cy="2422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F305064-78D7-4591-96CD-7882CD44DB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718472" y="1147300"/>
          <a:ext cx="4278806" cy="470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66206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50371" y="360586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Fondos</a:t>
            </a:r>
            <a:r>
              <a:rPr lang="en-US" dirty="0">
                <a:latin typeface="Arial Narrow" panose="020B0606020202030204" pitchFamily="34" charset="0"/>
              </a:rPr>
              <a:t> Macro: </a:t>
            </a:r>
            <a:r>
              <a:rPr lang="en-US" dirty="0" err="1">
                <a:latin typeface="Arial Narrow" panose="020B0606020202030204" pitchFamily="34" charset="0"/>
              </a:rPr>
              <a:t>Tomando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utilidades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BTP21 y BTP35. </a:t>
            </a:r>
            <a:r>
              <a:rPr lang="en-US" dirty="0" err="1">
                <a:latin typeface="Arial Narrow" panose="020B0606020202030204" pitchFamily="34" charset="0"/>
              </a:rPr>
              <a:t>Disminuímos</a:t>
            </a:r>
            <a:r>
              <a:rPr lang="en-US" dirty="0">
                <a:latin typeface="Arial Narrow" panose="020B0606020202030204" pitchFamily="34" charset="0"/>
              </a:rPr>
              <a:t> el </a:t>
            </a:r>
            <a:r>
              <a:rPr lang="en-US" i="1" dirty="0">
                <a:latin typeface="Arial Narrow" panose="020B0606020202030204" pitchFamily="34" charset="0"/>
              </a:rPr>
              <a:t>leverage</a:t>
            </a:r>
            <a:r>
              <a:rPr lang="en-US" dirty="0">
                <a:latin typeface="Arial Narrow" panose="020B0606020202030204" pitchFamily="34" charset="0"/>
              </a:rPr>
              <a:t> del </a:t>
            </a:r>
            <a:r>
              <a:rPr lang="en-US" dirty="0" err="1">
                <a:latin typeface="Arial Narrow" panose="020B0606020202030204" pitchFamily="34" charset="0"/>
              </a:rPr>
              <a:t>fondo</a:t>
            </a:r>
            <a:r>
              <a:rPr lang="en-US" dirty="0">
                <a:latin typeface="Arial Narrow" panose="020B0606020202030204" pitchFamily="34" charset="0"/>
              </a:rPr>
              <a:t> Macro 3.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 Fondos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65A3E93-22D0-494E-9C2D-B6EC0A200E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69231" y="1293480"/>
          <a:ext cx="5560219" cy="289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5347EC9-EDD4-4D23-B4B8-635A833C32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2441" y="4867140"/>
          <a:ext cx="8229606" cy="771659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135346207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48948877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55688521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60405854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3096518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48337574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14527472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25772711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6645461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473152487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73947222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555865689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69501766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48640721"/>
                    </a:ext>
                  </a:extLst>
                </a:gridCol>
              </a:tblGrid>
              <a:tr h="338262">
                <a:tc>
                  <a:txBody>
                    <a:bodyPr/>
                    <a:lstStyle/>
                    <a:p>
                      <a:pPr algn="ctr" fontAlgn="t"/>
                      <a:r>
                        <a:rPr lang="es-C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ENE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FEB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ABR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AGO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DIC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Total*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34331"/>
                  </a:ext>
                </a:extLst>
              </a:tr>
              <a:tr h="2219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-0.10%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3.63%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22753"/>
                  </a:ext>
                </a:extLst>
              </a:tr>
              <a:tr h="211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62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430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2880" y="337488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Fondos</a:t>
            </a:r>
            <a:r>
              <a:rPr lang="en-US" dirty="0">
                <a:latin typeface="Arial Narrow" panose="020B0606020202030204" pitchFamily="34" charset="0"/>
              </a:rPr>
              <a:t> Macro: </a:t>
            </a:r>
            <a:r>
              <a:rPr lang="en-US" dirty="0" err="1">
                <a:latin typeface="Arial Narrow" panose="020B0606020202030204" pitchFamily="34" charset="0"/>
              </a:rPr>
              <a:t>Tomando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utilidades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BTP21 y BTP35. </a:t>
            </a:r>
            <a:r>
              <a:rPr lang="en-US" dirty="0" err="1">
                <a:latin typeface="Arial Narrow" panose="020B0606020202030204" pitchFamily="34" charset="0"/>
              </a:rPr>
              <a:t>Disminuímos</a:t>
            </a:r>
            <a:r>
              <a:rPr lang="en-US" dirty="0">
                <a:latin typeface="Arial Narrow" panose="020B0606020202030204" pitchFamily="34" charset="0"/>
              </a:rPr>
              <a:t> el </a:t>
            </a:r>
            <a:r>
              <a:rPr lang="en-US" i="1" dirty="0">
                <a:latin typeface="Arial Narrow" panose="020B0606020202030204" pitchFamily="34" charset="0"/>
              </a:rPr>
              <a:t>leverage</a:t>
            </a:r>
            <a:r>
              <a:rPr lang="en-US" dirty="0">
                <a:latin typeface="Arial Narrow" panose="020B0606020202030204" pitchFamily="34" charset="0"/>
              </a:rPr>
              <a:t> del </a:t>
            </a:r>
            <a:r>
              <a:rPr lang="en-US" dirty="0" err="1">
                <a:latin typeface="Arial Narrow" panose="020B0606020202030204" pitchFamily="34" charset="0"/>
              </a:rPr>
              <a:t>fondo</a:t>
            </a:r>
            <a:r>
              <a:rPr lang="en-US" dirty="0">
                <a:latin typeface="Arial Narrow" panose="020B0606020202030204" pitchFamily="34" charset="0"/>
              </a:rPr>
              <a:t> Macro 3.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221B17E-87EC-489E-BD59-29E2AF9D0C2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0004" y="3491821"/>
          <a:ext cx="2686673" cy="240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A64191B3-EF2A-42CE-8485-C02893ACA4A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0371" y="1034326"/>
          <a:ext cx="2629816" cy="2422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22C8119-A9B6-40EB-980D-F5A5220B97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762375" y="1147952"/>
          <a:ext cx="4396828" cy="461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85309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06714" y="314362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Fondos</a:t>
            </a:r>
            <a:r>
              <a:rPr lang="en-US" dirty="0">
                <a:latin typeface="Arial Narrow" panose="020B0606020202030204" pitchFamily="34" charset="0"/>
              </a:rPr>
              <a:t> Macro: </a:t>
            </a:r>
            <a:r>
              <a:rPr lang="en-US" dirty="0" err="1">
                <a:latin typeface="Arial Narrow" panose="020B0606020202030204" pitchFamily="34" charset="0"/>
              </a:rPr>
              <a:t>Tomando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utilidades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BTP21 y BTP35. </a:t>
            </a:r>
            <a:r>
              <a:rPr lang="en-US" dirty="0" err="1">
                <a:latin typeface="Arial Narrow" panose="020B0606020202030204" pitchFamily="34" charset="0"/>
              </a:rPr>
              <a:t>Disminuímos</a:t>
            </a:r>
            <a:r>
              <a:rPr lang="en-US" dirty="0">
                <a:latin typeface="Arial Narrow" panose="020B0606020202030204" pitchFamily="34" charset="0"/>
              </a:rPr>
              <a:t> el </a:t>
            </a:r>
            <a:r>
              <a:rPr lang="en-US" i="1" dirty="0">
                <a:latin typeface="Arial Narrow" panose="020B0606020202030204" pitchFamily="34" charset="0"/>
              </a:rPr>
              <a:t>leverage</a:t>
            </a:r>
            <a:r>
              <a:rPr lang="en-US" dirty="0">
                <a:latin typeface="Arial Narrow" panose="020B0606020202030204" pitchFamily="34" charset="0"/>
              </a:rPr>
              <a:t> del </a:t>
            </a:r>
            <a:r>
              <a:rPr lang="en-US" dirty="0" err="1">
                <a:latin typeface="Arial Narrow" panose="020B0606020202030204" pitchFamily="34" charset="0"/>
              </a:rPr>
              <a:t>fondo</a:t>
            </a:r>
            <a:r>
              <a:rPr lang="en-US" dirty="0">
                <a:latin typeface="Arial Narrow" panose="020B0606020202030204" pitchFamily="34" charset="0"/>
              </a:rPr>
              <a:t> Macro 3.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 Fondos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B56F0AE5-5ABD-4AD3-9A6D-600A883A9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985178"/>
              </p:ext>
            </p:extLst>
          </p:nvPr>
        </p:nvGraphicFramePr>
        <p:xfrm>
          <a:off x="1187323" y="1380867"/>
          <a:ext cx="6360926" cy="276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E988895-47DD-4CAC-B631-FBEC74DF4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91636"/>
              </p:ext>
            </p:extLst>
          </p:nvPr>
        </p:nvGraphicFramePr>
        <p:xfrm>
          <a:off x="490741" y="4618312"/>
          <a:ext cx="8229606" cy="858821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325102811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11564207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7483164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18621147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54913355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42677343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51485444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9812658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31178921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112141163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619654928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24235193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66900715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4070859449"/>
                    </a:ext>
                  </a:extLst>
                </a:gridCol>
              </a:tblGrid>
              <a:tr h="376470">
                <a:tc>
                  <a:txBody>
                    <a:bodyPr/>
                    <a:lstStyle/>
                    <a:p>
                      <a:pPr algn="ctr" fontAlgn="t"/>
                      <a:r>
                        <a:rPr lang="es-C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ENE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FEB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MAR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ABR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MAY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JUN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AGO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DIC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Total*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61043"/>
                  </a:ext>
                </a:extLst>
              </a:tr>
              <a:tr h="2470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0.73%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-0.36%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-0.01%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-0.49%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0.97%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3.92%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365527"/>
                  </a:ext>
                </a:extLst>
              </a:tr>
              <a:tr h="235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0.87%</a:t>
                      </a:r>
                    </a:p>
                  </a:txBody>
                  <a:tcPr marL="6680" marR="6680" marT="668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30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24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Transporte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Estimación de inflación - Diciembre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339225"/>
              </p:ext>
            </p:extLst>
          </p:nvPr>
        </p:nvGraphicFramePr>
        <p:xfrm>
          <a:off x="949531" y="1770480"/>
          <a:ext cx="7244938" cy="269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281">
                  <a:extLst>
                    <a:ext uri="{9D8B030D-6E8A-4147-A177-3AD203B41FA5}">
                      <a16:colId xmlns:a16="http://schemas.microsoft.com/office/drawing/2014/main" val="3670038287"/>
                    </a:ext>
                  </a:extLst>
                </a:gridCol>
                <a:gridCol w="1770250">
                  <a:extLst>
                    <a:ext uri="{9D8B030D-6E8A-4147-A177-3AD203B41FA5}">
                      <a16:colId xmlns:a16="http://schemas.microsoft.com/office/drawing/2014/main" val="4192386669"/>
                    </a:ext>
                  </a:extLst>
                </a:gridCol>
                <a:gridCol w="1236407">
                  <a:extLst>
                    <a:ext uri="{9D8B030D-6E8A-4147-A177-3AD203B41FA5}">
                      <a16:colId xmlns:a16="http://schemas.microsoft.com/office/drawing/2014/main" val="4122256039"/>
                    </a:ext>
                  </a:extLst>
                </a:gridCol>
              </a:tblGrid>
              <a:tr h="107983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Producto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Variación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Incidencia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63394"/>
                  </a:ext>
                </a:extLst>
              </a:tr>
              <a:tr h="2384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Automóvil Nuevo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0,5%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2573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 De Transporte En Bus Interurbano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2,4%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95494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 De Peaje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3,7%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2769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 De Transporte Multimodal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0,6%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0,01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539925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Repuestos Y Accesorios Para El Funcionamiento Mecánico Del Automóvil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1,5%</a:t>
                      </a:r>
                    </a:p>
                  </a:txBody>
                  <a:tcPr marL="0" marR="0" marT="0" marB="0" anchor="ctr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ctr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56885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Bicicleta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-0,7%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73522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 De Transporte En </a:t>
                      </a:r>
                      <a:r>
                        <a:rPr lang="es-CL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Microbus</a:t>
                      </a:r>
                      <a:endParaRPr lang="es-CL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-0,1%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194244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Neumáticos Y Llantas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-0,4%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0,00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249988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Servicio De Transporte Aéreo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-5,9%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-0,02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02266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Gasolina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-1,2%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-0,03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26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8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06714" y="314362"/>
            <a:ext cx="8322144" cy="652845"/>
          </a:xfrm>
        </p:spPr>
        <p:txBody>
          <a:bodyPr>
            <a:norm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Argentina: </a:t>
            </a:r>
            <a:r>
              <a:rPr lang="en-US" dirty="0" err="1">
                <a:latin typeface="Arial Narrow" panose="020B0606020202030204" pitchFamily="34" charset="0"/>
              </a:rPr>
              <a:t>Continuamos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posicionados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en</a:t>
            </a:r>
            <a:r>
              <a:rPr lang="en-US" dirty="0">
                <a:latin typeface="Arial Narrow" panose="020B0606020202030204" pitchFamily="34" charset="0"/>
              </a:rPr>
              <a:t> la </a:t>
            </a:r>
            <a:r>
              <a:rPr lang="en-US" dirty="0" err="1">
                <a:latin typeface="Arial Narrow" panose="020B0606020202030204" pitchFamily="34" charset="0"/>
              </a:rPr>
              <a:t>Lebac</a:t>
            </a:r>
            <a:r>
              <a:rPr lang="en-US" dirty="0">
                <a:latin typeface="Arial Narrow" panose="020B0606020202030204" pitchFamily="34" charset="0"/>
              </a:rPr>
              <a:t> de </a:t>
            </a:r>
            <a:r>
              <a:rPr lang="en-US" dirty="0" err="1">
                <a:latin typeface="Arial Narrow" panose="020B0606020202030204" pitchFamily="34" charset="0"/>
              </a:rPr>
              <a:t>Febrero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es-ES_tradnl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Posicionamiento y Performance Fondos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BBF3294-DB85-4B68-870A-01DFC9113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126052"/>
              </p:ext>
            </p:extLst>
          </p:nvPr>
        </p:nvGraphicFramePr>
        <p:xfrm>
          <a:off x="359916" y="1095071"/>
          <a:ext cx="3848100" cy="3647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82D7AED6-4383-42F4-951D-322655AC7D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194077"/>
              </p:ext>
            </p:extLst>
          </p:nvPr>
        </p:nvGraphicFramePr>
        <p:xfrm>
          <a:off x="4251673" y="1177810"/>
          <a:ext cx="4003530" cy="3647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9E085E1-9BFD-4321-9979-56097542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284695"/>
              </p:ext>
            </p:extLst>
          </p:nvPr>
        </p:nvGraphicFramePr>
        <p:xfrm>
          <a:off x="2513585" y="5035630"/>
          <a:ext cx="3708401" cy="733425"/>
        </p:xfrm>
        <a:graphic>
          <a:graphicData uri="http://schemas.openxmlformats.org/drawingml/2006/table">
            <a:tbl>
              <a:tblPr/>
              <a:tblGrid>
                <a:gridCol w="2335625">
                  <a:extLst>
                    <a:ext uri="{9D8B030D-6E8A-4147-A177-3AD203B41FA5}">
                      <a16:colId xmlns:a16="http://schemas.microsoft.com/office/drawing/2014/main" val="594638166"/>
                    </a:ext>
                  </a:extLst>
                </a:gridCol>
                <a:gridCol w="1372776">
                  <a:extLst>
                    <a:ext uri="{9D8B030D-6E8A-4147-A177-3AD203B41FA5}">
                      <a16:colId xmlns:a16="http://schemas.microsoft.com/office/drawing/2014/main" val="904173719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Rentabilidad al 29-01-2018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D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686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Fondo Argentina Liquidez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-7.68%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9891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FX USDARS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-11.68%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711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Patrimonio fondo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" panose="020B0604020202020204" pitchFamily="34" charset="0"/>
                        </a:rPr>
                        <a:t>USD 60 MM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35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91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2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 &amp; FX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s-ES" dirty="0">
                <a:solidFill>
                  <a:srgbClr val="4D6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de Enero, 2018</a:t>
            </a:r>
          </a:p>
        </p:txBody>
      </p:sp>
    </p:spTree>
    <p:extLst>
      <p:ext uri="{BB962C8B-B14F-4D97-AF65-F5344CB8AC3E}">
        <p14:creationId xmlns:p14="http://schemas.microsoft.com/office/powerpoint/2010/main" val="3448410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6626225" y="3444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s-CL" sz="2400"/>
          </a:p>
        </p:txBody>
      </p:sp>
      <p:sp>
        <p:nvSpPr>
          <p:cNvPr id="21507" name="5 Título"/>
          <p:cNvSpPr>
            <a:spLocks noGrp="1"/>
          </p:cNvSpPr>
          <p:nvPr>
            <p:ph type="title"/>
          </p:nvPr>
        </p:nvSpPr>
        <p:spPr>
          <a:xfrm>
            <a:off x="226772" y="203747"/>
            <a:ext cx="2621230" cy="400110"/>
          </a:xfrm>
        </p:spPr>
        <p:txBody>
          <a:bodyPr/>
          <a:lstStyle/>
          <a:p>
            <a:pPr algn="l"/>
            <a:r>
              <a:rPr lang="en-US" sz="2000" dirty="0" err="1"/>
              <a:t>Participantes</a:t>
            </a:r>
            <a:r>
              <a:rPr lang="en-US" sz="2000" dirty="0"/>
              <a:t> </a:t>
            </a:r>
            <a:r>
              <a:rPr lang="en-US" sz="2000" dirty="0" err="1"/>
              <a:t>Comit</a:t>
            </a:r>
            <a:r>
              <a:rPr lang="es-CL" sz="2000" dirty="0"/>
              <a:t>é</a:t>
            </a:r>
            <a:endParaRPr lang="es-CL" sz="2000" dirty="0">
              <a:solidFill>
                <a:srgbClr val="597B7C"/>
              </a:solidFill>
            </a:endParaRPr>
          </a:p>
        </p:txBody>
      </p:sp>
      <p:sp>
        <p:nvSpPr>
          <p:cNvPr id="5" name="3 Marcador de número de diapositiva"/>
          <p:cNvSpPr txBox="1">
            <a:spLocks/>
          </p:cNvSpPr>
          <p:nvPr/>
        </p:nvSpPr>
        <p:spPr>
          <a:xfrm>
            <a:off x="8248526" y="6484112"/>
            <a:ext cx="71596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B157AB78-D46B-4BA1-893C-98C5D8ADF256}" type="slidenum">
              <a:rPr lang="es-ES" sz="1000" b="1" smtClean="0">
                <a:solidFill>
                  <a:schemeClr val="bg1"/>
                </a:solidFill>
                <a:cs typeface="Arial" pitchFamily="34" charset="0"/>
              </a:rPr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42</a:t>
            </a:fld>
            <a:endParaRPr lang="es-E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3 Marcador de número de diapositiva"/>
          <p:cNvSpPr txBox="1">
            <a:spLocks/>
          </p:cNvSpPr>
          <p:nvPr/>
        </p:nvSpPr>
        <p:spPr>
          <a:xfrm>
            <a:off x="8400926" y="6560312"/>
            <a:ext cx="71596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B157AB78-D46B-4BA1-893C-98C5D8ADF256}" type="slidenum">
              <a:rPr lang="es-ES" sz="1000" b="1" smtClean="0">
                <a:solidFill>
                  <a:srgbClr val="597B7C"/>
                </a:solidFill>
                <a:cs typeface="Arial" pitchFamily="34" charset="0"/>
              </a:rPr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42</a:t>
            </a:fld>
            <a:endParaRPr lang="es-ES" sz="1000" b="1" dirty="0">
              <a:solidFill>
                <a:srgbClr val="597B7C"/>
              </a:solidFill>
              <a:cs typeface="Arial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67396" y="1756982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Pablo Araujo</a:t>
            </a:r>
          </a:p>
        </p:txBody>
      </p:sp>
      <p:sp>
        <p:nvSpPr>
          <p:cNvPr id="8" name="15 CuadroTexto"/>
          <p:cNvSpPr txBox="1"/>
          <p:nvPr/>
        </p:nvSpPr>
        <p:spPr>
          <a:xfrm>
            <a:off x="226772" y="903858"/>
            <a:ext cx="7750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597B7C"/>
                </a:solidFill>
              </a:rPr>
              <a:t>Las siguientes personas participaron del Comité de Tasas y Monedas del 02 de Enero de 2017</a:t>
            </a:r>
            <a:r>
              <a:rPr lang="en-US" sz="1400" dirty="0">
                <a:solidFill>
                  <a:srgbClr val="597B7C"/>
                </a:solidFill>
              </a:rPr>
              <a:t>:</a:t>
            </a:r>
            <a:endParaRPr lang="es-CL" sz="1400" dirty="0">
              <a:solidFill>
                <a:srgbClr val="597B7C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903223" y="3501311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Cristobal Oyarzun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267396" y="3501311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Rodrigo Barros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267396" y="4428571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Klaus Kaempfe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903221" y="4428571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Fernando Suarez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03223" y="1757696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Díaz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267396" y="1756982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4914103" y="1756982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267397" y="2634292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4914104" y="2634292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1267395" y="3501311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4914102" y="3501311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1267395" y="4428571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4914102" y="4428571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1278279" y="5293706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Alvaro Darquea</a:t>
            </a:r>
          </a:p>
        </p:txBody>
      </p:sp>
      <p:cxnSp>
        <p:nvCxnSpPr>
          <p:cNvPr id="29" name="Conector recto 28"/>
          <p:cNvCxnSpPr/>
          <p:nvPr/>
        </p:nvCxnSpPr>
        <p:spPr>
          <a:xfrm>
            <a:off x="1278278" y="5293706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/>
          <p:cNvSpPr/>
          <p:nvPr/>
        </p:nvSpPr>
        <p:spPr>
          <a:xfrm>
            <a:off x="1289156" y="2665426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Manuel Alvarez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4924983" y="2664712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Matías Cortes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7201627-1E76-4CAF-8800-729459B60DC6}"/>
              </a:ext>
            </a:extLst>
          </p:cNvPr>
          <p:cNvCxnSpPr/>
          <p:nvPr/>
        </p:nvCxnSpPr>
        <p:spPr>
          <a:xfrm>
            <a:off x="4903221" y="5293706"/>
            <a:ext cx="2386148" cy="0"/>
          </a:xfrm>
          <a:prstGeom prst="line">
            <a:avLst/>
          </a:prstGeom>
          <a:ln>
            <a:solidFill>
              <a:srgbClr val="597B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09A2AC8-ED01-47E9-8FDF-632BEF1F17E1}"/>
              </a:ext>
            </a:extLst>
          </p:cNvPr>
          <p:cNvSpPr/>
          <p:nvPr/>
        </p:nvSpPr>
        <p:spPr>
          <a:xfrm>
            <a:off x="4902134" y="5277184"/>
            <a:ext cx="2386149" cy="278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rgbClr val="597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 Posch</a:t>
            </a:r>
          </a:p>
        </p:txBody>
      </p:sp>
    </p:spTree>
    <p:extLst>
      <p:ext uri="{BB962C8B-B14F-4D97-AF65-F5344CB8AC3E}">
        <p14:creationId xmlns:p14="http://schemas.microsoft.com/office/powerpoint/2010/main" val="39375475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Movimientos Puntuales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Estimación de inflación - Enero</a:t>
            </a: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810103"/>
              </p:ext>
            </p:extLst>
          </p:nvPr>
        </p:nvGraphicFramePr>
        <p:xfrm>
          <a:off x="813459" y="1492734"/>
          <a:ext cx="7244938" cy="727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281">
                  <a:extLst>
                    <a:ext uri="{9D8B030D-6E8A-4147-A177-3AD203B41FA5}">
                      <a16:colId xmlns:a16="http://schemas.microsoft.com/office/drawing/2014/main" val="3670038287"/>
                    </a:ext>
                  </a:extLst>
                </a:gridCol>
                <a:gridCol w="1770250">
                  <a:extLst>
                    <a:ext uri="{9D8B030D-6E8A-4147-A177-3AD203B41FA5}">
                      <a16:colId xmlns:a16="http://schemas.microsoft.com/office/drawing/2014/main" val="4192386669"/>
                    </a:ext>
                  </a:extLst>
                </a:gridCol>
                <a:gridCol w="1236407">
                  <a:extLst>
                    <a:ext uri="{9D8B030D-6E8A-4147-A177-3AD203B41FA5}">
                      <a16:colId xmlns:a16="http://schemas.microsoft.com/office/drawing/2014/main" val="4122256039"/>
                    </a:ext>
                  </a:extLst>
                </a:gridCol>
              </a:tblGrid>
              <a:tr h="107983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Producto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Variación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Incidencia</a:t>
                      </a:r>
                    </a:p>
                  </a:txBody>
                  <a:tcPr marL="9525" marR="9525" marT="9525" anchor="b">
                    <a:solidFill>
                      <a:srgbClr val="597B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63394"/>
                  </a:ext>
                </a:extLst>
              </a:tr>
              <a:tr h="2384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Agua Potable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0,90%</a:t>
                      </a: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0,02</a:t>
                      </a:r>
                      <a:endParaRPr lang="es-CL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6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25733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Cigarrillos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5,56%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L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0,11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9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4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>
                <a:latin typeface="Arial" pitchFamily="34" charset="0"/>
                <a:cs typeface="Arial" pitchFamily="34" charset="0"/>
              </a:rPr>
              <a:t>Visión de Tasas</a:t>
            </a:r>
          </a:p>
        </p:txBody>
      </p:sp>
    </p:spTree>
    <p:extLst>
      <p:ext uri="{BB962C8B-B14F-4D97-AF65-F5344CB8AC3E}">
        <p14:creationId xmlns:p14="http://schemas.microsoft.com/office/powerpoint/2010/main" val="109637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234759" y="355599"/>
            <a:ext cx="8322144" cy="652845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>
                <a:latin typeface="Arial Narrow" panose="020B0606020202030204" pitchFamily="34" charset="0"/>
                <a:cs typeface="Arial" pitchFamily="34" charset="0"/>
              </a:rPr>
              <a:t>A la espera de la RPM del jueves, vemos poco probable que se  materialice una baja. Poca evidencia histórica de uso de voto dirimente en el consejo.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27123"/>
              </p:ext>
            </p:extLst>
          </p:nvPr>
        </p:nvGraphicFramePr>
        <p:xfrm>
          <a:off x="2423161" y="4768532"/>
          <a:ext cx="4060766" cy="1081024"/>
        </p:xfrm>
        <a:graphic>
          <a:graphicData uri="http://schemas.openxmlformats.org/drawingml/2006/table">
            <a:tbl>
              <a:tblPr/>
              <a:tblGrid>
                <a:gridCol w="735675">
                  <a:extLst>
                    <a:ext uri="{9D8B030D-6E8A-4147-A177-3AD203B41FA5}">
                      <a16:colId xmlns:a16="http://schemas.microsoft.com/office/drawing/2014/main" val="1492202115"/>
                    </a:ext>
                  </a:extLst>
                </a:gridCol>
                <a:gridCol w="1180408">
                  <a:extLst>
                    <a:ext uri="{9D8B030D-6E8A-4147-A177-3AD203B41FA5}">
                      <a16:colId xmlns:a16="http://schemas.microsoft.com/office/drawing/2014/main" val="3067326892"/>
                    </a:ext>
                  </a:extLst>
                </a:gridCol>
                <a:gridCol w="908798">
                  <a:extLst>
                    <a:ext uri="{9D8B030D-6E8A-4147-A177-3AD203B41FA5}">
                      <a16:colId xmlns:a16="http://schemas.microsoft.com/office/drawing/2014/main" val="2240627623"/>
                    </a:ext>
                  </a:extLst>
                </a:gridCol>
                <a:gridCol w="692621">
                  <a:extLst>
                    <a:ext uri="{9D8B030D-6E8A-4147-A177-3AD203B41FA5}">
                      <a16:colId xmlns:a16="http://schemas.microsoft.com/office/drawing/2014/main" val="934331158"/>
                    </a:ext>
                  </a:extLst>
                </a:gridCol>
                <a:gridCol w="543264">
                  <a:extLst>
                    <a:ext uri="{9D8B030D-6E8A-4147-A177-3AD203B41FA5}">
                      <a16:colId xmlns:a16="http://schemas.microsoft.com/office/drawing/2014/main" val="2156041564"/>
                    </a:ext>
                  </a:extLst>
                </a:gridCol>
              </a:tblGrid>
              <a:tr h="259993"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Escenario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Probabilidad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1Y-2Y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2Y+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256040"/>
                  </a:ext>
                </a:extLst>
              </a:tr>
              <a:tr h="273677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Dove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464737"/>
                  </a:ext>
                </a:extLst>
              </a:tr>
              <a:tr h="273677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Central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597B7C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428"/>
                  </a:ext>
                </a:extLst>
              </a:tr>
              <a:tr h="273677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Hawk</a:t>
                      </a:r>
                      <a:endParaRPr lang="es-CL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1572"/>
                  </a:ext>
                </a:extLst>
              </a:tr>
            </a:tbl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6040B0CB-A241-45AF-9DF3-E42E410D6D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764348"/>
              </p:ext>
            </p:extLst>
          </p:nvPr>
        </p:nvGraphicFramePr>
        <p:xfrm>
          <a:off x="444056" y="1388355"/>
          <a:ext cx="7244462" cy="3266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54644AC7-3643-4D1D-A90D-8DC52F62DB6C}"/>
              </a:ext>
            </a:extLst>
          </p:cNvPr>
          <p:cNvSpPr txBox="1"/>
          <p:nvPr/>
        </p:nvSpPr>
        <p:spPr>
          <a:xfrm>
            <a:off x="7467779" y="1986203"/>
            <a:ext cx="511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4,00%</a:t>
            </a:r>
            <a:endParaRPr lang="es-CL" b="1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87AE29BE-320F-434C-B9D1-F83CBFBE2862}"/>
              </a:ext>
            </a:extLst>
          </p:cNvPr>
          <p:cNvSpPr txBox="1"/>
          <p:nvPr/>
        </p:nvSpPr>
        <p:spPr>
          <a:xfrm>
            <a:off x="7467779" y="178363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dirty="0">
                <a:solidFill>
                  <a:srgbClr val="597B7C"/>
                </a:solidFill>
                <a:latin typeface="Arial Narrow" panose="020B0606020202030204" pitchFamily="34" charset="0"/>
              </a:rPr>
              <a:t>4,25%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1C4694-DD88-488A-BE97-5F702E8DAC6E}"/>
              </a:ext>
            </a:extLst>
          </p:cNvPr>
          <p:cNvSpPr txBox="1"/>
          <p:nvPr/>
        </p:nvSpPr>
        <p:spPr>
          <a:xfrm>
            <a:off x="7499839" y="1576182"/>
            <a:ext cx="447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b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4,5%</a:t>
            </a:r>
          </a:p>
        </p:txBody>
      </p:sp>
    </p:spTree>
    <p:extLst>
      <p:ext uri="{BB962C8B-B14F-4D97-AF65-F5344CB8AC3E}">
        <p14:creationId xmlns:p14="http://schemas.microsoft.com/office/powerpoint/2010/main" val="248145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188751" y="335278"/>
            <a:ext cx="8560965" cy="652845"/>
          </a:xfrm>
        </p:spPr>
        <p:txBody>
          <a:bodyPr>
            <a:normAutofit/>
          </a:bodyPr>
          <a:lstStyle/>
          <a:p>
            <a:r>
              <a:rPr lang="es-CL" dirty="0">
                <a:latin typeface="Arial Narrow" panose="020B0606020202030204" pitchFamily="34" charset="0"/>
                <a:cs typeface="Arial" pitchFamily="34" charset="0"/>
              </a:rPr>
              <a:t>Mercado incorpora solo un alza para 2019 – curva cash incorpora cuatro.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2850896-5203-488F-947E-1E58162CB13F}"/>
              </a:ext>
            </a:extLst>
          </p:cNvPr>
          <p:cNvSpPr/>
          <p:nvPr/>
        </p:nvSpPr>
        <p:spPr>
          <a:xfrm>
            <a:off x="3940114" y="4852121"/>
            <a:ext cx="1430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b="1" dirty="0">
                <a:solidFill>
                  <a:srgbClr val="59594F"/>
                </a:solidFill>
                <a:latin typeface="Arial Narrow" panose="020B0606020202030204" pitchFamily="34" charset="0"/>
              </a:rPr>
              <a:t>Swap                 Cash</a:t>
            </a:r>
            <a:endParaRPr lang="es-CL" sz="1200" dirty="0"/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2931262-312F-41E4-8AE2-E94EE2B6F3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136205"/>
              </p:ext>
            </p:extLst>
          </p:nvPr>
        </p:nvGraphicFramePr>
        <p:xfrm>
          <a:off x="518748" y="1019634"/>
          <a:ext cx="3898756" cy="3788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72422F-E709-42E7-9F34-3618E80FC9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103549"/>
              </p:ext>
            </p:extLst>
          </p:nvPr>
        </p:nvGraphicFramePr>
        <p:xfrm>
          <a:off x="4435928" y="1017218"/>
          <a:ext cx="3898756" cy="3788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4908E04-DE23-4E20-8073-C05E185E0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57254"/>
              </p:ext>
            </p:extLst>
          </p:nvPr>
        </p:nvGraphicFramePr>
        <p:xfrm>
          <a:off x="2985077" y="5155798"/>
          <a:ext cx="2654300" cy="619125"/>
        </p:xfrm>
        <a:graphic>
          <a:graphicData uri="http://schemas.openxmlformats.org/drawingml/2006/table">
            <a:tbl>
              <a:tblPr/>
              <a:tblGrid>
                <a:gridCol w="772851">
                  <a:extLst>
                    <a:ext uri="{9D8B030D-6E8A-4147-A177-3AD203B41FA5}">
                      <a16:colId xmlns:a16="http://schemas.microsoft.com/office/drawing/2014/main" val="3586133343"/>
                    </a:ext>
                  </a:extLst>
                </a:gridCol>
                <a:gridCol w="788688">
                  <a:extLst>
                    <a:ext uri="{9D8B030D-6E8A-4147-A177-3AD203B41FA5}">
                      <a16:colId xmlns:a16="http://schemas.microsoft.com/office/drawing/2014/main" val="3635892267"/>
                    </a:ext>
                  </a:extLst>
                </a:gridCol>
                <a:gridCol w="1092761">
                  <a:extLst>
                    <a:ext uri="{9D8B030D-6E8A-4147-A177-3AD203B41FA5}">
                      <a16:colId xmlns:a16="http://schemas.microsoft.com/office/drawing/2014/main" val="204361778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678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2019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07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12M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 dirty="0">
                          <a:solidFill>
                            <a:srgbClr val="59594F"/>
                          </a:solidFill>
                          <a:effectLst/>
                          <a:latin typeface="Arial Narrow" panose="020B0606020202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597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29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5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4"/>
          </p:nvPr>
        </p:nvSpPr>
        <p:spPr>
          <a:xfrm>
            <a:off x="312420" y="350520"/>
            <a:ext cx="8466924" cy="581271"/>
          </a:xfrm>
        </p:spPr>
        <p:txBody>
          <a:bodyPr>
            <a:normAutofit/>
          </a:bodyPr>
          <a:lstStyle/>
          <a:p>
            <a:r>
              <a:rPr lang="es-CL" dirty="0" err="1">
                <a:latin typeface="Arial Narrow" panose="020B0606020202030204" pitchFamily="34" charset="0"/>
              </a:rPr>
              <a:t>Term</a:t>
            </a:r>
            <a:r>
              <a:rPr lang="es-CL" dirty="0">
                <a:latin typeface="Arial Narrow" panose="020B0606020202030204" pitchFamily="34" charset="0"/>
              </a:rPr>
              <a:t> Premia: premios en la curva siguen altos.</a:t>
            </a:r>
            <a:endParaRPr lang="es-ES_tradnl" dirty="0"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r>
              <a:rPr lang="es-ES_tradnl" dirty="0" err="1">
                <a:latin typeface="Arial" pitchFamily="34" charset="0"/>
                <a:cs typeface="Arial" pitchFamily="34" charset="0"/>
              </a:rPr>
              <a:t>Visi</a:t>
            </a:r>
            <a:r>
              <a:rPr lang="es-CL" dirty="0">
                <a:latin typeface="Arial" pitchFamily="34" charset="0"/>
                <a:cs typeface="Arial" pitchFamily="34" charset="0"/>
              </a:rPr>
              <a:t>ón de Tasas Chile</a:t>
            </a:r>
            <a:endParaRPr lang="es-ES_tradnl" dirty="0">
              <a:latin typeface="Arial" pitchFamily="34" charset="0"/>
              <a:cs typeface="Arial" pitchFamily="34" charset="0"/>
            </a:endParaRPr>
          </a:p>
          <a:p>
            <a:endParaRPr lang="es-ES_tradnl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250371" y="931791"/>
            <a:ext cx="837111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8">
                <a:extLst>
                  <a:ext uri="{FF2B5EF4-FFF2-40B4-BE49-F238E27FC236}">
                    <a16:creationId xmlns:a16="http://schemas.microsoft.com/office/drawing/2014/main" id="{58607B45-982B-44D8-95AA-315705622705}"/>
                  </a:ext>
                </a:extLst>
              </p:cNvPr>
              <p:cNvSpPr txBox="1"/>
              <p:nvPr/>
            </p:nvSpPr>
            <p:spPr>
              <a:xfrm>
                <a:off x="4750242" y="1513062"/>
                <a:ext cx="4393758" cy="40886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Valor del </a:t>
                </a:r>
                <a:r>
                  <a:rPr kumimoji="0" lang="es-CL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term</a:t>
                </a: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premia calculado en base al siguiente modelo: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r>
                        <a:rPr kumimoji="0" lang="es-CL" sz="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r>
                        <a:rPr kumimoji="0" lang="es-CL" sz="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sSub>
                        <m:sSubPr>
                          <m:ctrlP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𝐶𝐷𝑆</m:t>
                          </m:r>
                        </m:e>
                        <m:sub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s-CL" sz="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s-CL" sz="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sSub>
                        <m:sSubPr>
                          <m:ctrlP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𝐹𝑋</m:t>
                          </m:r>
                        </m:e>
                        <m:sub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s-CL" sz="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sSub>
                        <m:sSubPr>
                          <m:ctrlP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𝑃𝐸𝑆𝑂</m:t>
                          </m:r>
                        </m:e>
                        <m:sub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s-CL" sz="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p>
                      </m:sSubSup>
                      <m:sSub>
                        <m:sSubPr>
                          <m:ctrlP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𝐵𝐸</m:t>
                          </m:r>
                        </m:e>
                        <m:sub>
                          <m:r>
                            <a:rPr kumimoji="0" lang="es-CL" sz="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9594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s-CL" sz="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9594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</m:oMath>
                  </m:oMathPara>
                </a14:m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</m:sup>
                    </m:sSubSup>
                    <m:r>
                      <a:rPr kumimoji="0" lang="es-CL" sz="9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9594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</a:t>
                </a:r>
                <a:r>
                  <a:rPr kumimoji="0" lang="es-CL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Term</a:t>
                </a: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premia del tenor </a:t>
                </a:r>
                <a14:m>
                  <m:oMath xmlns:m="http://schemas.openxmlformats.org/officeDocument/2006/math">
                    <m:r>
                      <a:rPr kumimoji="0" lang="es-CL" sz="9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9594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en </a:t>
                </a:r>
                <a14:m>
                  <m:oMath xmlns:m="http://schemas.openxmlformats.org/officeDocument/2006/math">
                    <m:r>
                      <a:rPr kumimoji="0" lang="es-CL" sz="9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9594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</m:sup>
                    </m:sSubSup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Coeficiente del regresor i para la regresión del </a:t>
                </a:r>
                <a:r>
                  <a:rPr kumimoji="0" lang="es-CL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term</a:t>
                </a: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premia de </a:t>
                </a:r>
                <a14:m>
                  <m:oMath xmlns:m="http://schemas.openxmlformats.org/officeDocument/2006/math">
                    <m:r>
                      <a:rPr kumimoji="0" lang="es-CL" sz="9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9594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años.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𝐶𝐷𝑆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CDS Chileno de 5 años en t.</a:t>
                </a:r>
                <a:endParaRPr kumimoji="0" lang="es-C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𝐹𝑋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Volatilidad implícita en la opción a 1M USDCLP At </a:t>
                </a:r>
                <a:r>
                  <a:rPr kumimoji="0" lang="es-CL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</a:t>
                </a: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Money de en t.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CL" sz="900" i="1" kern="0" dirty="0">
                  <a:solidFill>
                    <a:srgbClr val="59594F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𝑃𝐸𝑆𝑂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Volatilidad 30d de los bonos soberanos chilenos duración mayor a 5 años en t.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CL" sz="900" kern="0" dirty="0">
                  <a:solidFill>
                    <a:srgbClr val="59594F"/>
                  </a:solidFill>
                  <a:latin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𝐵𝐸</m:t>
                        </m:r>
                      </m:e>
                      <m:sub>
                        <m:r>
                          <a:rPr kumimoji="0" lang="es-CL" sz="9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9594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Volatilidad 30d del </a:t>
                </a:r>
                <a:r>
                  <a:rPr kumimoji="0" lang="es-CL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breakeven</a:t>
                </a:r>
                <a:r>
                  <a:rPr kumimoji="0" lang="es-CL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4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de inflación de 5Y.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9594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uadroTexto 8">
                <a:extLst>
                  <a:ext uri="{FF2B5EF4-FFF2-40B4-BE49-F238E27FC236}">
                    <a16:creationId xmlns:a16="http://schemas.microsoft.com/office/drawing/2014/main" id="{58607B45-982B-44D8-95AA-315705622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42" y="1513062"/>
                <a:ext cx="4393758" cy="40886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788C8EE-A29F-41D1-8EEE-4B4D378FC9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991683"/>
              </p:ext>
            </p:extLst>
          </p:nvPr>
        </p:nvGraphicFramePr>
        <p:xfrm>
          <a:off x="82801" y="1175046"/>
          <a:ext cx="4558455" cy="423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3843968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Credicorp Capital - Excel">
    <a:dk1>
      <a:sysClr val="windowText" lastClr="000000"/>
    </a:dk1>
    <a:lt1>
      <a:sysClr val="window" lastClr="FFFFFF"/>
    </a:lt1>
    <a:dk2>
      <a:srgbClr val="597B7C"/>
    </a:dk2>
    <a:lt2>
      <a:srgbClr val="E87D1E"/>
    </a:lt2>
    <a:accent1>
      <a:srgbClr val="9BB0B0"/>
    </a:accent1>
    <a:accent2>
      <a:srgbClr val="EDBE86"/>
    </a:accent2>
    <a:accent3>
      <a:srgbClr val="C3D0D0"/>
    </a:accent3>
    <a:accent4>
      <a:srgbClr val="597B7C"/>
    </a:accent4>
    <a:accent5>
      <a:srgbClr val="CD6E19"/>
    </a:accent5>
    <a:accent6>
      <a:srgbClr val="8D5615"/>
    </a:accent6>
    <a:hlink>
      <a:srgbClr val="B09585"/>
    </a:hlink>
    <a:folHlink>
      <a:srgbClr val="E84F03"/>
    </a:folHlink>
  </a:clrScheme>
  <a:fontScheme name="Credicorp Capital - Excel">
    <a:majorFont>
      <a:latin typeface="Arial Narrow"/>
      <a:ea typeface=""/>
      <a:cs typeface=""/>
    </a:majorFont>
    <a:minorFont>
      <a:latin typeface="Arial"/>
      <a:ea typeface=""/>
      <a:cs typeface=""/>
    </a:minorFont>
  </a:fontScheme>
  <a:fmtScheme name="Concurrencia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CC">
    <a:dk1>
      <a:srgbClr val="59594F"/>
    </a:dk1>
    <a:lt1>
      <a:sysClr val="window" lastClr="FFFFFF"/>
    </a:lt1>
    <a:dk2>
      <a:srgbClr val="CE6116"/>
    </a:dk2>
    <a:lt2>
      <a:srgbClr val="151929"/>
    </a:lt2>
    <a:accent1>
      <a:srgbClr val="E87D1E"/>
    </a:accent1>
    <a:accent2>
      <a:srgbClr val="8D5615"/>
    </a:accent2>
    <a:accent3>
      <a:srgbClr val="9BB0B0"/>
    </a:accent3>
    <a:accent4>
      <a:srgbClr val="EDBE86"/>
    </a:accent4>
    <a:accent5>
      <a:srgbClr val="C3D0D0"/>
    </a:accent5>
    <a:accent6>
      <a:srgbClr val="597B7C"/>
    </a:accent6>
    <a:hlink>
      <a:srgbClr val="0000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147808</TotalTime>
  <Words>4880</Words>
  <Application>Microsoft Office PowerPoint</Application>
  <PresentationFormat>Presentación en pantalla (4:3)</PresentationFormat>
  <Paragraphs>2157</Paragraphs>
  <Slides>42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ＭＳ Ｐゴシック</vt:lpstr>
      <vt:lpstr>Arial</vt:lpstr>
      <vt:lpstr>Arial Narrow</vt:lpstr>
      <vt:lpstr>Calibri</vt:lpstr>
      <vt:lpstr>Calibri Bold</vt:lpstr>
      <vt:lpstr>Cambria Math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Participantes Comité</vt:lpstr>
    </vt:vector>
  </TitlesOfParts>
  <Company>IM Trust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Gestión de Inversiones</dc:creator>
  <cp:lastModifiedBy>Fernando Suarez B.</cp:lastModifiedBy>
  <cp:revision>7818</cp:revision>
  <cp:lastPrinted>2017-01-04T20:06:59Z</cp:lastPrinted>
  <dcterms:created xsi:type="dcterms:W3CDTF">2009-01-22T20:16:03Z</dcterms:created>
  <dcterms:modified xsi:type="dcterms:W3CDTF">2018-01-30T20:07:48Z</dcterms:modified>
</cp:coreProperties>
</file>